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1.jpg" ContentType="image/jpeg"/>
  <Override PartName="/ppt/notesSlides/notesSlide4.xml" ContentType="application/vnd.openxmlformats-officedocument.presentationml.notesSlide+xml"/>
  <Override PartName="/ppt/media/image234.jpg" ContentType="image/jpeg"/>
  <Override PartName="/ppt/media/image26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5"/>
  </p:notesMasterIdLst>
  <p:handoutMasterIdLst>
    <p:handoutMasterId r:id="rId156"/>
  </p:handoutMasterIdLst>
  <p:sldIdLst>
    <p:sldId id="256" r:id="rId2"/>
    <p:sldId id="40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407" r:id="rId20"/>
    <p:sldId id="274" r:id="rId21"/>
    <p:sldId id="275" r:id="rId22"/>
    <p:sldId id="276" r:id="rId23"/>
    <p:sldId id="277" r:id="rId24"/>
    <p:sldId id="278" r:id="rId25"/>
    <p:sldId id="279" r:id="rId26"/>
    <p:sldId id="408" r:id="rId27"/>
    <p:sldId id="411"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412" r:id="rId55"/>
    <p:sldId id="413"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3" r:id="rId111"/>
    <p:sldId id="364" r:id="rId112"/>
    <p:sldId id="365" r:id="rId113"/>
    <p:sldId id="366" r:id="rId114"/>
    <p:sldId id="367" r:id="rId115"/>
    <p:sldId id="368" r:id="rId116"/>
    <p:sldId id="369" r:id="rId117"/>
    <p:sldId id="414" r:id="rId118"/>
    <p:sldId id="370" r:id="rId119"/>
    <p:sldId id="371" r:id="rId120"/>
    <p:sldId id="373" r:id="rId121"/>
    <p:sldId id="409"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401" r:id="rId138"/>
    <p:sldId id="402" r:id="rId139"/>
    <p:sldId id="403" r:id="rId140"/>
    <p:sldId id="404" r:id="rId141"/>
    <p:sldId id="405" r:id="rId142"/>
    <p:sldId id="389" r:id="rId143"/>
    <p:sldId id="390" r:id="rId144"/>
    <p:sldId id="393" r:id="rId145"/>
    <p:sldId id="391" r:id="rId146"/>
    <p:sldId id="394" r:id="rId147"/>
    <p:sldId id="395" r:id="rId148"/>
    <p:sldId id="396" r:id="rId149"/>
    <p:sldId id="392" r:id="rId150"/>
    <p:sldId id="397" r:id="rId151"/>
    <p:sldId id="398" r:id="rId152"/>
    <p:sldId id="399" r:id="rId153"/>
    <p:sldId id="400" r:id="rId15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43" autoAdjust="0"/>
  </p:normalViewPr>
  <p:slideViewPr>
    <p:cSldViewPr>
      <p:cViewPr varScale="1">
        <p:scale>
          <a:sx n="80" d="100"/>
          <a:sy n="80" d="100"/>
        </p:scale>
        <p:origin x="145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CA6FCB6A-12FA-4A00-9022-64304A835E3C}" type="datetimeFigureOut">
              <a:rPr lang="en-IN" smtClean="0"/>
              <a:t>11-08-2023</a:t>
            </a:fld>
            <a:endParaRPr lang="en-IN"/>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E206BBB-0444-4A20-9BB7-09C187BF9F17}" type="slidenum">
              <a:rPr lang="en-IN" smtClean="0"/>
              <a:t>‹#›</a:t>
            </a:fld>
            <a:endParaRPr lang="en-IN"/>
          </a:p>
        </p:txBody>
      </p:sp>
    </p:spTree>
    <p:extLst>
      <p:ext uri="{BB962C8B-B14F-4D97-AF65-F5344CB8AC3E}">
        <p14:creationId xmlns:p14="http://schemas.microsoft.com/office/powerpoint/2010/main" val="544877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9097027-6311-4EC7-B259-37789F919CDA}" type="datetimeFigureOut">
              <a:rPr lang="en-IN" smtClean="0"/>
              <a:t>11-08-2023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CF2B60E-A455-4FBE-90D0-D31AA2E561C8}" type="slidenum">
              <a:rPr lang="en-IN" smtClean="0"/>
              <a:t>‹#›</a:t>
            </a:fld>
            <a:endParaRPr lang="en-IN"/>
          </a:p>
        </p:txBody>
      </p:sp>
    </p:spTree>
    <p:extLst>
      <p:ext uri="{BB962C8B-B14F-4D97-AF65-F5344CB8AC3E}">
        <p14:creationId xmlns:p14="http://schemas.microsoft.com/office/powerpoint/2010/main" val="2793586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CF2B60E-A455-4FBE-90D0-D31AA2E561C8}" type="slidenum">
              <a:rPr lang="en-IN" smtClean="0"/>
              <a:t>1</a:t>
            </a:fld>
            <a:endParaRPr lang="en-IN"/>
          </a:p>
        </p:txBody>
      </p:sp>
    </p:spTree>
    <p:extLst>
      <p:ext uri="{BB962C8B-B14F-4D97-AF65-F5344CB8AC3E}">
        <p14:creationId xmlns:p14="http://schemas.microsoft.com/office/powerpoint/2010/main" val="99329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175925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CF2B60E-A455-4FBE-90D0-D31AA2E561C8}" type="slidenum">
              <a:rPr lang="en-IN" smtClean="0"/>
              <a:t>8</a:t>
            </a:fld>
            <a:endParaRPr lang="en-IN"/>
          </a:p>
        </p:txBody>
      </p:sp>
    </p:spTree>
    <p:extLst>
      <p:ext uri="{BB962C8B-B14F-4D97-AF65-F5344CB8AC3E}">
        <p14:creationId xmlns:p14="http://schemas.microsoft.com/office/powerpoint/2010/main" val="32962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CF2B60E-A455-4FBE-90D0-D31AA2E561C8}" type="slidenum">
              <a:rPr lang="en-IN" smtClean="0"/>
              <a:t>73</a:t>
            </a:fld>
            <a:endParaRPr lang="en-IN"/>
          </a:p>
        </p:txBody>
      </p:sp>
    </p:spTree>
    <p:extLst>
      <p:ext uri="{BB962C8B-B14F-4D97-AF65-F5344CB8AC3E}">
        <p14:creationId xmlns:p14="http://schemas.microsoft.com/office/powerpoint/2010/main" val="209992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spc="-5" dirty="0"/>
              <a:t>Unit-1</a:t>
            </a: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15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spc="-5" dirty="0"/>
              <a:t>Unit-1</a:t>
            </a: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spc="-5" dirty="0"/>
              <a:t>Unit-1</a:t>
            </a:r>
          </a:p>
        </p:txBody>
      </p:sp>
      <p:sp>
        <p:nvSpPr>
          <p:cNvPr id="6" name="Holder 6"/>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spc="-5" dirty="0"/>
              <a:t>Unit-1</a:t>
            </a:r>
          </a:p>
        </p:txBody>
      </p:sp>
      <p:sp>
        <p:nvSpPr>
          <p:cNvPr id="4" name="Holder 4"/>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343025" y="0"/>
            <a:ext cx="7800975" cy="747999"/>
          </a:xfrm>
          <a:prstGeom prst="rect">
            <a:avLst/>
          </a:prstGeom>
        </p:spPr>
      </p:pic>
      <p:pic>
        <p:nvPicPr>
          <p:cNvPr id="17" name="bg object 17"/>
          <p:cNvPicPr/>
          <p:nvPr/>
        </p:nvPicPr>
        <p:blipFill>
          <a:blip r:embed="rId3" cstate="print"/>
          <a:stretch>
            <a:fillRect/>
          </a:stretch>
        </p:blipFill>
        <p:spPr>
          <a:xfrm>
            <a:off x="1376426" y="4825"/>
            <a:ext cx="7767574" cy="685800"/>
          </a:xfrm>
          <a:prstGeom prst="rect">
            <a:avLst/>
          </a:prstGeom>
        </p:spPr>
      </p:pic>
      <p:sp>
        <p:nvSpPr>
          <p:cNvPr id="18" name="bg object 18"/>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19" name="bg object 19"/>
          <p:cNvPicPr/>
          <p:nvPr/>
        </p:nvPicPr>
        <p:blipFill>
          <a:blip r:embed="rId4" cstate="print"/>
          <a:stretch>
            <a:fillRect/>
          </a:stretch>
        </p:blipFill>
        <p:spPr>
          <a:xfrm>
            <a:off x="0" y="0"/>
            <a:ext cx="1381124" cy="781050"/>
          </a:xfrm>
          <a:prstGeom prst="rect">
            <a:avLst/>
          </a:prstGeom>
        </p:spPr>
      </p:pic>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spc="-5" dirty="0"/>
              <a:t>Unit-1</a:t>
            </a:r>
          </a:p>
        </p:txBody>
      </p:sp>
      <p:sp>
        <p:nvSpPr>
          <p:cNvPr id="3" name="Holder 3"/>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8/24/2022</a:t>
            </a:r>
            <a:endParaRPr lang="en-US"/>
          </a:p>
        </p:txBody>
      </p:sp>
      <p:sp>
        <p:nvSpPr>
          <p:cNvPr id="6" name="Footer Placeholder 5"/>
          <p:cNvSpPr>
            <a:spLocks noGrp="1"/>
          </p:cNvSpPr>
          <p:nvPr>
            <p:ph type="ftr" sz="quarter" idx="11"/>
          </p:nvPr>
        </p:nvSpPr>
        <p:spPr/>
        <p:txBody>
          <a:bodyPr/>
          <a:lstStyle/>
          <a:p>
            <a:r>
              <a:rPr lang="en-US" smtClean="0"/>
              <a:t>Unit-1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Picture Placeholder 8">
            <a:extLst>
              <a:ext uri="{FF2B5EF4-FFF2-40B4-BE49-F238E27FC236}">
                <a16:creationId xmlns="" xmlns:a16="http://schemas.microsoft.com/office/drawing/2014/main" id="{CDF92D16-4AA0-4A70-8BF4-CF529B13D3A6}"/>
              </a:ext>
            </a:extLst>
          </p:cNvPr>
          <p:cNvSpPr>
            <a:spLocks noGrp="1"/>
          </p:cNvSpPr>
          <p:nvPr>
            <p:ph type="pic" sz="quarter" idx="13"/>
          </p:nvPr>
        </p:nvSpPr>
        <p:spPr>
          <a:xfrm>
            <a:off x="179388" y="188913"/>
            <a:ext cx="1368425" cy="1008062"/>
          </a:xfrm>
          <a:blipFill>
            <a:blip r:embed="rId2"/>
            <a:stretch>
              <a:fillRect/>
            </a:stretch>
          </a:blipFill>
        </p:spPr>
        <p:txBody>
          <a:bodyPr/>
          <a:lstStyle>
            <a:lvl1pPr marL="0" indent="0">
              <a:buNone/>
              <a:defRPr/>
            </a:lvl1pPr>
          </a:lstStyle>
          <a:p>
            <a:endParaRPr lang="en-IN" dirty="0"/>
          </a:p>
        </p:txBody>
      </p:sp>
    </p:spTree>
    <p:extLst>
      <p:ext uri="{BB962C8B-B14F-4D97-AF65-F5344CB8AC3E}">
        <p14:creationId xmlns:p14="http://schemas.microsoft.com/office/powerpoint/2010/main" val="69092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1343025" y="0"/>
            <a:ext cx="7800975" cy="747999"/>
          </a:xfrm>
          <a:prstGeom prst="rect">
            <a:avLst/>
          </a:prstGeom>
        </p:spPr>
      </p:pic>
      <p:sp>
        <p:nvSpPr>
          <p:cNvPr id="2" name="Holder 2"/>
          <p:cNvSpPr>
            <a:spLocks noGrp="1"/>
          </p:cNvSpPr>
          <p:nvPr>
            <p:ph type="title"/>
          </p:nvPr>
        </p:nvSpPr>
        <p:spPr>
          <a:xfrm>
            <a:off x="-63" y="-144144"/>
            <a:ext cx="9144126" cy="1490980"/>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3" name="Holder 3"/>
          <p:cNvSpPr>
            <a:spLocks noGrp="1"/>
          </p:cNvSpPr>
          <p:nvPr>
            <p:ph type="body" idx="1"/>
          </p:nvPr>
        </p:nvSpPr>
        <p:spPr>
          <a:xfrm>
            <a:off x="530859" y="1510638"/>
            <a:ext cx="8082280" cy="2325370"/>
          </a:xfrm>
          <a:prstGeom prst="rect">
            <a:avLst/>
          </a:prstGeom>
        </p:spPr>
        <p:txBody>
          <a:bodyPr wrap="square" lIns="0" tIns="0" rIns="0" bIns="0">
            <a:spAutoFit/>
          </a:bodyPr>
          <a:lstStyle>
            <a:lvl1pPr>
              <a:defRPr sz="21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6127674" y="6472554"/>
            <a:ext cx="414654"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spc="-5" dirty="0"/>
              <a:t>Unit-1</a:t>
            </a:r>
          </a:p>
        </p:txBody>
      </p:sp>
      <p:sp>
        <p:nvSpPr>
          <p:cNvPr id="5" name="Holder 5"/>
          <p:cNvSpPr>
            <a:spLocks noGrp="1"/>
          </p:cNvSpPr>
          <p:nvPr>
            <p:ph type="dt" sz="half" idx="6"/>
          </p:nvPr>
        </p:nvSpPr>
        <p:spPr>
          <a:xfrm>
            <a:off x="536575" y="6472554"/>
            <a:ext cx="674369"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lang="en-US" spc="-10" smtClean="0"/>
              <a:t>8/24/2022</a:t>
            </a:r>
            <a:endParaRPr dirty="0"/>
          </a:p>
        </p:txBody>
      </p:sp>
      <p:sp>
        <p:nvSpPr>
          <p:cNvPr id="6" name="Holder 6"/>
          <p:cNvSpPr>
            <a:spLocks noGrp="1"/>
          </p:cNvSpPr>
          <p:nvPr>
            <p:ph type="sldNum" sz="quarter" idx="7"/>
          </p:nvPr>
        </p:nvSpPr>
        <p:spPr>
          <a:xfrm>
            <a:off x="8415655" y="6472554"/>
            <a:ext cx="228600"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98.png"/></Relationships>
</file>

<file path=ppt/slides/_rels/slide10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hyperlink" Target="mailto:mno@yahoo.com" TargetMode="External"/><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mailto:xyz@gmail.com" TargetMode="External"/><Relationship Id="rId5" Type="http://schemas.openxmlformats.org/officeDocument/2006/relationships/hyperlink" Target="mailto:abc@gmail.com" TargetMode="External"/><Relationship Id="rId4" Type="http://schemas.openxmlformats.org/officeDocument/2006/relationships/image" Target="../media/image200.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83.png"/><Relationship Id="rId4" Type="http://schemas.openxmlformats.org/officeDocument/2006/relationships/image" Target="../media/image200.png"/></Relationships>
</file>

<file path=ppt/slides/_rels/slide10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hyperlink" Target="mailto:mno@yahoo.com"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mailto:xyz@gmail.com" TargetMode="External"/><Relationship Id="rId5" Type="http://schemas.openxmlformats.org/officeDocument/2006/relationships/hyperlink" Target="mailto:abc@gmail.com" TargetMode="External"/><Relationship Id="rId4" Type="http://schemas.openxmlformats.org/officeDocument/2006/relationships/image" Target="../media/image203.png"/></Relationships>
</file>

<file path=ppt/slides/_rels/slide10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hyperlink" Target="mailto:mno@yahoo.com" TargetMode="External"/><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hyperlink" Target="mailto:xyz@gmail.com" TargetMode="External"/><Relationship Id="rId5" Type="http://schemas.openxmlformats.org/officeDocument/2006/relationships/hyperlink" Target="mailto:abc@gmail.com" TargetMode="External"/><Relationship Id="rId4" Type="http://schemas.openxmlformats.org/officeDocument/2006/relationships/image" Target="../media/image205.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5.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10.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12.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14.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1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6.png"/></Relationships>
</file>

<file path=ppt/slides/_rels/slide11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3.jp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27.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8.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30.png"/><Relationship Id="rId4" Type="http://schemas.openxmlformats.org/officeDocument/2006/relationships/image" Target="../media/image229.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32.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8.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33.png"/><Relationship Id="rId4" Type="http://schemas.openxmlformats.org/officeDocument/2006/relationships/image" Target="../media/image229.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4.jpg"/><Relationship Id="rId4" Type="http://schemas.openxmlformats.org/officeDocument/2006/relationships/image" Target="../media/image3.jp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36.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8.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37.png"/><Relationship Id="rId4" Type="http://schemas.openxmlformats.org/officeDocument/2006/relationships/image" Target="../media/image22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39.jp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44.jp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74.png"/><Relationship Id="rId4" Type="http://schemas.openxmlformats.org/officeDocument/2006/relationships/image" Target="../media/image242.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74.png"/><Relationship Id="rId4" Type="http://schemas.openxmlformats.org/officeDocument/2006/relationships/image" Target="../media/image242.png"/></Relationships>
</file>

<file path=ppt/slides/_rels/slide12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49.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74.png"/><Relationship Id="rId4" Type="http://schemas.openxmlformats.org/officeDocument/2006/relationships/image" Target="../media/image242.png"/></Relationships>
</file>

<file path=ppt/slides/_rels/slide12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50.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74.png"/><Relationship Id="rId4" Type="http://schemas.openxmlformats.org/officeDocument/2006/relationships/image" Target="../media/image242.png"/></Relationships>
</file>

<file path=ppt/slides/_rels/slide12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51.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74.png"/><Relationship Id="rId4" Type="http://schemas.openxmlformats.org/officeDocument/2006/relationships/image" Target="../media/image242.png"/></Relationships>
</file>

<file path=ppt/slides/_rels/slide12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74.png"/><Relationship Id="rId4" Type="http://schemas.openxmlformats.org/officeDocument/2006/relationships/image" Target="../media/image24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74.png"/><Relationship Id="rId4" Type="http://schemas.openxmlformats.org/officeDocument/2006/relationships/image" Target="../media/image242.png"/></Relationships>
</file>

<file path=ppt/slides/_rels/slide13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57.png"/><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74.png"/><Relationship Id="rId4" Type="http://schemas.openxmlformats.org/officeDocument/2006/relationships/image" Target="../media/image242.png"/></Relationships>
</file>

<file path=ppt/slides/_rels/slide13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58.png"/><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74.png"/><Relationship Id="rId4" Type="http://schemas.openxmlformats.org/officeDocument/2006/relationships/image" Target="../media/image242.png"/></Relationships>
</file>

<file path=ppt/slides/_rels/slide13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png"/><Relationship Id="rId7" Type="http://schemas.openxmlformats.org/officeDocument/2006/relationships/image" Target="../media/image261.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74.png"/><Relationship Id="rId4" Type="http://schemas.openxmlformats.org/officeDocument/2006/relationships/image" Target="../media/image242.png"/></Relationships>
</file>

<file path=ppt/slides/_rels/slide1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2.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64.png"/><Relationship Id="rId4" Type="http://schemas.openxmlformats.org/officeDocument/2006/relationships/image" Target="../media/image263.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67.png"/><Relationship Id="rId4" Type="http://schemas.openxmlformats.org/officeDocument/2006/relationships/image" Target="../media/image266.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5" Type="http://schemas.openxmlformats.org/officeDocument/2006/relationships/image" Target="../media/image268.jpg"/><Relationship Id="rId4" Type="http://schemas.openxmlformats.org/officeDocument/2006/relationships/image" Target="../media/image3.jp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4.xml"/><Relationship Id="rId5" Type="http://schemas.openxmlformats.org/officeDocument/2006/relationships/hyperlink" Target="https://www.javatpoint.com/sql-tutorial" TargetMode="External"/><Relationship Id="rId4" Type="http://schemas.openxmlformats.org/officeDocument/2006/relationships/image" Target="../media/image3.jp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70.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72.png"/></Relationships>
</file>

<file path=ppt/slides/_rels/slide144.xml.rels><?xml version="1.0" encoding="UTF-8" standalone="yes"?>
<Relationships xmlns="http://schemas.openxmlformats.org/package/2006/relationships"><Relationship Id="rId8" Type="http://schemas.openxmlformats.org/officeDocument/2006/relationships/hyperlink" Target="https://www.geeksforgeeks.org/commonly-asked-dbms-interview-questions-set-2/" TargetMode="External"/><Relationship Id="rId3" Type="http://schemas.openxmlformats.org/officeDocument/2006/relationships/image" Target="../media/image2.png"/><Relationship Id="rId7" Type="http://schemas.openxmlformats.org/officeDocument/2006/relationships/hyperlink" Target="https://www.geeksforgeeks.org/commonly-asked-dbms-interview-questions/" TargetMode="External"/><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hyperlink" Target="https://www.geeksforgeeks.org/quiz-corner-gq/" TargetMode="External"/><Relationship Id="rId5" Type="http://schemas.openxmlformats.org/officeDocument/2006/relationships/hyperlink" Target="https://www.geeksforgeeks.org/last-minute-notes-dbms/" TargetMode="External"/><Relationship Id="rId4" Type="http://schemas.openxmlformats.org/officeDocument/2006/relationships/image" Target="../media/image274.png"/><Relationship Id="rId9" Type="http://schemas.openxmlformats.org/officeDocument/2006/relationships/image" Target="../media/image3.jpg"/></Relationships>
</file>

<file path=ppt/slides/_rels/slide1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76.pn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81.png"/></Relationships>
</file>

<file path=ppt/slides/_rels/slide149.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www.aktuonline.com/papers/btech-cs-5-sem-database-management-system-rcs-501-2018-19.pdf" TargetMode="External"/><Relationship Id="rId7" Type="http://schemas.openxmlformats.org/officeDocument/2006/relationships/image" Target="../media/image285.png"/><Relationship Id="rId2" Type="http://schemas.openxmlformats.org/officeDocument/2006/relationships/hyperlink" Target="http://www.aktuonline.com/papers/btech-cs-5-sem-data-base-management-system-rcs501-2020.pdf" TargetMode="Externa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jpg"/><Relationship Id="rId5" Type="http://schemas.openxmlformats.org/officeDocument/2006/relationships/hyperlink" Target="http://www.aktuonline.com/papers/btech-cs-5-sem-database-management-system-ncs-502-2016-17.pdf" TargetMode="External"/><Relationship Id="rId10" Type="http://schemas.openxmlformats.org/officeDocument/2006/relationships/image" Target="../media/image287.png"/><Relationship Id="rId4" Type="http://schemas.openxmlformats.org/officeDocument/2006/relationships/hyperlink" Target="http://www.aktuonline.com/papers/btech-cs-5-sem-database-management-system-ncs-502-2017-18.pdf" TargetMode="External"/><Relationship Id="rId9" Type="http://schemas.openxmlformats.org/officeDocument/2006/relationships/image" Target="../media/image286.png"/></Relationships>
</file>

<file path=ppt/slides/_rels/slide15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90.png"/></Relationships>
</file>

<file path=ppt/slides/_rels/slide15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32.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www.youtube.com/watch?v=3EJlovevfcA&amp;t=436s"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5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3.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jp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86.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88.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90.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3.jp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9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100.jp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08.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jp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124.png"/><Relationship Id="rId4" Type="http://schemas.openxmlformats.org/officeDocument/2006/relationships/image" Target="../media/image12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127.pn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46.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34.png"/><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3.jp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40.jpg"/><Relationship Id="rId4" Type="http://schemas.openxmlformats.org/officeDocument/2006/relationships/image" Target="../media/image139.png"/></Relationships>
</file>

<file path=ppt/slides/_rels/slide7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8" Type="http://schemas.openxmlformats.org/officeDocument/2006/relationships/image" Target="../media/image153.jp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jpg"/><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3.jp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4.jpg"/><Relationship Id="rId5" Type="http://schemas.openxmlformats.org/officeDocument/2006/relationships/image" Target="../media/image150.png"/><Relationship Id="rId4" Type="http://schemas.openxmlformats.org/officeDocument/2006/relationships/image" Target="../media/image149.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57.png"/><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60.jpg"/><Relationship Id="rId4" Type="http://schemas.openxmlformats.org/officeDocument/2006/relationships/image" Target="../media/image159.png"/></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3.jpg"/><Relationship Id="rId5" Type="http://schemas.openxmlformats.org/officeDocument/2006/relationships/image" Target="../media/image162.png"/><Relationship Id="rId4" Type="http://schemas.openxmlformats.org/officeDocument/2006/relationships/image" Target="../media/image149.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67.png"/><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69.png"/></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53.jp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72.jpg"/><Relationship Id="rId5" Type="http://schemas.openxmlformats.org/officeDocument/2006/relationships/image" Target="../media/image171.png"/><Relationship Id="rId4"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5.jpg"/><Relationship Id="rId4" Type="http://schemas.openxmlformats.org/officeDocument/2006/relationships/image" Target="../media/image17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53.jp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78.jpg"/><Relationship Id="rId5" Type="http://schemas.openxmlformats.org/officeDocument/2006/relationships/image" Target="../media/image177.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81.png"/><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0.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86.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89.png"/><Relationship Id="rId4" Type="http://schemas.openxmlformats.org/officeDocument/2006/relationships/image" Target="../media/image188.png"/></Relationships>
</file>

<file path=ppt/slides/_rels/slide95.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9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95.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83.png"/><Relationship Id="rId4"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8250" y="0"/>
            <a:ext cx="7910830" cy="786130"/>
            <a:chOff x="1238250" y="0"/>
            <a:chExt cx="7910830" cy="786130"/>
          </a:xfrm>
        </p:grpSpPr>
        <p:pic>
          <p:nvPicPr>
            <p:cNvPr id="3" name="object 3"/>
            <p:cNvPicPr/>
            <p:nvPr/>
          </p:nvPicPr>
          <p:blipFill>
            <a:blip r:embed="rId3" cstate="print"/>
            <a:stretch>
              <a:fillRect/>
            </a:stretch>
          </p:blipFill>
          <p:spPr>
            <a:xfrm>
              <a:off x="1238250" y="38036"/>
              <a:ext cx="7905750" cy="747712"/>
            </a:xfrm>
            <a:prstGeom prst="rect">
              <a:avLst/>
            </a:prstGeom>
          </p:spPr>
        </p:pic>
        <p:pic>
          <p:nvPicPr>
            <p:cNvPr id="4" name="object 4"/>
            <p:cNvPicPr/>
            <p:nvPr/>
          </p:nvPicPr>
          <p:blipFill>
            <a:blip r:embed="rId4"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p:nvPr/>
        </p:nvSpPr>
        <p:spPr>
          <a:xfrm>
            <a:off x="1381188" y="128587"/>
            <a:ext cx="7762875" cy="391795"/>
          </a:xfrm>
          <a:prstGeom prst="rect">
            <a:avLst/>
          </a:prstGeom>
        </p:spPr>
        <p:txBody>
          <a:bodyPr vert="horz" wrap="square" lIns="0" tIns="12700" rIns="0" bIns="0" rtlCol="0">
            <a:spAutoFit/>
          </a:bodyPr>
          <a:lstStyle/>
          <a:p>
            <a:pPr marL="93345">
              <a:lnSpc>
                <a:spcPct val="100000"/>
              </a:lnSpc>
              <a:spcBef>
                <a:spcPts val="100"/>
              </a:spcBef>
            </a:pPr>
            <a:r>
              <a:rPr sz="2400" spc="20" dirty="0">
                <a:latin typeface="Calibri"/>
                <a:cs typeface="Calibri"/>
              </a:rPr>
              <a:t>N</a:t>
            </a:r>
            <a:r>
              <a:rPr sz="2400" spc="5" dirty="0">
                <a:latin typeface="Calibri"/>
                <a:cs typeface="Calibri"/>
              </a:rPr>
              <a:t>o</a:t>
            </a:r>
            <a:r>
              <a:rPr sz="2400" spc="-30" dirty="0">
                <a:latin typeface="Calibri"/>
                <a:cs typeface="Calibri"/>
              </a:rPr>
              <a:t>i</a:t>
            </a:r>
            <a:r>
              <a:rPr sz="2400" spc="10" dirty="0">
                <a:latin typeface="Calibri"/>
                <a:cs typeface="Calibri"/>
              </a:rPr>
              <a:t>d</a:t>
            </a:r>
            <a:r>
              <a:rPr sz="2400" dirty="0">
                <a:latin typeface="Calibri"/>
                <a:cs typeface="Calibri"/>
              </a:rPr>
              <a:t>a</a:t>
            </a:r>
            <a:r>
              <a:rPr sz="2400" spc="-35" dirty="0">
                <a:latin typeface="Calibri"/>
                <a:cs typeface="Calibri"/>
              </a:rPr>
              <a:t> </a:t>
            </a:r>
            <a:r>
              <a:rPr sz="2400" dirty="0">
                <a:latin typeface="Calibri"/>
                <a:cs typeface="Calibri"/>
              </a:rPr>
              <a:t>I</a:t>
            </a:r>
            <a:r>
              <a:rPr sz="2400" spc="10" dirty="0">
                <a:latin typeface="Calibri"/>
                <a:cs typeface="Calibri"/>
              </a:rPr>
              <a:t>n</a:t>
            </a:r>
            <a:r>
              <a:rPr sz="2400" spc="35" dirty="0">
                <a:latin typeface="Calibri"/>
                <a:cs typeface="Calibri"/>
              </a:rPr>
              <a:t>s</a:t>
            </a:r>
            <a:r>
              <a:rPr sz="2400" spc="15" dirty="0">
                <a:latin typeface="Calibri"/>
                <a:cs typeface="Calibri"/>
              </a:rPr>
              <a:t>t</a:t>
            </a:r>
            <a:r>
              <a:rPr sz="2400" spc="-25" dirty="0">
                <a:latin typeface="Calibri"/>
                <a:cs typeface="Calibri"/>
              </a:rPr>
              <a:t>i</a:t>
            </a:r>
            <a:r>
              <a:rPr sz="2400" spc="15" dirty="0">
                <a:latin typeface="Calibri"/>
                <a:cs typeface="Calibri"/>
              </a:rPr>
              <a:t>t</a:t>
            </a:r>
            <a:r>
              <a:rPr sz="2400" spc="10" dirty="0">
                <a:latin typeface="Calibri"/>
                <a:cs typeface="Calibri"/>
              </a:rPr>
              <a:t>u</a:t>
            </a:r>
            <a:r>
              <a:rPr sz="2400" spc="15" dirty="0">
                <a:latin typeface="Calibri"/>
                <a:cs typeface="Calibri"/>
              </a:rPr>
              <a:t>t</a:t>
            </a:r>
            <a:r>
              <a:rPr sz="2400" dirty="0">
                <a:latin typeface="Calibri"/>
                <a:cs typeface="Calibri"/>
              </a:rPr>
              <a:t>e</a:t>
            </a:r>
            <a:r>
              <a:rPr sz="2400" spc="-160" dirty="0">
                <a:latin typeface="Calibri"/>
                <a:cs typeface="Calibri"/>
              </a:rPr>
              <a:t> </a:t>
            </a:r>
            <a:r>
              <a:rPr sz="2400" spc="5" dirty="0">
                <a:latin typeface="Calibri"/>
                <a:cs typeface="Calibri"/>
              </a:rPr>
              <a:t>o</a:t>
            </a:r>
            <a:r>
              <a:rPr sz="2400" dirty="0">
                <a:latin typeface="Calibri"/>
                <a:cs typeface="Calibri"/>
              </a:rPr>
              <a:t>f </a:t>
            </a:r>
            <a:r>
              <a:rPr sz="2400" spc="25" dirty="0">
                <a:latin typeface="Calibri"/>
                <a:cs typeface="Calibri"/>
              </a:rPr>
              <a:t>E</a:t>
            </a:r>
            <a:r>
              <a:rPr sz="2400" spc="10" dirty="0">
                <a:latin typeface="Calibri"/>
                <a:cs typeface="Calibri"/>
              </a:rPr>
              <a:t>n</a:t>
            </a:r>
            <a:r>
              <a:rPr sz="2400" dirty="0">
                <a:latin typeface="Calibri"/>
                <a:cs typeface="Calibri"/>
              </a:rPr>
              <a:t>g</a:t>
            </a:r>
            <a:r>
              <a:rPr sz="2400" spc="-30" dirty="0">
                <a:latin typeface="Calibri"/>
                <a:cs typeface="Calibri"/>
              </a:rPr>
              <a:t>i</a:t>
            </a:r>
            <a:r>
              <a:rPr sz="2400" spc="10" dirty="0">
                <a:latin typeface="Calibri"/>
                <a:cs typeface="Calibri"/>
              </a:rPr>
              <a:t>n</a:t>
            </a:r>
            <a:r>
              <a:rPr sz="2400" dirty="0">
                <a:latin typeface="Calibri"/>
                <a:cs typeface="Calibri"/>
              </a:rPr>
              <a:t>e</a:t>
            </a:r>
            <a:r>
              <a:rPr sz="2400" spc="10" dirty="0">
                <a:latin typeface="Calibri"/>
                <a:cs typeface="Calibri"/>
              </a:rPr>
              <a:t>e</a:t>
            </a:r>
            <a:r>
              <a:rPr sz="2400" spc="-15" dirty="0">
                <a:latin typeface="Calibri"/>
                <a:cs typeface="Calibri"/>
              </a:rPr>
              <a:t>r</a:t>
            </a:r>
            <a:r>
              <a:rPr sz="2400" spc="-25" dirty="0">
                <a:latin typeface="Calibri"/>
                <a:cs typeface="Calibri"/>
              </a:rPr>
              <a:t>i</a:t>
            </a:r>
            <a:r>
              <a:rPr sz="2400" spc="10" dirty="0">
                <a:latin typeface="Calibri"/>
                <a:cs typeface="Calibri"/>
              </a:rPr>
              <a:t>n</a:t>
            </a:r>
            <a:r>
              <a:rPr sz="2400" dirty="0">
                <a:latin typeface="Calibri"/>
                <a:cs typeface="Calibri"/>
              </a:rPr>
              <a:t>g</a:t>
            </a:r>
            <a:r>
              <a:rPr sz="2400" spc="-20" dirty="0">
                <a:latin typeface="Calibri"/>
                <a:cs typeface="Calibri"/>
              </a:rPr>
              <a:t> </a:t>
            </a:r>
            <a:r>
              <a:rPr sz="2400" spc="-25" dirty="0">
                <a:latin typeface="Calibri"/>
                <a:cs typeface="Calibri"/>
              </a:rPr>
              <a:t>a</a:t>
            </a:r>
            <a:r>
              <a:rPr sz="2400" spc="10" dirty="0">
                <a:latin typeface="Calibri"/>
                <a:cs typeface="Calibri"/>
              </a:rPr>
              <a:t>n</a:t>
            </a:r>
            <a:r>
              <a:rPr sz="2400" dirty="0">
                <a:latin typeface="Calibri"/>
                <a:cs typeface="Calibri"/>
              </a:rPr>
              <a:t>d</a:t>
            </a:r>
            <a:r>
              <a:rPr sz="2400" spc="-5" dirty="0">
                <a:latin typeface="Calibri"/>
                <a:cs typeface="Calibri"/>
              </a:rPr>
              <a:t> </a:t>
            </a:r>
            <a:r>
              <a:rPr sz="2400" spc="-195" dirty="0">
                <a:latin typeface="Calibri"/>
                <a:cs typeface="Calibri"/>
              </a:rPr>
              <a:t>T</a:t>
            </a:r>
            <a:r>
              <a:rPr sz="2400" dirty="0">
                <a:latin typeface="Calibri"/>
                <a:cs typeface="Calibri"/>
              </a:rPr>
              <a:t>e</a:t>
            </a:r>
            <a:r>
              <a:rPr sz="2400" spc="40" dirty="0">
                <a:latin typeface="Calibri"/>
                <a:cs typeface="Calibri"/>
              </a:rPr>
              <a:t>c</a:t>
            </a:r>
            <a:r>
              <a:rPr sz="2400" spc="10" dirty="0">
                <a:latin typeface="Calibri"/>
                <a:cs typeface="Calibri"/>
              </a:rPr>
              <a:t>hn</a:t>
            </a:r>
            <a:r>
              <a:rPr sz="2400" spc="5" dirty="0">
                <a:latin typeface="Calibri"/>
                <a:cs typeface="Calibri"/>
              </a:rPr>
              <a:t>o</a:t>
            </a:r>
            <a:r>
              <a:rPr sz="2400" spc="-25" dirty="0">
                <a:latin typeface="Calibri"/>
                <a:cs typeface="Calibri"/>
              </a:rPr>
              <a:t>l</a:t>
            </a:r>
            <a:r>
              <a:rPr sz="2400" spc="5" dirty="0">
                <a:latin typeface="Calibri"/>
                <a:cs typeface="Calibri"/>
              </a:rPr>
              <a:t>o</a:t>
            </a:r>
            <a:r>
              <a:rPr sz="2400" dirty="0">
                <a:latin typeface="Calibri"/>
                <a:cs typeface="Calibri"/>
              </a:rPr>
              <a:t>g</a:t>
            </a:r>
            <a:r>
              <a:rPr sz="2400" spc="-190" dirty="0">
                <a:latin typeface="Calibri"/>
                <a:cs typeface="Calibri"/>
              </a:rPr>
              <a:t>y</a:t>
            </a:r>
            <a:r>
              <a:rPr sz="2400" dirty="0">
                <a:latin typeface="Calibri"/>
                <a:cs typeface="Calibri"/>
              </a:rPr>
              <a:t>,</a:t>
            </a:r>
            <a:r>
              <a:rPr sz="2400" spc="-15" dirty="0">
                <a:latin typeface="Calibri"/>
                <a:cs typeface="Calibri"/>
              </a:rPr>
              <a:t> Gr</a:t>
            </a:r>
            <a:r>
              <a:rPr sz="2400" dirty="0">
                <a:latin typeface="Calibri"/>
                <a:cs typeface="Calibri"/>
              </a:rPr>
              <a:t>e</a:t>
            </a:r>
            <a:r>
              <a:rPr sz="2400" spc="-20" dirty="0">
                <a:latin typeface="Calibri"/>
                <a:cs typeface="Calibri"/>
              </a:rPr>
              <a:t>a</a:t>
            </a:r>
            <a:r>
              <a:rPr sz="2400" spc="15" dirty="0">
                <a:latin typeface="Calibri"/>
                <a:cs typeface="Calibri"/>
              </a:rPr>
              <a:t>t</a:t>
            </a:r>
            <a:r>
              <a:rPr sz="2400" dirty="0">
                <a:latin typeface="Calibri"/>
                <a:cs typeface="Calibri"/>
              </a:rPr>
              <a:t>er</a:t>
            </a:r>
            <a:r>
              <a:rPr sz="2400" spc="-135" dirty="0">
                <a:latin typeface="Calibri"/>
                <a:cs typeface="Calibri"/>
              </a:rPr>
              <a:t> </a:t>
            </a:r>
            <a:r>
              <a:rPr sz="2400" spc="25" dirty="0">
                <a:latin typeface="Calibri"/>
                <a:cs typeface="Calibri"/>
              </a:rPr>
              <a:t>N</a:t>
            </a:r>
            <a:r>
              <a:rPr sz="2400" spc="5" dirty="0">
                <a:latin typeface="Calibri"/>
                <a:cs typeface="Calibri"/>
              </a:rPr>
              <a:t>o</a:t>
            </a:r>
            <a:r>
              <a:rPr sz="2400" spc="-30" dirty="0">
                <a:latin typeface="Calibri"/>
                <a:cs typeface="Calibri"/>
              </a:rPr>
              <a:t>i</a:t>
            </a:r>
            <a:r>
              <a:rPr sz="2400" spc="10" dirty="0">
                <a:latin typeface="Calibri"/>
                <a:cs typeface="Calibri"/>
              </a:rPr>
              <a:t>d</a:t>
            </a:r>
            <a:r>
              <a:rPr sz="2400" dirty="0">
                <a:latin typeface="Calibri"/>
                <a:cs typeface="Calibri"/>
              </a:rPr>
              <a:t>a</a:t>
            </a:r>
            <a:endParaRPr sz="2400">
              <a:latin typeface="Calibri"/>
              <a:cs typeface="Calibri"/>
            </a:endParaRPr>
          </a:p>
        </p:txBody>
      </p:sp>
      <p:sp>
        <p:nvSpPr>
          <p:cNvPr id="7" name="object 7"/>
          <p:cNvSpPr txBox="1">
            <a:spLocks noGrp="1"/>
          </p:cNvSpPr>
          <p:nvPr>
            <p:ph type="title"/>
          </p:nvPr>
        </p:nvSpPr>
        <p:spPr>
          <a:xfrm>
            <a:off x="1624075" y="1204975"/>
            <a:ext cx="6400800" cy="564898"/>
          </a:xfrm>
          <a:prstGeom prst="rect">
            <a:avLst/>
          </a:prstGeom>
          <a:ln w="25400">
            <a:solidFill>
              <a:srgbClr val="4AACC5"/>
            </a:solidFill>
          </a:ln>
        </p:spPr>
        <p:txBody>
          <a:bodyPr vert="horz" wrap="square" lIns="0" tIns="10795" rIns="0" bIns="0" rtlCol="0">
            <a:spAutoFit/>
          </a:bodyPr>
          <a:lstStyle/>
          <a:p>
            <a:pPr algn="ctr">
              <a:lnSpc>
                <a:spcPct val="100000"/>
              </a:lnSpc>
              <a:spcBef>
                <a:spcPts val="85"/>
              </a:spcBef>
            </a:pPr>
            <a:r>
              <a:rPr sz="3600" b="1" spc="5" dirty="0" smtClean="0">
                <a:latin typeface="Calibri"/>
                <a:cs typeface="Calibri"/>
              </a:rPr>
              <a:t>Introduction</a:t>
            </a:r>
            <a:endParaRPr sz="3600" dirty="0">
              <a:latin typeface="Calibri"/>
              <a:cs typeface="Calibri"/>
            </a:endParaRPr>
          </a:p>
        </p:txBody>
      </p:sp>
      <p:sp>
        <p:nvSpPr>
          <p:cNvPr id="8" name="object 8"/>
          <p:cNvSpPr/>
          <p:nvPr/>
        </p:nvSpPr>
        <p:spPr>
          <a:xfrm>
            <a:off x="5796026" y="3967162"/>
            <a:ext cx="3048000" cy="1752600"/>
          </a:xfrm>
          <a:custGeom>
            <a:avLst/>
            <a:gdLst/>
            <a:ahLst/>
            <a:cxnLst/>
            <a:rect l="l" t="t" r="r" b="b"/>
            <a:pathLst>
              <a:path w="3048000" h="1752600">
                <a:moveTo>
                  <a:pt x="0" y="1752600"/>
                </a:moveTo>
                <a:lnTo>
                  <a:pt x="3048000" y="1752600"/>
                </a:lnTo>
                <a:lnTo>
                  <a:pt x="3048000" y="0"/>
                </a:lnTo>
                <a:lnTo>
                  <a:pt x="0" y="0"/>
                </a:lnTo>
                <a:lnTo>
                  <a:pt x="0" y="1752600"/>
                </a:lnTo>
                <a:close/>
              </a:path>
            </a:pathLst>
          </a:custGeom>
          <a:ln w="25400">
            <a:solidFill>
              <a:srgbClr val="4AACC5"/>
            </a:solidFill>
          </a:ln>
        </p:spPr>
        <p:txBody>
          <a:bodyPr wrap="square" lIns="0" tIns="0" rIns="0" bIns="0" rtlCol="0"/>
          <a:lstStyle/>
          <a:p>
            <a:endParaRPr/>
          </a:p>
        </p:txBody>
      </p:sp>
      <p:sp>
        <p:nvSpPr>
          <p:cNvPr id="9" name="object 9"/>
          <p:cNvSpPr txBox="1"/>
          <p:nvPr/>
        </p:nvSpPr>
        <p:spPr>
          <a:xfrm>
            <a:off x="6134481" y="4157070"/>
            <a:ext cx="2371090" cy="1341755"/>
          </a:xfrm>
          <a:prstGeom prst="rect">
            <a:avLst/>
          </a:prstGeom>
        </p:spPr>
        <p:txBody>
          <a:bodyPr vert="horz" wrap="square" lIns="0" tIns="12700" rIns="0" bIns="0" rtlCol="0">
            <a:spAutoFit/>
          </a:bodyPr>
          <a:lstStyle/>
          <a:p>
            <a:pPr marL="12700" marR="5080" indent="2540" algn="ctr">
              <a:lnSpc>
                <a:spcPct val="119900"/>
              </a:lnSpc>
              <a:spcBef>
                <a:spcPts val="100"/>
              </a:spcBef>
            </a:pPr>
            <a:r>
              <a:rPr lang="en-IN" sz="2400" spc="-10" dirty="0" smtClean="0">
                <a:latin typeface="Calibri"/>
                <a:cs typeface="Calibri"/>
              </a:rPr>
              <a:t>Sana Anjum</a:t>
            </a:r>
            <a:r>
              <a:rPr sz="2400" dirty="0" smtClean="0">
                <a:latin typeface="Calibri"/>
                <a:cs typeface="Calibri"/>
              </a:rPr>
              <a:t> </a:t>
            </a:r>
            <a:r>
              <a:rPr sz="2400" spc="5" dirty="0" smtClean="0">
                <a:latin typeface="Calibri"/>
                <a:cs typeface="Calibri"/>
              </a:rPr>
              <a:t> </a:t>
            </a:r>
            <a:r>
              <a:rPr sz="2400" spc="30" dirty="0">
                <a:latin typeface="Calibri"/>
                <a:cs typeface="Calibri"/>
              </a:rPr>
              <a:t>A</a:t>
            </a:r>
            <a:r>
              <a:rPr sz="2400" spc="35" dirty="0">
                <a:latin typeface="Calibri"/>
                <a:cs typeface="Calibri"/>
              </a:rPr>
              <a:t>ss</a:t>
            </a:r>
            <a:r>
              <a:rPr sz="2400" spc="-30" dirty="0">
                <a:latin typeface="Calibri"/>
                <a:cs typeface="Calibri"/>
              </a:rPr>
              <a:t>i</a:t>
            </a:r>
            <a:r>
              <a:rPr sz="2400" spc="35" dirty="0">
                <a:latin typeface="Calibri"/>
                <a:cs typeface="Calibri"/>
              </a:rPr>
              <a:t>s</a:t>
            </a:r>
            <a:r>
              <a:rPr sz="2400" spc="15" dirty="0">
                <a:latin typeface="Calibri"/>
                <a:cs typeface="Calibri"/>
              </a:rPr>
              <a:t>t</a:t>
            </a:r>
            <a:r>
              <a:rPr sz="2400" spc="-25" dirty="0">
                <a:latin typeface="Calibri"/>
                <a:cs typeface="Calibri"/>
              </a:rPr>
              <a:t>a</a:t>
            </a:r>
            <a:r>
              <a:rPr sz="2400" spc="10" dirty="0">
                <a:latin typeface="Calibri"/>
                <a:cs typeface="Calibri"/>
              </a:rPr>
              <a:t>n</a:t>
            </a:r>
            <a:r>
              <a:rPr sz="2400" dirty="0">
                <a:latin typeface="Calibri"/>
                <a:cs typeface="Calibri"/>
              </a:rPr>
              <a:t>t</a:t>
            </a:r>
            <a:r>
              <a:rPr sz="2400" spc="-229" dirty="0">
                <a:latin typeface="Calibri"/>
                <a:cs typeface="Calibri"/>
              </a:rPr>
              <a:t> </a:t>
            </a:r>
            <a:r>
              <a:rPr sz="2400" spc="30" dirty="0">
                <a:latin typeface="Calibri"/>
                <a:cs typeface="Calibri"/>
              </a:rPr>
              <a:t>P</a:t>
            </a:r>
            <a:r>
              <a:rPr sz="2400" spc="-90" dirty="0">
                <a:latin typeface="Calibri"/>
                <a:cs typeface="Calibri"/>
              </a:rPr>
              <a:t>r</a:t>
            </a:r>
            <a:r>
              <a:rPr sz="2400" spc="5" dirty="0">
                <a:latin typeface="Calibri"/>
                <a:cs typeface="Calibri"/>
              </a:rPr>
              <a:t>o</a:t>
            </a:r>
            <a:r>
              <a:rPr sz="2400" spc="-60" dirty="0">
                <a:latin typeface="Calibri"/>
                <a:cs typeface="Calibri"/>
              </a:rPr>
              <a:t>f</a:t>
            </a:r>
            <a:r>
              <a:rPr sz="2400" dirty="0">
                <a:latin typeface="Calibri"/>
                <a:cs typeface="Calibri"/>
              </a:rPr>
              <a:t>e</a:t>
            </a:r>
            <a:r>
              <a:rPr sz="2400" spc="40" dirty="0">
                <a:latin typeface="Calibri"/>
                <a:cs typeface="Calibri"/>
              </a:rPr>
              <a:t>s</a:t>
            </a:r>
            <a:r>
              <a:rPr sz="2400" spc="35" dirty="0">
                <a:latin typeface="Calibri"/>
                <a:cs typeface="Calibri"/>
              </a:rPr>
              <a:t>s</a:t>
            </a:r>
            <a:r>
              <a:rPr sz="2400" spc="5" dirty="0">
                <a:latin typeface="Calibri"/>
                <a:cs typeface="Calibri"/>
              </a:rPr>
              <a:t>o</a:t>
            </a:r>
            <a:r>
              <a:rPr sz="2400" dirty="0">
                <a:latin typeface="Calibri"/>
                <a:cs typeface="Calibri"/>
              </a:rPr>
              <a:t>r  CSE</a:t>
            </a:r>
            <a:r>
              <a:rPr sz="2400" spc="-85" dirty="0">
                <a:latin typeface="Calibri"/>
                <a:cs typeface="Calibri"/>
              </a:rPr>
              <a:t> </a:t>
            </a:r>
            <a:r>
              <a:rPr sz="2400" spc="5" dirty="0">
                <a:latin typeface="Calibri"/>
                <a:cs typeface="Calibri"/>
              </a:rPr>
              <a:t>Department</a:t>
            </a:r>
            <a:endParaRPr sz="2400" dirty="0">
              <a:latin typeface="Calibri"/>
              <a:cs typeface="Calibri"/>
            </a:endParaRPr>
          </a:p>
        </p:txBody>
      </p:sp>
      <p:sp>
        <p:nvSpPr>
          <p:cNvPr id="14" name="object 14"/>
          <p:cNvSpPr txBox="1"/>
          <p:nvPr/>
        </p:nvSpPr>
        <p:spPr>
          <a:xfrm>
            <a:off x="157162" y="2976626"/>
            <a:ext cx="2057400" cy="533400"/>
          </a:xfrm>
          <a:prstGeom prst="rect">
            <a:avLst/>
          </a:prstGeom>
          <a:ln w="25400">
            <a:solidFill>
              <a:srgbClr val="4AACC5"/>
            </a:solidFill>
          </a:ln>
        </p:spPr>
        <p:txBody>
          <a:bodyPr vert="horz" wrap="square" lIns="0" tIns="29209" rIns="0" bIns="0" rtlCol="0">
            <a:spAutoFit/>
          </a:bodyPr>
          <a:lstStyle/>
          <a:p>
            <a:pPr marL="592455">
              <a:lnSpc>
                <a:spcPct val="100000"/>
              </a:lnSpc>
              <a:spcBef>
                <a:spcPts val="229"/>
              </a:spcBef>
            </a:pPr>
            <a:r>
              <a:rPr sz="2450" spc="5" dirty="0">
                <a:latin typeface="Calibri"/>
                <a:cs typeface="Calibri"/>
              </a:rPr>
              <a:t>Unit:</a:t>
            </a:r>
            <a:r>
              <a:rPr sz="2450" spc="15" dirty="0">
                <a:latin typeface="Calibri"/>
                <a:cs typeface="Calibri"/>
              </a:rPr>
              <a:t> 1</a:t>
            </a:r>
            <a:endParaRPr sz="2450">
              <a:latin typeface="Calibri"/>
              <a:cs typeface="Calibri"/>
            </a:endParaRPr>
          </a:p>
        </p:txBody>
      </p:sp>
      <p:sp>
        <p:nvSpPr>
          <p:cNvPr id="16" name="object 16"/>
          <p:cNvSpPr txBox="1"/>
          <p:nvPr/>
        </p:nvSpPr>
        <p:spPr>
          <a:xfrm>
            <a:off x="2514600" y="6325870"/>
            <a:ext cx="2851279" cy="197490"/>
          </a:xfrm>
          <a:prstGeom prst="rect">
            <a:avLst/>
          </a:prstGeom>
        </p:spPr>
        <p:txBody>
          <a:bodyPr vert="horz" wrap="square" lIns="0" tIns="12700" rIns="0" bIns="0" rtlCol="0" anchor="b">
            <a:spAutoFit/>
          </a:bodyPr>
          <a:lstStyle/>
          <a:p>
            <a:pPr marL="12700">
              <a:lnSpc>
                <a:spcPct val="100000"/>
              </a:lnSpc>
              <a:spcBef>
                <a:spcPts val="100"/>
              </a:spcBef>
            </a:pPr>
            <a:r>
              <a:rPr lang="en-GB" sz="1200" dirty="0" smtClean="0">
                <a:solidFill>
                  <a:srgbClr val="888888"/>
                </a:solidFill>
                <a:latin typeface="Calibri"/>
                <a:cs typeface="Calibri"/>
              </a:rPr>
              <a:t>Sana Anjum                                       </a:t>
            </a:r>
            <a:r>
              <a:rPr lang="en-IN" sz="1200" spc="5" dirty="0" smtClean="0">
                <a:solidFill>
                  <a:srgbClr val="888888"/>
                </a:solidFill>
                <a:cs typeface="Calibri"/>
              </a:rPr>
              <a:t>D</a:t>
            </a:r>
            <a:r>
              <a:rPr lang="en-IN" sz="1200" spc="15" dirty="0" smtClean="0">
                <a:solidFill>
                  <a:srgbClr val="888888"/>
                </a:solidFill>
                <a:cs typeface="Calibri"/>
              </a:rPr>
              <a:t>B</a:t>
            </a:r>
            <a:r>
              <a:rPr lang="en-IN" sz="1200" spc="-55" dirty="0" smtClean="0">
                <a:solidFill>
                  <a:srgbClr val="888888"/>
                </a:solidFill>
                <a:cs typeface="Calibri"/>
              </a:rPr>
              <a:t>M</a:t>
            </a:r>
            <a:r>
              <a:rPr lang="en-IN" sz="1200" dirty="0" smtClean="0">
                <a:solidFill>
                  <a:srgbClr val="888888"/>
                </a:solidFill>
                <a:cs typeface="Calibri"/>
              </a:rPr>
              <a:t>S  </a:t>
            </a:r>
            <a:endParaRPr sz="1200" dirty="0">
              <a:latin typeface="Calibri"/>
              <a:cs typeface="Calibri"/>
            </a:endParaRPr>
          </a:p>
        </p:txBody>
      </p:sp>
      <p:sp>
        <p:nvSpPr>
          <p:cNvPr id="17" name="object 17"/>
          <p:cNvSpPr txBox="1"/>
          <p:nvPr/>
        </p:nvSpPr>
        <p:spPr>
          <a:xfrm>
            <a:off x="5895855" y="6337295"/>
            <a:ext cx="417830" cy="197490"/>
          </a:xfrm>
          <a:prstGeom prst="rect">
            <a:avLst/>
          </a:prstGeom>
        </p:spPr>
        <p:txBody>
          <a:bodyPr vert="horz" wrap="square" lIns="0" tIns="12700" rIns="0" bIns="0" rtlCol="0" anchor="b">
            <a:spAutoFit/>
          </a:bodyPr>
          <a:lstStyle/>
          <a:p>
            <a:pPr marL="12700">
              <a:lnSpc>
                <a:spcPct val="100000"/>
              </a:lnSpc>
              <a:spcBef>
                <a:spcPts val="100"/>
              </a:spcBef>
            </a:pPr>
            <a:r>
              <a:rPr sz="1200" spc="-25" dirty="0">
                <a:solidFill>
                  <a:srgbClr val="888888"/>
                </a:solidFill>
                <a:latin typeface="Calibri"/>
                <a:cs typeface="Calibri"/>
              </a:rPr>
              <a:t>U</a:t>
            </a:r>
            <a:r>
              <a:rPr sz="1200" spc="-35" dirty="0">
                <a:solidFill>
                  <a:srgbClr val="888888"/>
                </a:solidFill>
                <a:latin typeface="Calibri"/>
                <a:cs typeface="Calibri"/>
              </a:rPr>
              <a:t>n</a:t>
            </a:r>
            <a:r>
              <a:rPr sz="1200" spc="20" dirty="0">
                <a:solidFill>
                  <a:srgbClr val="888888"/>
                </a:solidFill>
                <a:latin typeface="Calibri"/>
                <a:cs typeface="Calibri"/>
              </a:rPr>
              <a:t>i</a:t>
            </a:r>
            <a:r>
              <a:rPr sz="1200" spc="45" dirty="0">
                <a:solidFill>
                  <a:srgbClr val="888888"/>
                </a:solidFill>
                <a:latin typeface="Calibri"/>
                <a:cs typeface="Calibri"/>
              </a:rPr>
              <a:t>t</a:t>
            </a:r>
            <a:r>
              <a:rPr sz="1200" spc="5"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sp>
        <p:nvSpPr>
          <p:cNvPr id="18" name="object 18"/>
          <p:cNvSpPr txBox="1"/>
          <p:nvPr/>
        </p:nvSpPr>
        <p:spPr>
          <a:xfrm>
            <a:off x="157162" y="3814826"/>
            <a:ext cx="4191000" cy="695325"/>
          </a:xfrm>
          <a:prstGeom prst="rect">
            <a:avLst/>
          </a:prstGeom>
          <a:ln w="25400">
            <a:solidFill>
              <a:srgbClr val="4AACC5"/>
            </a:solidFill>
          </a:ln>
        </p:spPr>
        <p:txBody>
          <a:bodyPr vert="horz" wrap="square" lIns="0" tIns="20955" rIns="0" bIns="0" rtlCol="0">
            <a:spAutoFit/>
          </a:bodyPr>
          <a:lstStyle/>
          <a:p>
            <a:pPr marR="6350" algn="ctr">
              <a:lnSpc>
                <a:spcPct val="100000"/>
              </a:lnSpc>
              <a:spcBef>
                <a:spcPts val="165"/>
              </a:spcBef>
            </a:pPr>
            <a:r>
              <a:rPr sz="3200" dirty="0">
                <a:latin typeface="Calibri"/>
                <a:cs typeface="Calibri"/>
              </a:rPr>
              <a:t>DBMS</a:t>
            </a:r>
            <a:endParaRPr sz="3200">
              <a:latin typeface="Calibri"/>
              <a:cs typeface="Calibri"/>
            </a:endParaRPr>
          </a:p>
        </p:txBody>
      </p:sp>
      <p:sp>
        <p:nvSpPr>
          <p:cNvPr id="19" name="object 19"/>
          <p:cNvSpPr txBox="1"/>
          <p:nvPr/>
        </p:nvSpPr>
        <p:spPr>
          <a:xfrm>
            <a:off x="157162" y="4881562"/>
            <a:ext cx="4191000" cy="838200"/>
          </a:xfrm>
          <a:prstGeom prst="rect">
            <a:avLst/>
          </a:prstGeom>
          <a:ln w="25400">
            <a:solidFill>
              <a:srgbClr val="4AACC5"/>
            </a:solidFill>
          </a:ln>
        </p:spPr>
        <p:txBody>
          <a:bodyPr vert="horz" wrap="square" lIns="0" tIns="31750" rIns="0" bIns="0" rtlCol="0">
            <a:spAutoFit/>
          </a:bodyPr>
          <a:lstStyle/>
          <a:p>
            <a:pPr marR="8255" algn="ctr">
              <a:lnSpc>
                <a:spcPct val="100000"/>
              </a:lnSpc>
              <a:spcBef>
                <a:spcPts val="250"/>
              </a:spcBef>
            </a:pPr>
            <a:r>
              <a:rPr sz="2000" spc="-5" dirty="0">
                <a:latin typeface="Calibri"/>
                <a:cs typeface="Calibri"/>
              </a:rPr>
              <a:t>Course</a:t>
            </a:r>
            <a:r>
              <a:rPr sz="2000" spc="-55" dirty="0">
                <a:latin typeface="Calibri"/>
                <a:cs typeface="Calibri"/>
              </a:rPr>
              <a:t> </a:t>
            </a:r>
            <a:r>
              <a:rPr sz="2000" dirty="0">
                <a:latin typeface="Calibri"/>
                <a:cs typeface="Calibri"/>
              </a:rPr>
              <a:t>Details</a:t>
            </a:r>
            <a:endParaRPr sz="2000">
              <a:latin typeface="Calibri"/>
              <a:cs typeface="Calibri"/>
            </a:endParaRPr>
          </a:p>
          <a:p>
            <a:pPr algn="ctr">
              <a:lnSpc>
                <a:spcPct val="100000"/>
              </a:lnSpc>
              <a:spcBef>
                <a:spcPts val="5"/>
              </a:spcBef>
            </a:pPr>
            <a:r>
              <a:rPr sz="2000" dirty="0">
                <a:latin typeface="Calibri"/>
                <a:cs typeface="Calibri"/>
              </a:rPr>
              <a:t>(B</a:t>
            </a:r>
            <a:r>
              <a:rPr sz="2000" spc="-5" dirty="0">
                <a:latin typeface="Calibri"/>
                <a:cs typeface="Calibri"/>
              </a:rPr>
              <a:t> </a:t>
            </a:r>
            <a:r>
              <a:rPr sz="2000" spc="-50" dirty="0">
                <a:latin typeface="Calibri"/>
                <a:cs typeface="Calibri"/>
              </a:rPr>
              <a:t>Tech</a:t>
            </a:r>
            <a:r>
              <a:rPr sz="2000" spc="-30" dirty="0">
                <a:latin typeface="Calibri"/>
                <a:cs typeface="Calibri"/>
              </a:rPr>
              <a:t> </a:t>
            </a:r>
            <a:r>
              <a:rPr sz="2000" spc="-5" dirty="0">
                <a:latin typeface="Calibri"/>
                <a:cs typeface="Calibri"/>
              </a:rPr>
              <a:t>V</a:t>
            </a:r>
            <a:r>
              <a:rPr sz="2025" spc="-7" baseline="24691" dirty="0">
                <a:latin typeface="Calibri"/>
                <a:cs typeface="Calibri"/>
              </a:rPr>
              <a:t>th</a:t>
            </a:r>
            <a:r>
              <a:rPr sz="2025" spc="135" baseline="24691" dirty="0">
                <a:latin typeface="Calibri"/>
                <a:cs typeface="Calibri"/>
              </a:rPr>
              <a:t> </a:t>
            </a:r>
            <a:r>
              <a:rPr sz="2000" spc="5" dirty="0">
                <a:latin typeface="Calibri"/>
                <a:cs typeface="Calibri"/>
              </a:rPr>
              <a:t>Sem)</a:t>
            </a:r>
            <a:endParaRPr sz="2000">
              <a:latin typeface="Calibri"/>
              <a:cs typeface="Calibri"/>
            </a:endParaRPr>
          </a:p>
        </p:txBody>
      </p:sp>
      <p:pic>
        <p:nvPicPr>
          <p:cNvPr id="20" name="object 20"/>
          <p:cNvPicPr/>
          <p:nvPr/>
        </p:nvPicPr>
        <p:blipFill>
          <a:blip r:embed="rId5" cstate="print"/>
          <a:stretch>
            <a:fillRect/>
          </a:stretch>
        </p:blipFill>
        <p:spPr>
          <a:xfrm>
            <a:off x="0" y="0"/>
            <a:ext cx="1381124" cy="781050"/>
          </a:xfrm>
          <a:prstGeom prst="rect">
            <a:avLst/>
          </a:prstGeom>
        </p:spPr>
      </p:pic>
      <p:sp>
        <p:nvSpPr>
          <p:cNvPr id="21" name="Slide Number Placeholder 20"/>
          <p:cNvSpPr>
            <a:spLocks noGrp="1"/>
          </p:cNvSpPr>
          <p:nvPr>
            <p:ph type="sldNum" sz="quarter" idx="7"/>
          </p:nvPr>
        </p:nvSpPr>
        <p:spPr/>
        <p:txBody>
          <a:bodyPr/>
          <a:lstStyle/>
          <a:p>
            <a:pPr marL="38100">
              <a:lnSpc>
                <a:spcPts val="1240"/>
              </a:lnSpc>
            </a:pPr>
            <a:fld id="{81D60167-4931-47E6-BA6A-407CBD079E47}" type="slidenum">
              <a:rPr lang="en-IN" smtClean="0"/>
              <a:t>1</a:t>
            </a:fld>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19112" y="1738312"/>
          <a:ext cx="8001000" cy="4328158"/>
        </p:xfrm>
        <a:graphic>
          <a:graphicData uri="http://schemas.openxmlformats.org/drawingml/2006/table">
            <a:tbl>
              <a:tblPr firstRow="1" bandRow="1">
                <a:tableStyleId>{2D5ABB26-0587-4C30-8999-92F81FD0307C}</a:tableStyleId>
              </a:tblPr>
              <a:tblGrid>
                <a:gridCol w="8001000">
                  <a:extLst>
                    <a:ext uri="{9D8B030D-6E8A-4147-A177-3AD203B41FA5}">
                      <a16:colId xmlns:a16="http://schemas.microsoft.com/office/drawing/2014/main" xmlns="" val="20000"/>
                    </a:ext>
                  </a:extLst>
                </a:gridCol>
              </a:tblGrid>
              <a:tr h="1310639">
                <a:tc>
                  <a:txBody>
                    <a:bodyPr/>
                    <a:lstStyle/>
                    <a:p>
                      <a:pPr marL="92075" marR="416559" algn="just">
                        <a:lnSpc>
                          <a:spcPct val="100000"/>
                        </a:lnSpc>
                        <a:spcBef>
                          <a:spcPts val="254"/>
                        </a:spcBef>
                      </a:pPr>
                      <a:r>
                        <a:rPr sz="2000" b="1" spc="20" dirty="0">
                          <a:latin typeface="Calibri"/>
                          <a:cs typeface="Calibri"/>
                        </a:rPr>
                        <a:t>5.</a:t>
                      </a:r>
                      <a:r>
                        <a:rPr sz="2000" b="1" spc="-20" dirty="0">
                          <a:latin typeface="Calibri"/>
                          <a:cs typeface="Calibri"/>
                        </a:rPr>
                        <a:t> </a:t>
                      </a:r>
                      <a:r>
                        <a:rPr sz="2000" b="1" spc="25" dirty="0">
                          <a:latin typeface="Calibri"/>
                          <a:cs typeface="Calibri"/>
                        </a:rPr>
                        <a:t>Modern</a:t>
                      </a:r>
                      <a:r>
                        <a:rPr sz="2000" b="1" spc="-185" dirty="0">
                          <a:latin typeface="Calibri"/>
                          <a:cs typeface="Calibri"/>
                        </a:rPr>
                        <a:t> </a:t>
                      </a:r>
                      <a:r>
                        <a:rPr sz="2000" b="1" spc="20" dirty="0">
                          <a:latin typeface="Calibri"/>
                          <a:cs typeface="Calibri"/>
                        </a:rPr>
                        <a:t>tool</a:t>
                      </a:r>
                      <a:r>
                        <a:rPr sz="2000" b="1" spc="-125" dirty="0">
                          <a:latin typeface="Calibri"/>
                          <a:cs typeface="Calibri"/>
                        </a:rPr>
                        <a:t> </a:t>
                      </a:r>
                      <a:r>
                        <a:rPr sz="2000" b="1" spc="5" dirty="0">
                          <a:latin typeface="Calibri"/>
                          <a:cs typeface="Calibri"/>
                        </a:rPr>
                        <a:t>usage:</a:t>
                      </a:r>
                      <a:r>
                        <a:rPr sz="2000" b="1" spc="-95" dirty="0">
                          <a:latin typeface="Calibri"/>
                          <a:cs typeface="Calibri"/>
                        </a:rPr>
                        <a:t> </a:t>
                      </a:r>
                      <a:r>
                        <a:rPr sz="2000" spc="-10" dirty="0">
                          <a:latin typeface="Calibri"/>
                          <a:cs typeface="Calibri"/>
                        </a:rPr>
                        <a:t>Create,</a:t>
                      </a:r>
                      <a:r>
                        <a:rPr sz="2000" spc="20" dirty="0">
                          <a:latin typeface="Calibri"/>
                          <a:cs typeface="Calibri"/>
                        </a:rPr>
                        <a:t> </a:t>
                      </a:r>
                      <a:r>
                        <a:rPr sz="2000" spc="-5" dirty="0">
                          <a:latin typeface="Calibri"/>
                          <a:cs typeface="Calibri"/>
                        </a:rPr>
                        <a:t>select,</a:t>
                      </a:r>
                      <a:r>
                        <a:rPr sz="2000" spc="85" dirty="0">
                          <a:latin typeface="Calibri"/>
                          <a:cs typeface="Calibri"/>
                        </a:rPr>
                        <a:t> </a:t>
                      </a:r>
                      <a:r>
                        <a:rPr sz="2000" spc="5" dirty="0">
                          <a:latin typeface="Calibri"/>
                          <a:cs typeface="Calibri"/>
                        </a:rPr>
                        <a:t>and</a:t>
                      </a:r>
                      <a:r>
                        <a:rPr sz="2000" spc="-90" dirty="0">
                          <a:latin typeface="Calibri"/>
                          <a:cs typeface="Calibri"/>
                        </a:rPr>
                        <a:t> </a:t>
                      </a:r>
                      <a:r>
                        <a:rPr sz="2000" dirty="0">
                          <a:latin typeface="Calibri"/>
                          <a:cs typeface="Calibri"/>
                        </a:rPr>
                        <a:t>apply</a:t>
                      </a:r>
                      <a:r>
                        <a:rPr sz="2000" spc="-15" dirty="0">
                          <a:latin typeface="Calibri"/>
                          <a:cs typeface="Calibri"/>
                        </a:rPr>
                        <a:t> </a:t>
                      </a:r>
                      <a:r>
                        <a:rPr sz="2000" spc="-5" dirty="0">
                          <a:latin typeface="Calibri"/>
                          <a:cs typeface="Calibri"/>
                        </a:rPr>
                        <a:t>appropriate</a:t>
                      </a:r>
                      <a:r>
                        <a:rPr sz="2000" spc="-35" dirty="0">
                          <a:latin typeface="Calibri"/>
                          <a:cs typeface="Calibri"/>
                        </a:rPr>
                        <a:t> </a:t>
                      </a:r>
                      <a:r>
                        <a:rPr sz="2000" spc="-5" dirty="0">
                          <a:latin typeface="Calibri"/>
                          <a:cs typeface="Calibri"/>
                        </a:rPr>
                        <a:t>techniques, </a:t>
                      </a:r>
                      <a:r>
                        <a:rPr sz="2000" dirty="0">
                          <a:latin typeface="Calibri"/>
                          <a:cs typeface="Calibri"/>
                        </a:rPr>
                        <a:t> </a:t>
                      </a:r>
                      <a:r>
                        <a:rPr sz="2000" spc="-5" dirty="0">
                          <a:latin typeface="Calibri"/>
                          <a:cs typeface="Calibri"/>
                        </a:rPr>
                        <a:t>resources, </a:t>
                      </a:r>
                      <a:r>
                        <a:rPr sz="2000" spc="10" dirty="0">
                          <a:latin typeface="Calibri"/>
                          <a:cs typeface="Calibri"/>
                        </a:rPr>
                        <a:t>and </a:t>
                      </a:r>
                      <a:r>
                        <a:rPr sz="2000" dirty="0">
                          <a:latin typeface="Calibri"/>
                          <a:cs typeface="Calibri"/>
                        </a:rPr>
                        <a:t>modern </a:t>
                      </a:r>
                      <a:r>
                        <a:rPr sz="2000" spc="-10" dirty="0">
                          <a:latin typeface="Calibri"/>
                          <a:cs typeface="Calibri"/>
                        </a:rPr>
                        <a:t>engineering </a:t>
                      </a:r>
                      <a:r>
                        <a:rPr sz="2000" spc="10" dirty="0">
                          <a:latin typeface="Calibri"/>
                          <a:cs typeface="Calibri"/>
                        </a:rPr>
                        <a:t>and </a:t>
                      </a:r>
                      <a:r>
                        <a:rPr sz="2000" spc="15" dirty="0">
                          <a:latin typeface="Calibri"/>
                          <a:cs typeface="Calibri"/>
                        </a:rPr>
                        <a:t>IT </a:t>
                      </a:r>
                      <a:r>
                        <a:rPr sz="2000" spc="-5" dirty="0">
                          <a:latin typeface="Calibri"/>
                          <a:cs typeface="Calibri"/>
                        </a:rPr>
                        <a:t>tools </a:t>
                      </a:r>
                      <a:r>
                        <a:rPr sz="2000" spc="-10" dirty="0">
                          <a:latin typeface="Calibri"/>
                          <a:cs typeface="Calibri"/>
                        </a:rPr>
                        <a:t>including prediction </a:t>
                      </a:r>
                      <a:r>
                        <a:rPr sz="2000" spc="10" dirty="0">
                          <a:latin typeface="Calibri"/>
                          <a:cs typeface="Calibri"/>
                        </a:rPr>
                        <a:t>and </a:t>
                      </a:r>
                      <a:r>
                        <a:rPr sz="2000" spc="-440" dirty="0">
                          <a:latin typeface="Calibri"/>
                          <a:cs typeface="Calibri"/>
                        </a:rPr>
                        <a:t> </a:t>
                      </a:r>
                      <a:r>
                        <a:rPr sz="2000" dirty="0">
                          <a:latin typeface="Calibri"/>
                          <a:cs typeface="Calibri"/>
                        </a:rPr>
                        <a:t>modeling </a:t>
                      </a:r>
                      <a:r>
                        <a:rPr sz="2000" spc="10" dirty="0">
                          <a:latin typeface="Calibri"/>
                          <a:cs typeface="Calibri"/>
                        </a:rPr>
                        <a:t>to </a:t>
                      </a:r>
                      <a:r>
                        <a:rPr sz="2000" spc="-5" dirty="0">
                          <a:latin typeface="Calibri"/>
                          <a:cs typeface="Calibri"/>
                        </a:rPr>
                        <a:t>complex </a:t>
                      </a:r>
                      <a:r>
                        <a:rPr sz="2000" spc="-10" dirty="0">
                          <a:latin typeface="Calibri"/>
                          <a:cs typeface="Calibri"/>
                        </a:rPr>
                        <a:t>engineering activities </a:t>
                      </a:r>
                      <a:r>
                        <a:rPr sz="2000" dirty="0">
                          <a:latin typeface="Calibri"/>
                          <a:cs typeface="Calibri"/>
                        </a:rPr>
                        <a:t>with </a:t>
                      </a:r>
                      <a:r>
                        <a:rPr sz="2000" spc="10" dirty="0">
                          <a:latin typeface="Calibri"/>
                          <a:cs typeface="Calibri"/>
                        </a:rPr>
                        <a:t>an </a:t>
                      </a:r>
                      <a:r>
                        <a:rPr sz="2000" dirty="0">
                          <a:latin typeface="Calibri"/>
                          <a:cs typeface="Calibri"/>
                        </a:rPr>
                        <a:t>understanding of </a:t>
                      </a:r>
                      <a:r>
                        <a:rPr sz="2000" spc="5" dirty="0">
                          <a:latin typeface="Calibri"/>
                          <a:cs typeface="Calibri"/>
                        </a:rPr>
                        <a:t>the </a:t>
                      </a:r>
                      <a:r>
                        <a:rPr sz="2000" spc="-440" dirty="0">
                          <a:latin typeface="Calibri"/>
                          <a:cs typeface="Calibri"/>
                        </a:rPr>
                        <a:t> </a:t>
                      </a:r>
                      <a:r>
                        <a:rPr sz="2000" spc="5" dirty="0">
                          <a:latin typeface="Calibri"/>
                          <a:cs typeface="Calibri"/>
                        </a:rPr>
                        <a:t>limitations.</a:t>
                      </a:r>
                      <a:endParaRPr sz="2000">
                        <a:latin typeface="Calibri"/>
                        <a:cs typeface="Calibri"/>
                      </a:endParaRPr>
                    </a:p>
                  </a:txBody>
                  <a:tcPr marL="0" marR="0" marT="32384"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0"/>
                  </a:ext>
                </a:extLst>
              </a:tr>
              <a:tr h="1310640">
                <a:tc>
                  <a:txBody>
                    <a:bodyPr/>
                    <a:lstStyle/>
                    <a:p>
                      <a:pPr marL="92075" marR="361950">
                        <a:lnSpc>
                          <a:spcPct val="100000"/>
                        </a:lnSpc>
                        <a:spcBef>
                          <a:spcPts val="270"/>
                        </a:spcBef>
                      </a:pPr>
                      <a:r>
                        <a:rPr sz="2000" b="1" spc="20" dirty="0">
                          <a:latin typeface="Calibri"/>
                          <a:cs typeface="Calibri"/>
                        </a:rPr>
                        <a:t>6</a:t>
                      </a:r>
                      <a:r>
                        <a:rPr sz="2000" b="1" dirty="0">
                          <a:latin typeface="Calibri"/>
                          <a:cs typeface="Calibri"/>
                        </a:rPr>
                        <a:t>.</a:t>
                      </a:r>
                      <a:r>
                        <a:rPr sz="2000" b="1" spc="-20" dirty="0">
                          <a:latin typeface="Calibri"/>
                          <a:cs typeface="Calibri"/>
                        </a:rPr>
                        <a:t> </a:t>
                      </a:r>
                      <a:r>
                        <a:rPr sz="2000" b="1" spc="-30" dirty="0">
                          <a:latin typeface="Calibri"/>
                          <a:cs typeface="Calibri"/>
                        </a:rPr>
                        <a:t>T</a:t>
                      </a:r>
                      <a:r>
                        <a:rPr sz="2000" b="1" spc="-40" dirty="0">
                          <a:latin typeface="Calibri"/>
                          <a:cs typeface="Calibri"/>
                        </a:rPr>
                        <a:t>h</a:t>
                      </a:r>
                      <a:r>
                        <a:rPr sz="2000" b="1" dirty="0">
                          <a:latin typeface="Calibri"/>
                          <a:cs typeface="Calibri"/>
                        </a:rPr>
                        <a:t>e</a:t>
                      </a:r>
                      <a:r>
                        <a:rPr sz="2000" b="1" spc="25" dirty="0">
                          <a:latin typeface="Calibri"/>
                          <a:cs typeface="Calibri"/>
                        </a:rPr>
                        <a:t> e</a:t>
                      </a:r>
                      <a:r>
                        <a:rPr sz="2000" b="1" spc="-40" dirty="0">
                          <a:latin typeface="Calibri"/>
                          <a:cs typeface="Calibri"/>
                        </a:rPr>
                        <a:t>n</a:t>
                      </a:r>
                      <a:r>
                        <a:rPr sz="2000" b="1" spc="10" dirty="0">
                          <a:latin typeface="Calibri"/>
                          <a:cs typeface="Calibri"/>
                        </a:rPr>
                        <a:t>g</a:t>
                      </a:r>
                      <a:r>
                        <a:rPr sz="2000" b="1" spc="25" dirty="0">
                          <a:latin typeface="Calibri"/>
                          <a:cs typeface="Calibri"/>
                        </a:rPr>
                        <a:t>i</a:t>
                      </a:r>
                      <a:r>
                        <a:rPr sz="2000" b="1" spc="-40" dirty="0">
                          <a:latin typeface="Calibri"/>
                          <a:cs typeface="Calibri"/>
                        </a:rPr>
                        <a:t>n</a:t>
                      </a:r>
                      <a:r>
                        <a:rPr sz="2000" b="1" spc="25" dirty="0">
                          <a:latin typeface="Calibri"/>
                          <a:cs typeface="Calibri"/>
                        </a:rPr>
                        <a:t>ee</a:t>
                      </a:r>
                      <a:r>
                        <a:rPr sz="2000" b="1" dirty="0">
                          <a:latin typeface="Calibri"/>
                          <a:cs typeface="Calibri"/>
                        </a:rPr>
                        <a:t>r</a:t>
                      </a:r>
                      <a:r>
                        <a:rPr sz="2000" b="1" spc="-125" dirty="0">
                          <a:latin typeface="Calibri"/>
                          <a:cs typeface="Calibri"/>
                        </a:rPr>
                        <a:t> </a:t>
                      </a:r>
                      <a:r>
                        <a:rPr sz="2000" b="1" spc="-30" dirty="0">
                          <a:latin typeface="Calibri"/>
                          <a:cs typeface="Calibri"/>
                        </a:rPr>
                        <a:t>a</a:t>
                      </a:r>
                      <a:r>
                        <a:rPr sz="2000" b="1" spc="-40" dirty="0">
                          <a:latin typeface="Calibri"/>
                          <a:cs typeface="Calibri"/>
                        </a:rPr>
                        <a:t>n</a:t>
                      </a:r>
                      <a:r>
                        <a:rPr sz="2000" b="1" dirty="0">
                          <a:latin typeface="Calibri"/>
                          <a:cs typeface="Calibri"/>
                        </a:rPr>
                        <a:t>d</a:t>
                      </a:r>
                      <a:r>
                        <a:rPr sz="2000" b="1" spc="-40" dirty="0">
                          <a:latin typeface="Calibri"/>
                          <a:cs typeface="Calibri"/>
                        </a:rPr>
                        <a:t> </a:t>
                      </a:r>
                      <a:r>
                        <a:rPr sz="2000" b="1" spc="10" dirty="0">
                          <a:latin typeface="Calibri"/>
                          <a:cs typeface="Calibri"/>
                        </a:rPr>
                        <a:t>s</a:t>
                      </a:r>
                      <a:r>
                        <a:rPr sz="2000" b="1" spc="35" dirty="0">
                          <a:latin typeface="Calibri"/>
                          <a:cs typeface="Calibri"/>
                        </a:rPr>
                        <a:t>o</a:t>
                      </a:r>
                      <a:r>
                        <a:rPr sz="2000" b="1" spc="-25" dirty="0">
                          <a:latin typeface="Calibri"/>
                          <a:cs typeface="Calibri"/>
                        </a:rPr>
                        <a:t>c</a:t>
                      </a:r>
                      <a:r>
                        <a:rPr sz="2000" b="1" spc="25" dirty="0">
                          <a:latin typeface="Calibri"/>
                          <a:cs typeface="Calibri"/>
                        </a:rPr>
                        <a:t>ie</a:t>
                      </a:r>
                      <a:r>
                        <a:rPr sz="2000" b="1" spc="-30" dirty="0">
                          <a:latin typeface="Calibri"/>
                          <a:cs typeface="Calibri"/>
                        </a:rPr>
                        <a:t>t</a:t>
                      </a:r>
                      <a:r>
                        <a:rPr sz="2000" b="1" spc="10" dirty="0">
                          <a:latin typeface="Calibri"/>
                          <a:cs typeface="Calibri"/>
                        </a:rPr>
                        <a:t>y</a:t>
                      </a:r>
                      <a:r>
                        <a:rPr sz="2000" b="1" dirty="0">
                          <a:latin typeface="Calibri"/>
                          <a:cs typeface="Calibri"/>
                        </a:rPr>
                        <a:t>:</a:t>
                      </a:r>
                      <a:r>
                        <a:rPr sz="2000" b="1" spc="-165" dirty="0">
                          <a:latin typeface="Calibri"/>
                          <a:cs typeface="Calibri"/>
                        </a:rPr>
                        <a:t> </a:t>
                      </a:r>
                      <a:r>
                        <a:rPr sz="2000" spc="25" dirty="0">
                          <a:latin typeface="Calibri"/>
                          <a:cs typeface="Calibri"/>
                        </a:rPr>
                        <a:t>A</a:t>
                      </a:r>
                      <a:r>
                        <a:rPr sz="2000" spc="-15" dirty="0">
                          <a:latin typeface="Calibri"/>
                          <a:cs typeface="Calibri"/>
                        </a:rPr>
                        <a:t>pp</a:t>
                      </a:r>
                      <a:r>
                        <a:rPr sz="2000" spc="-20" dirty="0">
                          <a:latin typeface="Calibri"/>
                          <a:cs typeface="Calibri"/>
                        </a:rPr>
                        <a:t>l</a:t>
                      </a:r>
                      <a:r>
                        <a:rPr sz="2000" dirty="0">
                          <a:latin typeface="Calibri"/>
                          <a:cs typeface="Calibri"/>
                        </a:rPr>
                        <a:t>y</a:t>
                      </a:r>
                      <a:r>
                        <a:rPr sz="2000" spc="-20" dirty="0">
                          <a:latin typeface="Calibri"/>
                          <a:cs typeface="Calibri"/>
                        </a:rPr>
                        <a:t> </a:t>
                      </a:r>
                      <a:r>
                        <a:rPr sz="2000" spc="-35" dirty="0">
                          <a:latin typeface="Calibri"/>
                          <a:cs typeface="Calibri"/>
                        </a:rPr>
                        <a:t>re</a:t>
                      </a:r>
                      <a:r>
                        <a:rPr sz="2000" dirty="0">
                          <a:latin typeface="Calibri"/>
                          <a:cs typeface="Calibri"/>
                        </a:rPr>
                        <a:t>a</a:t>
                      </a:r>
                      <a:r>
                        <a:rPr sz="2000" spc="30" dirty="0">
                          <a:latin typeface="Calibri"/>
                          <a:cs typeface="Calibri"/>
                        </a:rPr>
                        <a:t>s</a:t>
                      </a:r>
                      <a:r>
                        <a:rPr sz="2000" spc="-20" dirty="0">
                          <a:latin typeface="Calibri"/>
                          <a:cs typeface="Calibri"/>
                        </a:rPr>
                        <a:t>o</a:t>
                      </a:r>
                      <a:r>
                        <a:rPr sz="2000" spc="-15" dirty="0">
                          <a:latin typeface="Calibri"/>
                          <a:cs typeface="Calibri"/>
                        </a:rPr>
                        <a:t>n</a:t>
                      </a:r>
                      <a:r>
                        <a:rPr sz="2000" spc="-20" dirty="0">
                          <a:latin typeface="Calibri"/>
                          <a:cs typeface="Calibri"/>
                        </a:rPr>
                        <a:t>i</a:t>
                      </a:r>
                      <a:r>
                        <a:rPr sz="2000" spc="-15" dirty="0">
                          <a:latin typeface="Calibri"/>
                          <a:cs typeface="Calibri"/>
                        </a:rPr>
                        <a:t>n</a:t>
                      </a:r>
                      <a:r>
                        <a:rPr sz="2000" dirty="0">
                          <a:latin typeface="Calibri"/>
                          <a:cs typeface="Calibri"/>
                        </a:rPr>
                        <a:t>g</a:t>
                      </a:r>
                      <a:r>
                        <a:rPr sz="2000" spc="-60" dirty="0">
                          <a:latin typeface="Calibri"/>
                          <a:cs typeface="Calibri"/>
                        </a:rPr>
                        <a:t> </a:t>
                      </a:r>
                      <a:r>
                        <a:rPr sz="2000" spc="-20" dirty="0">
                          <a:latin typeface="Calibri"/>
                          <a:cs typeface="Calibri"/>
                        </a:rPr>
                        <a:t>i</a:t>
                      </a:r>
                      <a:r>
                        <a:rPr sz="2000" spc="-15" dirty="0">
                          <a:latin typeface="Calibri"/>
                          <a:cs typeface="Calibri"/>
                        </a:rPr>
                        <a:t>n</a:t>
                      </a:r>
                      <a:r>
                        <a:rPr sz="2000" spc="-95" dirty="0">
                          <a:latin typeface="Calibri"/>
                          <a:cs typeface="Calibri"/>
                        </a:rPr>
                        <a:t>f</a:t>
                      </a:r>
                      <a:r>
                        <a:rPr sz="2000" spc="-20" dirty="0">
                          <a:latin typeface="Calibri"/>
                          <a:cs typeface="Calibri"/>
                        </a:rPr>
                        <a:t>o</a:t>
                      </a:r>
                      <a:r>
                        <a:rPr sz="2000" spc="-35" dirty="0">
                          <a:latin typeface="Calibri"/>
                          <a:cs typeface="Calibri"/>
                        </a:rPr>
                        <a:t>r</a:t>
                      </a:r>
                      <a:r>
                        <a:rPr sz="2000" spc="30" dirty="0">
                          <a:latin typeface="Calibri"/>
                          <a:cs typeface="Calibri"/>
                        </a:rPr>
                        <a:t>m</a:t>
                      </a:r>
                      <a:r>
                        <a:rPr sz="2000" spc="-35" dirty="0">
                          <a:latin typeface="Calibri"/>
                          <a:cs typeface="Calibri"/>
                        </a:rPr>
                        <a:t>e</a:t>
                      </a:r>
                      <a:r>
                        <a:rPr sz="2000" dirty="0">
                          <a:latin typeface="Calibri"/>
                          <a:cs typeface="Calibri"/>
                        </a:rPr>
                        <a:t>d</a:t>
                      </a:r>
                      <a:r>
                        <a:rPr sz="2000" spc="55" dirty="0">
                          <a:latin typeface="Calibri"/>
                          <a:cs typeface="Calibri"/>
                        </a:rPr>
                        <a:t> </a:t>
                      </a:r>
                      <a:r>
                        <a:rPr sz="2000" spc="-15" dirty="0">
                          <a:latin typeface="Calibri"/>
                          <a:cs typeface="Calibri"/>
                        </a:rPr>
                        <a:t>b</a:t>
                      </a:r>
                      <a:r>
                        <a:rPr sz="2000" dirty="0">
                          <a:latin typeface="Calibri"/>
                          <a:cs typeface="Calibri"/>
                        </a:rPr>
                        <a:t>y</a:t>
                      </a:r>
                      <a:r>
                        <a:rPr sz="2000" spc="-20" dirty="0">
                          <a:latin typeface="Calibri"/>
                          <a:cs typeface="Calibri"/>
                        </a:rPr>
                        <a:t> </a:t>
                      </a:r>
                      <a:r>
                        <a:rPr sz="2000" dirty="0">
                          <a:latin typeface="Calibri"/>
                          <a:cs typeface="Calibri"/>
                        </a:rPr>
                        <a:t>t</a:t>
                      </a:r>
                      <a:r>
                        <a:rPr sz="2000" spc="-20" dirty="0">
                          <a:latin typeface="Calibri"/>
                          <a:cs typeface="Calibri"/>
                        </a:rPr>
                        <a:t>h</a:t>
                      </a:r>
                      <a:r>
                        <a:rPr sz="2000" dirty="0">
                          <a:latin typeface="Calibri"/>
                          <a:cs typeface="Calibri"/>
                        </a:rPr>
                        <a:t>e</a:t>
                      </a:r>
                      <a:r>
                        <a:rPr sz="2000" spc="-40" dirty="0">
                          <a:latin typeface="Calibri"/>
                          <a:cs typeface="Calibri"/>
                        </a:rPr>
                        <a:t> </a:t>
                      </a:r>
                      <a:r>
                        <a:rPr sz="2000" spc="-35" dirty="0">
                          <a:latin typeface="Calibri"/>
                          <a:cs typeface="Calibri"/>
                        </a:rPr>
                        <a:t>c</a:t>
                      </a:r>
                      <a:r>
                        <a:rPr sz="2000" spc="-20" dirty="0">
                          <a:latin typeface="Calibri"/>
                          <a:cs typeface="Calibri"/>
                        </a:rPr>
                        <a:t>o</a:t>
                      </a:r>
                      <a:r>
                        <a:rPr sz="2000" spc="-15" dirty="0">
                          <a:latin typeface="Calibri"/>
                          <a:cs typeface="Calibri"/>
                        </a:rPr>
                        <a:t>n</a:t>
                      </a:r>
                      <a:r>
                        <a:rPr sz="2000" dirty="0">
                          <a:latin typeface="Calibri"/>
                          <a:cs typeface="Calibri"/>
                        </a:rPr>
                        <a:t>t</a:t>
                      </a:r>
                      <a:r>
                        <a:rPr sz="2000" spc="-40" dirty="0">
                          <a:latin typeface="Calibri"/>
                          <a:cs typeface="Calibri"/>
                        </a:rPr>
                        <a:t>e</a:t>
                      </a:r>
                      <a:r>
                        <a:rPr sz="2000" spc="20" dirty="0">
                          <a:latin typeface="Calibri"/>
                          <a:cs typeface="Calibri"/>
                        </a:rPr>
                        <a:t>x</a:t>
                      </a:r>
                      <a:r>
                        <a:rPr sz="2000" dirty="0">
                          <a:latin typeface="Calibri"/>
                          <a:cs typeface="Calibri"/>
                        </a:rPr>
                        <a:t>t</a:t>
                      </a:r>
                      <a:r>
                        <a:rPr sz="2000" spc="-20" dirty="0">
                          <a:latin typeface="Calibri"/>
                          <a:cs typeface="Calibri"/>
                        </a:rPr>
                        <a:t>u</a:t>
                      </a:r>
                      <a:r>
                        <a:rPr sz="2000" dirty="0">
                          <a:latin typeface="Calibri"/>
                          <a:cs typeface="Calibri"/>
                        </a:rPr>
                        <a:t>al  </a:t>
                      </a:r>
                      <a:r>
                        <a:rPr sz="2000" spc="-5" dirty="0">
                          <a:latin typeface="Calibri"/>
                          <a:cs typeface="Calibri"/>
                        </a:rPr>
                        <a:t>knowledge </a:t>
                      </a:r>
                      <a:r>
                        <a:rPr sz="2000" spc="10" dirty="0">
                          <a:latin typeface="Calibri"/>
                          <a:cs typeface="Calibri"/>
                        </a:rPr>
                        <a:t>to </a:t>
                      </a:r>
                      <a:r>
                        <a:rPr sz="2000" spc="20" dirty="0">
                          <a:latin typeface="Calibri"/>
                          <a:cs typeface="Calibri"/>
                        </a:rPr>
                        <a:t>assess </a:t>
                      </a:r>
                      <a:r>
                        <a:rPr sz="2000" spc="-5" dirty="0">
                          <a:latin typeface="Calibri"/>
                          <a:cs typeface="Calibri"/>
                        </a:rPr>
                        <a:t>societal, health, </a:t>
                      </a:r>
                      <a:r>
                        <a:rPr sz="2000" spc="-30" dirty="0">
                          <a:latin typeface="Calibri"/>
                          <a:cs typeface="Calibri"/>
                        </a:rPr>
                        <a:t>safety, </a:t>
                      </a:r>
                      <a:r>
                        <a:rPr sz="2000" dirty="0">
                          <a:latin typeface="Calibri"/>
                          <a:cs typeface="Calibri"/>
                        </a:rPr>
                        <a:t>legal </a:t>
                      </a:r>
                      <a:r>
                        <a:rPr sz="2000" spc="10" dirty="0">
                          <a:latin typeface="Calibri"/>
                          <a:cs typeface="Calibri"/>
                        </a:rPr>
                        <a:t>and </a:t>
                      </a:r>
                      <a:r>
                        <a:rPr sz="2000" spc="-15" dirty="0">
                          <a:latin typeface="Calibri"/>
                          <a:cs typeface="Calibri"/>
                        </a:rPr>
                        <a:t>cultural </a:t>
                      </a:r>
                      <a:r>
                        <a:rPr sz="2000" spc="5" dirty="0">
                          <a:latin typeface="Calibri"/>
                          <a:cs typeface="Calibri"/>
                        </a:rPr>
                        <a:t>issues </a:t>
                      </a:r>
                      <a:r>
                        <a:rPr sz="2000" spc="10" dirty="0">
                          <a:latin typeface="Calibri"/>
                          <a:cs typeface="Calibri"/>
                        </a:rPr>
                        <a:t>and </a:t>
                      </a:r>
                      <a:r>
                        <a:rPr sz="2000" spc="15" dirty="0">
                          <a:latin typeface="Calibri"/>
                          <a:cs typeface="Calibri"/>
                        </a:rPr>
                        <a:t> </a:t>
                      </a:r>
                      <a:r>
                        <a:rPr sz="2000" spc="5" dirty="0">
                          <a:latin typeface="Calibri"/>
                          <a:cs typeface="Calibri"/>
                        </a:rPr>
                        <a:t>the </a:t>
                      </a:r>
                      <a:r>
                        <a:rPr sz="2000" spc="-5" dirty="0">
                          <a:latin typeface="Calibri"/>
                          <a:cs typeface="Calibri"/>
                        </a:rPr>
                        <a:t>consequent responsibilities </a:t>
                      </a:r>
                      <a:r>
                        <a:rPr sz="2000" spc="-10" dirty="0">
                          <a:latin typeface="Calibri"/>
                          <a:cs typeface="Calibri"/>
                        </a:rPr>
                        <a:t>relevant </a:t>
                      </a:r>
                      <a:r>
                        <a:rPr sz="2000" spc="10" dirty="0">
                          <a:latin typeface="Calibri"/>
                          <a:cs typeface="Calibri"/>
                        </a:rPr>
                        <a:t>to </a:t>
                      </a:r>
                      <a:r>
                        <a:rPr sz="2000" spc="5" dirty="0">
                          <a:latin typeface="Calibri"/>
                          <a:cs typeface="Calibri"/>
                        </a:rPr>
                        <a:t>the </a:t>
                      </a:r>
                      <a:r>
                        <a:rPr sz="2000" spc="-5" dirty="0">
                          <a:latin typeface="Calibri"/>
                          <a:cs typeface="Calibri"/>
                        </a:rPr>
                        <a:t>professional </a:t>
                      </a:r>
                      <a:r>
                        <a:rPr sz="2000" spc="-10" dirty="0">
                          <a:latin typeface="Calibri"/>
                          <a:cs typeface="Calibri"/>
                        </a:rPr>
                        <a:t>engineering </a:t>
                      </a:r>
                      <a:r>
                        <a:rPr sz="2000" spc="-5" dirty="0">
                          <a:latin typeface="Calibri"/>
                          <a:cs typeface="Calibri"/>
                        </a:rPr>
                        <a:t> </a:t>
                      </a:r>
                      <a:r>
                        <a:rPr sz="2000" spc="-20" dirty="0">
                          <a:latin typeface="Calibri"/>
                          <a:cs typeface="Calibri"/>
                        </a:rPr>
                        <a:t>practice.</a:t>
                      </a:r>
                      <a:endParaRPr sz="2000">
                        <a:latin typeface="Calibri"/>
                        <a:cs typeface="Calibri"/>
                      </a:endParaRPr>
                    </a:p>
                  </a:txBody>
                  <a:tcPr marL="0" marR="0" marT="3429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1"/>
                  </a:ext>
                </a:extLst>
              </a:tr>
              <a:tr h="1005839">
                <a:tc>
                  <a:txBody>
                    <a:bodyPr/>
                    <a:lstStyle/>
                    <a:p>
                      <a:pPr marL="92075" marR="122555">
                        <a:lnSpc>
                          <a:spcPct val="100000"/>
                        </a:lnSpc>
                        <a:spcBef>
                          <a:spcPts val="284"/>
                        </a:spcBef>
                      </a:pPr>
                      <a:r>
                        <a:rPr sz="2000" b="1" spc="20" dirty="0">
                          <a:latin typeface="Calibri"/>
                          <a:cs typeface="Calibri"/>
                        </a:rPr>
                        <a:t>7. </a:t>
                      </a:r>
                      <a:r>
                        <a:rPr sz="2000" b="1" spc="10" dirty="0">
                          <a:latin typeface="Calibri"/>
                          <a:cs typeface="Calibri"/>
                        </a:rPr>
                        <a:t>Environment </a:t>
                      </a:r>
                      <a:r>
                        <a:rPr sz="2000" b="1" spc="-10" dirty="0">
                          <a:latin typeface="Calibri"/>
                          <a:cs typeface="Calibri"/>
                        </a:rPr>
                        <a:t>and </a:t>
                      </a:r>
                      <a:r>
                        <a:rPr sz="2000" b="1" dirty="0">
                          <a:latin typeface="Calibri"/>
                          <a:cs typeface="Calibri"/>
                        </a:rPr>
                        <a:t>sustainability: </a:t>
                      </a:r>
                      <a:r>
                        <a:rPr sz="2000" dirty="0">
                          <a:latin typeface="Calibri"/>
                          <a:cs typeface="Calibri"/>
                        </a:rPr>
                        <a:t>Understand </a:t>
                      </a:r>
                      <a:r>
                        <a:rPr sz="2000" spc="5" dirty="0">
                          <a:latin typeface="Calibri"/>
                          <a:cs typeface="Calibri"/>
                        </a:rPr>
                        <a:t>the impact </a:t>
                      </a:r>
                      <a:r>
                        <a:rPr sz="2000" dirty="0">
                          <a:latin typeface="Calibri"/>
                          <a:cs typeface="Calibri"/>
                        </a:rPr>
                        <a:t>of </a:t>
                      </a:r>
                      <a:r>
                        <a:rPr sz="2000" spc="5" dirty="0">
                          <a:latin typeface="Calibri"/>
                          <a:cs typeface="Calibri"/>
                        </a:rPr>
                        <a:t>the </a:t>
                      </a:r>
                      <a:r>
                        <a:rPr sz="2000" spc="10" dirty="0">
                          <a:latin typeface="Calibri"/>
                          <a:cs typeface="Calibri"/>
                        </a:rPr>
                        <a:t> </a:t>
                      </a:r>
                      <a:r>
                        <a:rPr sz="2000" spc="-5" dirty="0">
                          <a:latin typeface="Calibri"/>
                          <a:cs typeface="Calibri"/>
                        </a:rPr>
                        <a:t>professional </a:t>
                      </a:r>
                      <a:r>
                        <a:rPr sz="2000" spc="-10" dirty="0">
                          <a:latin typeface="Calibri"/>
                          <a:cs typeface="Calibri"/>
                        </a:rPr>
                        <a:t>engineering </a:t>
                      </a:r>
                      <a:r>
                        <a:rPr sz="2000" dirty="0">
                          <a:latin typeface="Calibri"/>
                          <a:cs typeface="Calibri"/>
                        </a:rPr>
                        <a:t>solutions in societal </a:t>
                      </a:r>
                      <a:r>
                        <a:rPr sz="2000" spc="10" dirty="0">
                          <a:latin typeface="Calibri"/>
                          <a:cs typeface="Calibri"/>
                        </a:rPr>
                        <a:t>and </a:t>
                      </a:r>
                      <a:r>
                        <a:rPr sz="2000" spc="-5" dirty="0">
                          <a:latin typeface="Calibri"/>
                          <a:cs typeface="Calibri"/>
                        </a:rPr>
                        <a:t>environmental </a:t>
                      </a:r>
                      <a:r>
                        <a:rPr sz="2000" dirty="0">
                          <a:latin typeface="Calibri"/>
                          <a:cs typeface="Calibri"/>
                        </a:rPr>
                        <a:t>contexts, </a:t>
                      </a:r>
                      <a:r>
                        <a:rPr sz="2000" spc="5" dirty="0">
                          <a:latin typeface="Calibri"/>
                          <a:cs typeface="Calibri"/>
                        </a:rPr>
                        <a:t> </a:t>
                      </a:r>
                      <a:r>
                        <a:rPr sz="2000" spc="10" dirty="0">
                          <a:latin typeface="Calibri"/>
                          <a:cs typeface="Calibri"/>
                        </a:rPr>
                        <a:t>and</a:t>
                      </a:r>
                      <a:r>
                        <a:rPr sz="2000" spc="-15" dirty="0">
                          <a:latin typeface="Calibri"/>
                          <a:cs typeface="Calibri"/>
                        </a:rPr>
                        <a:t> </a:t>
                      </a:r>
                      <a:r>
                        <a:rPr sz="2000" dirty="0">
                          <a:latin typeface="Calibri"/>
                          <a:cs typeface="Calibri"/>
                        </a:rPr>
                        <a:t>demonstrate</a:t>
                      </a:r>
                      <a:r>
                        <a:rPr sz="2000" spc="-114" dirty="0">
                          <a:latin typeface="Calibri"/>
                          <a:cs typeface="Calibri"/>
                        </a:rPr>
                        <a:t> </a:t>
                      </a:r>
                      <a:r>
                        <a:rPr sz="2000" spc="5" dirty="0">
                          <a:latin typeface="Calibri"/>
                          <a:cs typeface="Calibri"/>
                        </a:rPr>
                        <a:t>the</a:t>
                      </a:r>
                      <a:r>
                        <a:rPr sz="2000" spc="-35" dirty="0">
                          <a:latin typeface="Calibri"/>
                          <a:cs typeface="Calibri"/>
                        </a:rPr>
                        <a:t> </a:t>
                      </a:r>
                      <a:r>
                        <a:rPr sz="2000" spc="-5" dirty="0">
                          <a:latin typeface="Calibri"/>
                          <a:cs typeface="Calibri"/>
                        </a:rPr>
                        <a:t>knowledge</a:t>
                      </a:r>
                      <a:r>
                        <a:rPr sz="2000" spc="40" dirty="0">
                          <a:latin typeface="Calibri"/>
                          <a:cs typeface="Calibri"/>
                        </a:rPr>
                        <a:t> </a:t>
                      </a:r>
                      <a:r>
                        <a:rPr sz="2000" spc="-55" dirty="0">
                          <a:latin typeface="Calibri"/>
                          <a:cs typeface="Calibri"/>
                        </a:rPr>
                        <a:t>of,</a:t>
                      </a:r>
                      <a:r>
                        <a:rPr sz="2000" spc="20" dirty="0">
                          <a:latin typeface="Calibri"/>
                          <a:cs typeface="Calibri"/>
                        </a:rPr>
                        <a:t> </a:t>
                      </a:r>
                      <a:r>
                        <a:rPr sz="2000" spc="5" dirty="0">
                          <a:latin typeface="Calibri"/>
                          <a:cs typeface="Calibri"/>
                        </a:rPr>
                        <a:t>and</a:t>
                      </a:r>
                      <a:r>
                        <a:rPr sz="2000" spc="-20" dirty="0">
                          <a:latin typeface="Calibri"/>
                          <a:cs typeface="Calibri"/>
                        </a:rPr>
                        <a:t> </a:t>
                      </a:r>
                      <a:r>
                        <a:rPr sz="2000" spc="-10" dirty="0">
                          <a:latin typeface="Calibri"/>
                          <a:cs typeface="Calibri"/>
                        </a:rPr>
                        <a:t>need</a:t>
                      </a:r>
                      <a:r>
                        <a:rPr sz="2000" spc="-20" dirty="0">
                          <a:latin typeface="Calibri"/>
                          <a:cs typeface="Calibri"/>
                        </a:rPr>
                        <a:t> </a:t>
                      </a:r>
                      <a:r>
                        <a:rPr sz="2000" spc="-30" dirty="0">
                          <a:latin typeface="Calibri"/>
                          <a:cs typeface="Calibri"/>
                        </a:rPr>
                        <a:t>for</a:t>
                      </a:r>
                      <a:r>
                        <a:rPr sz="2000" spc="40" dirty="0">
                          <a:latin typeface="Calibri"/>
                          <a:cs typeface="Calibri"/>
                        </a:rPr>
                        <a:t> </a:t>
                      </a:r>
                      <a:r>
                        <a:rPr sz="2000" spc="5" dirty="0">
                          <a:latin typeface="Calibri"/>
                          <a:cs typeface="Calibri"/>
                        </a:rPr>
                        <a:t>sustainable</a:t>
                      </a:r>
                      <a:r>
                        <a:rPr sz="2000" spc="-114" dirty="0">
                          <a:latin typeface="Calibri"/>
                          <a:cs typeface="Calibri"/>
                        </a:rPr>
                        <a:t> </a:t>
                      </a:r>
                      <a:r>
                        <a:rPr sz="2000" dirty="0">
                          <a:latin typeface="Calibri"/>
                          <a:cs typeface="Calibri"/>
                        </a:rPr>
                        <a:t>development.</a:t>
                      </a:r>
                      <a:endParaRPr sz="2000">
                        <a:latin typeface="Calibri"/>
                        <a:cs typeface="Calibri"/>
                      </a:endParaRPr>
                    </a:p>
                  </a:txBody>
                  <a:tcPr marL="0" marR="0" marT="36194"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2"/>
                  </a:ext>
                </a:extLst>
              </a:tr>
              <a:tr h="701040">
                <a:tc>
                  <a:txBody>
                    <a:bodyPr/>
                    <a:lstStyle/>
                    <a:p>
                      <a:pPr marL="92075" marR="506730">
                        <a:lnSpc>
                          <a:spcPct val="100000"/>
                        </a:lnSpc>
                        <a:spcBef>
                          <a:spcPts val="295"/>
                        </a:spcBef>
                      </a:pPr>
                      <a:r>
                        <a:rPr sz="2000" b="1" spc="20" dirty="0">
                          <a:latin typeface="Calibri"/>
                          <a:cs typeface="Calibri"/>
                        </a:rPr>
                        <a:t>8. </a:t>
                      </a:r>
                      <a:r>
                        <a:rPr sz="2000" b="1" spc="-5" dirty="0">
                          <a:latin typeface="Calibri"/>
                          <a:cs typeface="Calibri"/>
                        </a:rPr>
                        <a:t>Ethics: </a:t>
                      </a:r>
                      <a:r>
                        <a:rPr sz="2000" spc="5" dirty="0">
                          <a:latin typeface="Calibri"/>
                          <a:cs typeface="Calibri"/>
                        </a:rPr>
                        <a:t>Apply </a:t>
                      </a:r>
                      <a:r>
                        <a:rPr sz="2000" spc="-5" dirty="0">
                          <a:latin typeface="Calibri"/>
                          <a:cs typeface="Calibri"/>
                        </a:rPr>
                        <a:t>ethical </a:t>
                      </a:r>
                      <a:r>
                        <a:rPr sz="2000" spc="-10" dirty="0">
                          <a:latin typeface="Calibri"/>
                          <a:cs typeface="Calibri"/>
                        </a:rPr>
                        <a:t>principles </a:t>
                      </a:r>
                      <a:r>
                        <a:rPr sz="2000" spc="5" dirty="0">
                          <a:latin typeface="Calibri"/>
                          <a:cs typeface="Calibri"/>
                        </a:rPr>
                        <a:t>and </a:t>
                      </a:r>
                      <a:r>
                        <a:rPr sz="2000" spc="10" dirty="0">
                          <a:latin typeface="Calibri"/>
                          <a:cs typeface="Calibri"/>
                        </a:rPr>
                        <a:t>commit to </a:t>
                      </a:r>
                      <a:r>
                        <a:rPr sz="2000" spc="-5" dirty="0">
                          <a:latin typeface="Calibri"/>
                          <a:cs typeface="Calibri"/>
                        </a:rPr>
                        <a:t>professional </a:t>
                      </a:r>
                      <a:r>
                        <a:rPr sz="2000" spc="-10" dirty="0">
                          <a:latin typeface="Calibri"/>
                          <a:cs typeface="Calibri"/>
                        </a:rPr>
                        <a:t>ethics </a:t>
                      </a:r>
                      <a:r>
                        <a:rPr sz="2000" spc="5" dirty="0">
                          <a:latin typeface="Calibri"/>
                          <a:cs typeface="Calibri"/>
                        </a:rPr>
                        <a:t>and </a:t>
                      </a:r>
                      <a:r>
                        <a:rPr sz="2000" spc="-445" dirty="0">
                          <a:latin typeface="Calibri"/>
                          <a:cs typeface="Calibri"/>
                        </a:rPr>
                        <a:t> </a:t>
                      </a:r>
                      <a:r>
                        <a:rPr sz="2000" spc="-5" dirty="0">
                          <a:latin typeface="Calibri"/>
                          <a:cs typeface="Calibri"/>
                        </a:rPr>
                        <a:t>responsibilities</a:t>
                      </a:r>
                      <a:r>
                        <a:rPr sz="2000" spc="25" dirty="0">
                          <a:latin typeface="Calibri"/>
                          <a:cs typeface="Calibri"/>
                        </a:rPr>
                        <a:t> </a:t>
                      </a:r>
                      <a:r>
                        <a:rPr sz="2000" spc="10" dirty="0">
                          <a:latin typeface="Calibri"/>
                          <a:cs typeface="Calibri"/>
                        </a:rPr>
                        <a:t>and</a:t>
                      </a:r>
                      <a:r>
                        <a:rPr sz="2000" spc="-15" dirty="0">
                          <a:latin typeface="Calibri"/>
                          <a:cs typeface="Calibri"/>
                        </a:rPr>
                        <a:t> </a:t>
                      </a:r>
                      <a:r>
                        <a:rPr sz="2000" spc="5" dirty="0">
                          <a:latin typeface="Calibri"/>
                          <a:cs typeface="Calibri"/>
                        </a:rPr>
                        <a:t>norms</a:t>
                      </a:r>
                      <a:r>
                        <a:rPr sz="2000" spc="-50" dirty="0">
                          <a:latin typeface="Calibri"/>
                          <a:cs typeface="Calibri"/>
                        </a:rPr>
                        <a:t> </a:t>
                      </a:r>
                      <a:r>
                        <a:rPr sz="2000" dirty="0">
                          <a:latin typeface="Calibri"/>
                          <a:cs typeface="Calibri"/>
                        </a:rPr>
                        <a:t>of</a:t>
                      </a:r>
                      <a:r>
                        <a:rPr sz="2000" spc="-25" dirty="0">
                          <a:latin typeface="Calibri"/>
                          <a:cs typeface="Calibri"/>
                        </a:rPr>
                        <a:t> </a:t>
                      </a:r>
                      <a:r>
                        <a:rPr sz="2000" spc="5" dirty="0">
                          <a:latin typeface="Calibri"/>
                          <a:cs typeface="Calibri"/>
                        </a:rPr>
                        <a:t>the</a:t>
                      </a:r>
                      <a:r>
                        <a:rPr sz="2000" spc="-40" dirty="0">
                          <a:latin typeface="Calibri"/>
                          <a:cs typeface="Calibri"/>
                        </a:rPr>
                        <a:t> </a:t>
                      </a:r>
                      <a:r>
                        <a:rPr sz="2000" spc="-10" dirty="0">
                          <a:latin typeface="Calibri"/>
                          <a:cs typeface="Calibri"/>
                        </a:rPr>
                        <a:t>engineering</a:t>
                      </a:r>
                      <a:r>
                        <a:rPr sz="2000" spc="85" dirty="0">
                          <a:latin typeface="Calibri"/>
                          <a:cs typeface="Calibri"/>
                        </a:rPr>
                        <a:t> </a:t>
                      </a:r>
                      <a:r>
                        <a:rPr sz="2000" spc="-20" dirty="0">
                          <a:latin typeface="Calibri"/>
                          <a:cs typeface="Calibri"/>
                        </a:rPr>
                        <a:t>practice.</a:t>
                      </a:r>
                      <a:endParaRPr sz="2000">
                        <a:latin typeface="Calibri"/>
                        <a:cs typeface="Calibri"/>
                      </a:endParaRPr>
                    </a:p>
                  </a:txBody>
                  <a:tcPr marL="0" marR="0" marT="37465"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3"/>
                  </a:ext>
                </a:extLst>
              </a:tr>
            </a:tbl>
          </a:graphicData>
        </a:graphic>
      </p:graphicFrame>
      <p:sp>
        <p:nvSpPr>
          <p:cNvPr id="3" name="object 3"/>
          <p:cNvSpPr txBox="1"/>
          <p:nvPr/>
        </p:nvSpPr>
        <p:spPr>
          <a:xfrm>
            <a:off x="460375" y="1158557"/>
            <a:ext cx="776605" cy="334645"/>
          </a:xfrm>
          <a:prstGeom prst="rect">
            <a:avLst/>
          </a:prstGeom>
        </p:spPr>
        <p:txBody>
          <a:bodyPr vert="horz" wrap="square" lIns="0" tIns="15875" rIns="0" bIns="0" rtlCol="0">
            <a:spAutoFit/>
          </a:bodyPr>
          <a:lstStyle/>
          <a:p>
            <a:pPr marL="12700">
              <a:lnSpc>
                <a:spcPct val="100000"/>
              </a:lnSpc>
              <a:spcBef>
                <a:spcPts val="125"/>
              </a:spcBef>
            </a:pPr>
            <a:r>
              <a:rPr sz="2000" spc="-25" dirty="0">
                <a:latin typeface="Calibri"/>
                <a:cs typeface="Calibri"/>
              </a:rPr>
              <a:t>C</a:t>
            </a:r>
            <a:r>
              <a:rPr sz="2000" spc="-10" dirty="0">
                <a:latin typeface="Calibri"/>
                <a:cs typeface="Calibri"/>
              </a:rPr>
              <a:t>o</a:t>
            </a:r>
            <a:r>
              <a:rPr sz="2000" spc="-5" dirty="0">
                <a:latin typeface="Calibri"/>
                <a:cs typeface="Calibri"/>
              </a:rPr>
              <a:t>n</a:t>
            </a:r>
            <a:r>
              <a:rPr sz="2000" spc="5" dirty="0">
                <a:latin typeface="Calibri"/>
                <a:cs typeface="Calibri"/>
              </a:rPr>
              <a:t>t</a:t>
            </a:r>
            <a:r>
              <a:rPr sz="2000" spc="-10" dirty="0">
                <a:latin typeface="Calibri"/>
                <a:cs typeface="Calibri"/>
              </a:rPr>
              <a:t>d</a:t>
            </a:r>
            <a:r>
              <a:rPr sz="2000" spc="15" dirty="0">
                <a:latin typeface="Calibri"/>
                <a:cs typeface="Calibri"/>
              </a:rPr>
              <a:t>.</a:t>
            </a:r>
            <a:r>
              <a:rPr sz="2000" spc="5" dirty="0">
                <a:latin typeface="Calibri"/>
                <a:cs typeface="Calibri"/>
              </a:rPr>
              <a:t>.</a:t>
            </a:r>
            <a:endParaRPr sz="2000">
              <a:latin typeface="Calibri"/>
              <a:cs typeface="Calibri"/>
            </a:endParaRPr>
          </a:p>
        </p:txBody>
      </p:sp>
      <p:grpSp>
        <p:nvGrpSpPr>
          <p:cNvPr id="4" name="object 4"/>
          <p:cNvGrpSpPr/>
          <p:nvPr/>
        </p:nvGrpSpPr>
        <p:grpSpPr>
          <a:xfrm>
            <a:off x="1343025" y="0"/>
            <a:ext cx="7806055" cy="976630"/>
            <a:chOff x="1343025" y="0"/>
            <a:chExt cx="7806055" cy="976630"/>
          </a:xfrm>
        </p:grpSpPr>
        <p:pic>
          <p:nvPicPr>
            <p:cNvPr id="5" name="object 5"/>
            <p:cNvPicPr/>
            <p:nvPr/>
          </p:nvPicPr>
          <p:blipFill>
            <a:blip r:embed="rId2" cstate="print"/>
            <a:stretch>
              <a:fillRect/>
            </a:stretch>
          </p:blipFill>
          <p:spPr>
            <a:xfrm>
              <a:off x="1343025" y="0"/>
              <a:ext cx="7800975" cy="900341"/>
            </a:xfrm>
            <a:prstGeom prst="rect">
              <a:avLst/>
            </a:prstGeom>
          </p:spPr>
        </p:pic>
        <p:pic>
          <p:nvPicPr>
            <p:cNvPr id="6" name="object 6"/>
            <p:cNvPicPr/>
            <p:nvPr/>
          </p:nvPicPr>
          <p:blipFill>
            <a:blip r:embed="rId3" cstate="print"/>
            <a:stretch>
              <a:fillRect/>
            </a:stretch>
          </p:blipFill>
          <p:spPr>
            <a:xfrm>
              <a:off x="2714625" y="0"/>
              <a:ext cx="5091176" cy="976249"/>
            </a:xfrm>
            <a:prstGeom prst="rect">
              <a:avLst/>
            </a:prstGeom>
          </p:spPr>
        </p:pic>
        <p:pic>
          <p:nvPicPr>
            <p:cNvPr id="7" name="object 7"/>
            <p:cNvPicPr/>
            <p:nvPr/>
          </p:nvPicPr>
          <p:blipFill>
            <a:blip r:embed="rId4" cstate="print"/>
            <a:stretch>
              <a:fillRect/>
            </a:stretch>
          </p:blipFill>
          <p:spPr>
            <a:xfrm>
              <a:off x="1376426" y="4825"/>
              <a:ext cx="7767574" cy="838200"/>
            </a:xfrm>
            <a:prstGeom prst="rect">
              <a:avLst/>
            </a:prstGeom>
          </p:spPr>
        </p:pic>
        <p:sp>
          <p:nvSpPr>
            <p:cNvPr id="8" name="object 8"/>
            <p:cNvSpPr/>
            <p:nvPr/>
          </p:nvSpPr>
          <p:spPr>
            <a:xfrm>
              <a:off x="1376426" y="4825"/>
              <a:ext cx="7767955" cy="838200"/>
            </a:xfrm>
            <a:custGeom>
              <a:avLst/>
              <a:gdLst/>
              <a:ahLst/>
              <a:cxnLst/>
              <a:rect l="l" t="t" r="r" b="b"/>
              <a:pathLst>
                <a:path w="7767955" h="838200">
                  <a:moveTo>
                    <a:pt x="0" y="838200"/>
                  </a:moveTo>
                  <a:lnTo>
                    <a:pt x="7767574" y="838200"/>
                  </a:lnTo>
                </a:path>
                <a:path w="7767955" h="838200">
                  <a:moveTo>
                    <a:pt x="7767574" y="0"/>
                  </a:moveTo>
                  <a:lnTo>
                    <a:pt x="0" y="0"/>
                  </a:lnTo>
                  <a:lnTo>
                    <a:pt x="0" y="838200"/>
                  </a:lnTo>
                </a:path>
              </a:pathLst>
            </a:custGeom>
            <a:ln w="9525">
              <a:solidFill>
                <a:srgbClr val="46AAC5"/>
              </a:solidFill>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304164" rIns="0" bIns="0" rtlCol="0">
            <a:spAutoFit/>
          </a:bodyPr>
          <a:lstStyle/>
          <a:p>
            <a:pPr marL="1385570" algn="ctr">
              <a:lnSpc>
                <a:spcPct val="100000"/>
              </a:lnSpc>
              <a:spcBef>
                <a:spcPts val="130"/>
              </a:spcBef>
            </a:pPr>
            <a:r>
              <a:rPr b="1" dirty="0">
                <a:latin typeface="Times New Roman"/>
                <a:cs typeface="Times New Roman"/>
              </a:rPr>
              <a:t>Program</a:t>
            </a:r>
            <a:r>
              <a:rPr b="1" spc="-130" dirty="0">
                <a:latin typeface="Times New Roman"/>
                <a:cs typeface="Times New Roman"/>
              </a:rPr>
              <a:t> </a:t>
            </a:r>
            <a:r>
              <a:rPr b="1" dirty="0">
                <a:latin typeface="Times New Roman"/>
                <a:cs typeface="Times New Roman"/>
              </a:rPr>
              <a:t>Outcomes</a:t>
            </a:r>
            <a:r>
              <a:rPr b="1" spc="20" dirty="0">
                <a:latin typeface="Times New Roman"/>
                <a:cs typeface="Times New Roman"/>
              </a:rPr>
              <a:t> </a:t>
            </a:r>
            <a:r>
              <a:rPr b="1" spc="-5" dirty="0">
                <a:latin typeface="Times New Roman"/>
                <a:cs typeface="Times New Roman"/>
              </a:rPr>
              <a:t>(POs)</a:t>
            </a:r>
          </a:p>
        </p:txBody>
      </p:sp>
      <p:pic>
        <p:nvPicPr>
          <p:cNvPr id="10" name="object 10"/>
          <p:cNvPicPr/>
          <p:nvPr/>
        </p:nvPicPr>
        <p:blipFill>
          <a:blip r:embed="rId5" cstate="print"/>
          <a:stretch>
            <a:fillRect/>
          </a:stretch>
        </p:blipFill>
        <p:spPr>
          <a:xfrm>
            <a:off x="0" y="19050"/>
            <a:ext cx="1371599" cy="904875"/>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10</a:t>
            </a:fld>
            <a:endParaRPr lang="en-IN"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105275" y="0"/>
              <a:ext cx="23194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152900" y="0"/>
              <a:ext cx="2224151" cy="890524"/>
            </a:xfrm>
            <a:prstGeom prst="rect">
              <a:avLst/>
            </a:prstGeom>
          </p:spPr>
        </p:pic>
      </p:grpSp>
      <p:sp>
        <p:nvSpPr>
          <p:cNvPr id="7" name="object 7"/>
          <p:cNvSpPr txBox="1">
            <a:spLocks noGrp="1"/>
          </p:cNvSpPr>
          <p:nvPr>
            <p:ph type="title"/>
          </p:nvPr>
        </p:nvSpPr>
        <p:spPr>
          <a:xfrm>
            <a:off x="4417695" y="57785"/>
            <a:ext cx="168910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Super</a:t>
            </a:r>
            <a:r>
              <a:rPr b="1" spc="-145" dirty="0">
                <a:latin typeface="Calibri"/>
                <a:cs typeface="Calibri"/>
              </a:rPr>
              <a:t> </a:t>
            </a:r>
            <a:r>
              <a:rPr b="1" dirty="0">
                <a:latin typeface="Calibri"/>
                <a:cs typeface="Calibri"/>
              </a:rPr>
              <a:t>key</a:t>
            </a:r>
          </a:p>
        </p:txBody>
      </p:sp>
      <p:sp>
        <p:nvSpPr>
          <p:cNvPr id="8" name="object 8"/>
          <p:cNvSpPr txBox="1"/>
          <p:nvPr/>
        </p:nvSpPr>
        <p:spPr>
          <a:xfrm>
            <a:off x="536575" y="1212532"/>
            <a:ext cx="8087359" cy="1435100"/>
          </a:xfrm>
          <a:prstGeom prst="rect">
            <a:avLst/>
          </a:prstGeom>
        </p:spPr>
        <p:txBody>
          <a:bodyPr vert="horz" wrap="square" lIns="0" tIns="5080" rIns="0" bIns="0" rtlCol="0">
            <a:spAutoFit/>
          </a:bodyPr>
          <a:lstStyle/>
          <a:p>
            <a:pPr marL="355600" marR="5080" indent="-343535" algn="just">
              <a:lnSpc>
                <a:spcPct val="103400"/>
              </a:lnSpc>
              <a:spcBef>
                <a:spcPts val="40"/>
              </a:spcBef>
              <a:buFont typeface="Arial MT"/>
              <a:buChar char="•"/>
              <a:tabLst>
                <a:tab pos="356235" algn="l"/>
              </a:tabLst>
            </a:pPr>
            <a:r>
              <a:rPr sz="2150" spc="15" dirty="0">
                <a:latin typeface="Calibri"/>
                <a:cs typeface="Calibri"/>
              </a:rPr>
              <a:t>A </a:t>
            </a:r>
            <a:r>
              <a:rPr sz="2150" dirty="0">
                <a:latin typeface="Calibri"/>
                <a:cs typeface="Calibri"/>
              </a:rPr>
              <a:t>superkey </a:t>
            </a:r>
            <a:r>
              <a:rPr sz="2150" spc="55" dirty="0">
                <a:latin typeface="Calibri"/>
                <a:cs typeface="Calibri"/>
              </a:rPr>
              <a:t>is </a:t>
            </a:r>
            <a:r>
              <a:rPr sz="2150" spc="10" dirty="0">
                <a:latin typeface="Calibri"/>
                <a:cs typeface="Calibri"/>
              </a:rPr>
              <a:t>a </a:t>
            </a:r>
            <a:r>
              <a:rPr sz="2150" spc="5" dirty="0">
                <a:latin typeface="Calibri"/>
                <a:cs typeface="Calibri"/>
              </a:rPr>
              <a:t>group</a:t>
            </a:r>
            <a:r>
              <a:rPr sz="2150" spc="10" dirty="0">
                <a:latin typeface="Calibri"/>
                <a:cs typeface="Calibri"/>
              </a:rPr>
              <a:t> </a:t>
            </a:r>
            <a:r>
              <a:rPr sz="2150" spc="-5" dirty="0">
                <a:latin typeface="Calibri"/>
                <a:cs typeface="Calibri"/>
              </a:rPr>
              <a:t>of</a:t>
            </a:r>
            <a:r>
              <a:rPr sz="2150" dirty="0">
                <a:latin typeface="Calibri"/>
                <a:cs typeface="Calibri"/>
              </a:rPr>
              <a:t> </a:t>
            </a:r>
            <a:r>
              <a:rPr sz="2150" spc="10" dirty="0">
                <a:latin typeface="Calibri"/>
                <a:cs typeface="Calibri"/>
              </a:rPr>
              <a:t>single </a:t>
            </a:r>
            <a:r>
              <a:rPr sz="2150" spc="-5" dirty="0">
                <a:latin typeface="Calibri"/>
                <a:cs typeface="Calibri"/>
              </a:rPr>
              <a:t>or</a:t>
            </a:r>
            <a:r>
              <a:rPr sz="2150" spc="475" dirty="0">
                <a:latin typeface="Calibri"/>
                <a:cs typeface="Calibri"/>
              </a:rPr>
              <a:t> </a:t>
            </a:r>
            <a:r>
              <a:rPr sz="2150" spc="10" dirty="0">
                <a:latin typeface="Calibri"/>
                <a:cs typeface="Calibri"/>
              </a:rPr>
              <a:t>multiple  </a:t>
            </a:r>
            <a:r>
              <a:rPr sz="2150" spc="-10" dirty="0">
                <a:latin typeface="Calibri"/>
                <a:cs typeface="Calibri"/>
              </a:rPr>
              <a:t>keys </a:t>
            </a:r>
            <a:r>
              <a:rPr sz="2150" spc="25" dirty="0">
                <a:latin typeface="Calibri"/>
                <a:cs typeface="Calibri"/>
              </a:rPr>
              <a:t>which </a:t>
            </a:r>
            <a:r>
              <a:rPr sz="2150" spc="10" dirty="0">
                <a:latin typeface="Calibri"/>
                <a:cs typeface="Calibri"/>
              </a:rPr>
              <a:t>identifies </a:t>
            </a:r>
            <a:r>
              <a:rPr sz="2150" spc="15" dirty="0">
                <a:latin typeface="Calibri"/>
                <a:cs typeface="Calibri"/>
              </a:rPr>
              <a:t> </a:t>
            </a:r>
            <a:r>
              <a:rPr sz="2150" spc="5" dirty="0">
                <a:latin typeface="Calibri"/>
                <a:cs typeface="Calibri"/>
              </a:rPr>
              <a:t>rows </a:t>
            </a:r>
            <a:r>
              <a:rPr sz="2150" spc="20" dirty="0">
                <a:latin typeface="Calibri"/>
                <a:cs typeface="Calibri"/>
              </a:rPr>
              <a:t>in </a:t>
            </a:r>
            <a:r>
              <a:rPr sz="2150" spc="10" dirty="0">
                <a:latin typeface="Calibri"/>
                <a:cs typeface="Calibri"/>
              </a:rPr>
              <a:t>a </a:t>
            </a:r>
            <a:r>
              <a:rPr sz="2150" spc="5" dirty="0">
                <a:latin typeface="Calibri"/>
                <a:cs typeface="Calibri"/>
              </a:rPr>
              <a:t>table. </a:t>
            </a:r>
            <a:r>
              <a:rPr sz="2150" spc="15" dirty="0">
                <a:latin typeface="Calibri"/>
                <a:cs typeface="Calibri"/>
              </a:rPr>
              <a:t>A </a:t>
            </a:r>
            <a:r>
              <a:rPr sz="2150" spc="-10" dirty="0">
                <a:latin typeface="Calibri"/>
                <a:cs typeface="Calibri"/>
              </a:rPr>
              <a:t>Super </a:t>
            </a:r>
            <a:r>
              <a:rPr sz="2150" spc="-5" dirty="0">
                <a:latin typeface="Calibri"/>
                <a:cs typeface="Calibri"/>
              </a:rPr>
              <a:t>key </a:t>
            </a:r>
            <a:r>
              <a:rPr sz="2150" spc="10" dirty="0">
                <a:latin typeface="Calibri"/>
                <a:cs typeface="Calibri"/>
              </a:rPr>
              <a:t>may </a:t>
            </a:r>
            <a:r>
              <a:rPr sz="2150" spc="5" dirty="0">
                <a:latin typeface="Calibri"/>
                <a:cs typeface="Calibri"/>
              </a:rPr>
              <a:t>have </a:t>
            </a:r>
            <a:r>
              <a:rPr sz="2150" spc="15" dirty="0">
                <a:latin typeface="Calibri"/>
                <a:cs typeface="Calibri"/>
              </a:rPr>
              <a:t>additional </a:t>
            </a:r>
            <a:r>
              <a:rPr sz="2150" spc="10" dirty="0">
                <a:latin typeface="Calibri"/>
                <a:cs typeface="Calibri"/>
              </a:rPr>
              <a:t>attributes that are </a:t>
            </a:r>
            <a:r>
              <a:rPr sz="2150" spc="15" dirty="0">
                <a:latin typeface="Calibri"/>
                <a:cs typeface="Calibri"/>
              </a:rPr>
              <a:t> </a:t>
            </a:r>
            <a:r>
              <a:rPr sz="2150" spc="-5" dirty="0">
                <a:latin typeface="Calibri"/>
                <a:cs typeface="Calibri"/>
              </a:rPr>
              <a:t>not</a:t>
            </a:r>
            <a:r>
              <a:rPr sz="2150" spc="55" dirty="0">
                <a:latin typeface="Calibri"/>
                <a:cs typeface="Calibri"/>
              </a:rPr>
              <a:t> </a:t>
            </a:r>
            <a:r>
              <a:rPr sz="2150" spc="-15" dirty="0">
                <a:latin typeface="Calibri"/>
                <a:cs typeface="Calibri"/>
              </a:rPr>
              <a:t>needed</a:t>
            </a:r>
            <a:r>
              <a:rPr sz="2150" spc="240" dirty="0">
                <a:latin typeface="Calibri"/>
                <a:cs typeface="Calibri"/>
              </a:rPr>
              <a:t> </a:t>
            </a:r>
            <a:r>
              <a:rPr sz="2150" spc="-20" dirty="0">
                <a:latin typeface="Calibri"/>
                <a:cs typeface="Calibri"/>
              </a:rPr>
              <a:t>for</a:t>
            </a:r>
            <a:r>
              <a:rPr sz="2150" spc="100" dirty="0">
                <a:latin typeface="Calibri"/>
                <a:cs typeface="Calibri"/>
              </a:rPr>
              <a:t> </a:t>
            </a:r>
            <a:r>
              <a:rPr sz="2150" dirty="0">
                <a:latin typeface="Calibri"/>
                <a:cs typeface="Calibri"/>
              </a:rPr>
              <a:t>unique</a:t>
            </a:r>
            <a:r>
              <a:rPr sz="2150" spc="80" dirty="0">
                <a:latin typeface="Calibri"/>
                <a:cs typeface="Calibri"/>
              </a:rPr>
              <a:t> </a:t>
            </a:r>
            <a:r>
              <a:rPr sz="2150" spc="10" dirty="0">
                <a:latin typeface="Calibri"/>
                <a:cs typeface="Calibri"/>
              </a:rPr>
              <a:t>identification.</a:t>
            </a:r>
            <a:endParaRPr sz="2150">
              <a:latin typeface="Calibri"/>
              <a:cs typeface="Calibri"/>
            </a:endParaRPr>
          </a:p>
          <a:p>
            <a:pPr marL="927735">
              <a:lnSpc>
                <a:spcPct val="100000"/>
              </a:lnSpc>
              <a:spcBef>
                <a:spcPts val="570"/>
              </a:spcBef>
            </a:pPr>
            <a:r>
              <a:rPr sz="2150" dirty="0">
                <a:latin typeface="Calibri"/>
                <a:cs typeface="Calibri"/>
              </a:rPr>
              <a:t>Example:</a:t>
            </a:r>
            <a:endParaRPr sz="2150">
              <a:latin typeface="Calibri"/>
              <a:cs typeface="Calibri"/>
            </a:endParaRPr>
          </a:p>
        </p:txBody>
      </p:sp>
      <p:sp>
        <p:nvSpPr>
          <p:cNvPr id="9" name="object 9"/>
          <p:cNvSpPr txBox="1"/>
          <p:nvPr/>
        </p:nvSpPr>
        <p:spPr>
          <a:xfrm>
            <a:off x="536575" y="4302696"/>
            <a:ext cx="8076565" cy="691515"/>
          </a:xfrm>
          <a:prstGeom prst="rect">
            <a:avLst/>
          </a:prstGeom>
        </p:spPr>
        <p:txBody>
          <a:bodyPr vert="horz" wrap="square" lIns="0" tIns="9525" rIns="0" bIns="0" rtlCol="0">
            <a:spAutoFit/>
          </a:bodyPr>
          <a:lstStyle/>
          <a:p>
            <a:pPr marL="355600" marR="5080" indent="-343535">
              <a:lnSpc>
                <a:spcPct val="101899"/>
              </a:lnSpc>
              <a:spcBef>
                <a:spcPts val="75"/>
              </a:spcBef>
              <a:buFont typeface="Arial MT"/>
              <a:buChar char="•"/>
              <a:tabLst>
                <a:tab pos="355600" algn="l"/>
                <a:tab pos="356235" algn="l"/>
                <a:tab pos="727075" algn="l"/>
                <a:tab pos="1261110" algn="l"/>
                <a:tab pos="2796540" algn="l"/>
                <a:tab pos="3988435" algn="l"/>
                <a:tab pos="5093970" algn="l"/>
                <a:tab pos="5675630" algn="l"/>
                <a:tab pos="6896100" algn="l"/>
                <a:tab pos="7697470" algn="l"/>
              </a:tabLst>
            </a:pPr>
            <a:r>
              <a:rPr sz="2150" spc="-20" dirty="0">
                <a:latin typeface="Calibri"/>
                <a:cs typeface="Calibri"/>
              </a:rPr>
              <a:t>I</a:t>
            </a:r>
            <a:r>
              <a:rPr sz="2150" spc="10" dirty="0">
                <a:latin typeface="Calibri"/>
                <a:cs typeface="Calibri"/>
              </a:rPr>
              <a:t>n</a:t>
            </a:r>
            <a:r>
              <a:rPr sz="2150" dirty="0">
                <a:latin typeface="Calibri"/>
                <a:cs typeface="Calibri"/>
              </a:rPr>
              <a:t>	</a:t>
            </a:r>
            <a:r>
              <a:rPr sz="2150" spc="20" dirty="0">
                <a:latin typeface="Calibri"/>
                <a:cs typeface="Calibri"/>
              </a:rPr>
              <a:t>t</a:t>
            </a:r>
            <a:r>
              <a:rPr sz="2150" spc="-10" dirty="0">
                <a:latin typeface="Calibri"/>
                <a:cs typeface="Calibri"/>
              </a:rPr>
              <a:t>h</a:t>
            </a:r>
            <a:r>
              <a:rPr sz="2150" spc="10" dirty="0">
                <a:latin typeface="Calibri"/>
                <a:cs typeface="Calibri"/>
              </a:rPr>
              <a:t>e</a:t>
            </a:r>
            <a:r>
              <a:rPr sz="2150" dirty="0">
                <a:latin typeface="Calibri"/>
                <a:cs typeface="Calibri"/>
              </a:rPr>
              <a:t>	</a:t>
            </a:r>
            <a:r>
              <a:rPr sz="2150" spc="10" dirty="0">
                <a:latin typeface="Calibri"/>
                <a:cs typeface="Calibri"/>
              </a:rPr>
              <a:t>a</a:t>
            </a:r>
            <a:r>
              <a:rPr sz="2150" spc="-10" dirty="0">
                <a:latin typeface="Calibri"/>
                <a:cs typeface="Calibri"/>
              </a:rPr>
              <a:t>b</a:t>
            </a:r>
            <a:r>
              <a:rPr sz="2150" spc="-15" dirty="0">
                <a:latin typeface="Calibri"/>
                <a:cs typeface="Calibri"/>
              </a:rPr>
              <a:t>o</a:t>
            </a:r>
            <a:r>
              <a:rPr sz="2150" spc="70" dirty="0">
                <a:latin typeface="Calibri"/>
                <a:cs typeface="Calibri"/>
              </a:rPr>
              <a:t>v</a:t>
            </a:r>
            <a:r>
              <a:rPr sz="2150" spc="-15" dirty="0">
                <a:latin typeface="Calibri"/>
                <a:cs typeface="Calibri"/>
              </a:rPr>
              <a:t>e</a:t>
            </a:r>
            <a:r>
              <a:rPr sz="2150" spc="10" dirty="0">
                <a:latin typeface="Calibri"/>
                <a:cs typeface="Calibri"/>
              </a:rPr>
              <a:t>-</a:t>
            </a:r>
            <a:r>
              <a:rPr sz="2150" spc="30" dirty="0">
                <a:latin typeface="Calibri"/>
                <a:cs typeface="Calibri"/>
              </a:rPr>
              <a:t>gi</a:t>
            </a:r>
            <a:r>
              <a:rPr sz="2150" dirty="0">
                <a:latin typeface="Calibri"/>
                <a:cs typeface="Calibri"/>
              </a:rPr>
              <a:t>v</a:t>
            </a:r>
            <a:r>
              <a:rPr sz="2150" spc="-25" dirty="0">
                <a:latin typeface="Calibri"/>
                <a:cs typeface="Calibri"/>
              </a:rPr>
              <a:t>e</a:t>
            </a:r>
            <a:r>
              <a:rPr sz="2150" spc="10" dirty="0">
                <a:latin typeface="Calibri"/>
                <a:cs typeface="Calibri"/>
              </a:rPr>
              <a:t>n</a:t>
            </a:r>
            <a:r>
              <a:rPr sz="2150" dirty="0">
                <a:latin typeface="Calibri"/>
                <a:cs typeface="Calibri"/>
              </a:rPr>
              <a:t>	</a:t>
            </a:r>
            <a:r>
              <a:rPr sz="2150" spc="-25" dirty="0">
                <a:latin typeface="Calibri"/>
                <a:cs typeface="Calibri"/>
              </a:rPr>
              <a:t>e</a:t>
            </a:r>
            <a:r>
              <a:rPr sz="2150" spc="-35" dirty="0">
                <a:latin typeface="Calibri"/>
                <a:cs typeface="Calibri"/>
              </a:rPr>
              <a:t>x</a:t>
            </a:r>
            <a:r>
              <a:rPr sz="2150" spc="90" dirty="0">
                <a:latin typeface="Calibri"/>
                <a:cs typeface="Calibri"/>
              </a:rPr>
              <a:t>a</a:t>
            </a:r>
            <a:r>
              <a:rPr sz="2150" spc="5" dirty="0">
                <a:latin typeface="Calibri"/>
                <a:cs typeface="Calibri"/>
              </a:rPr>
              <a:t>m</a:t>
            </a:r>
            <a:r>
              <a:rPr sz="2150" spc="-10" dirty="0">
                <a:latin typeface="Calibri"/>
                <a:cs typeface="Calibri"/>
              </a:rPr>
              <a:t>p</a:t>
            </a:r>
            <a:r>
              <a:rPr sz="2150" spc="25" dirty="0">
                <a:latin typeface="Calibri"/>
                <a:cs typeface="Calibri"/>
              </a:rPr>
              <a:t>l</a:t>
            </a:r>
            <a:r>
              <a:rPr sz="2150" spc="50" dirty="0">
                <a:latin typeface="Calibri"/>
                <a:cs typeface="Calibri"/>
              </a:rPr>
              <a:t>e</a:t>
            </a:r>
            <a:r>
              <a:rPr sz="2150" spc="5" dirty="0">
                <a:latin typeface="Calibri"/>
                <a:cs typeface="Calibri"/>
              </a:rPr>
              <a:t>,</a:t>
            </a:r>
            <a:r>
              <a:rPr sz="2150" dirty="0">
                <a:latin typeface="Calibri"/>
                <a:cs typeface="Calibri"/>
              </a:rPr>
              <a:t>	</a:t>
            </a:r>
            <a:r>
              <a:rPr sz="2150" spc="-5" dirty="0">
                <a:latin typeface="Calibri"/>
                <a:cs typeface="Calibri"/>
              </a:rPr>
              <a:t>E</a:t>
            </a:r>
            <a:r>
              <a:rPr sz="2150" spc="80" dirty="0">
                <a:latin typeface="Calibri"/>
                <a:cs typeface="Calibri"/>
              </a:rPr>
              <a:t>m</a:t>
            </a:r>
            <a:r>
              <a:rPr sz="2150" spc="-10" dirty="0">
                <a:latin typeface="Calibri"/>
                <a:cs typeface="Calibri"/>
              </a:rPr>
              <a:t>p</a:t>
            </a:r>
            <a:r>
              <a:rPr sz="2150" spc="55" dirty="0">
                <a:latin typeface="Calibri"/>
                <a:cs typeface="Calibri"/>
              </a:rPr>
              <a:t>S</a:t>
            </a:r>
            <a:r>
              <a:rPr sz="2150" spc="-15" dirty="0">
                <a:latin typeface="Calibri"/>
                <a:cs typeface="Calibri"/>
              </a:rPr>
              <a:t>S</a:t>
            </a:r>
            <a:r>
              <a:rPr sz="2150" spc="15" dirty="0">
                <a:latin typeface="Calibri"/>
                <a:cs typeface="Calibri"/>
              </a:rPr>
              <a:t>N</a:t>
            </a:r>
            <a:r>
              <a:rPr sz="2150" dirty="0">
                <a:latin typeface="Calibri"/>
                <a:cs typeface="Calibri"/>
              </a:rPr>
              <a:t>	</a:t>
            </a:r>
            <a:r>
              <a:rPr sz="2150" spc="15" dirty="0">
                <a:latin typeface="Calibri"/>
                <a:cs typeface="Calibri"/>
              </a:rPr>
              <a:t>a</a:t>
            </a:r>
            <a:r>
              <a:rPr sz="2150" spc="-10" dirty="0">
                <a:latin typeface="Calibri"/>
                <a:cs typeface="Calibri"/>
              </a:rPr>
              <a:t>n</a:t>
            </a:r>
            <a:r>
              <a:rPr sz="2150" spc="10" dirty="0">
                <a:latin typeface="Calibri"/>
                <a:cs typeface="Calibri"/>
              </a:rPr>
              <a:t>d</a:t>
            </a:r>
            <a:r>
              <a:rPr sz="2150" dirty="0">
                <a:latin typeface="Calibri"/>
                <a:cs typeface="Calibri"/>
              </a:rPr>
              <a:t>	</a:t>
            </a:r>
            <a:r>
              <a:rPr sz="2150" spc="-5" dirty="0">
                <a:latin typeface="Calibri"/>
                <a:cs typeface="Calibri"/>
              </a:rPr>
              <a:t>E</a:t>
            </a:r>
            <a:r>
              <a:rPr sz="2150" spc="80" dirty="0">
                <a:latin typeface="Calibri"/>
                <a:cs typeface="Calibri"/>
              </a:rPr>
              <a:t>m</a:t>
            </a:r>
            <a:r>
              <a:rPr sz="2150" spc="-10" dirty="0">
                <a:latin typeface="Calibri"/>
                <a:cs typeface="Calibri"/>
              </a:rPr>
              <a:t>p</a:t>
            </a:r>
            <a:r>
              <a:rPr sz="2150" spc="35" dirty="0">
                <a:latin typeface="Calibri"/>
                <a:cs typeface="Calibri"/>
              </a:rPr>
              <a:t>N</a:t>
            </a:r>
            <a:r>
              <a:rPr sz="2150" spc="65" dirty="0">
                <a:latin typeface="Calibri"/>
                <a:cs typeface="Calibri"/>
              </a:rPr>
              <a:t>u</a:t>
            </a:r>
            <a:r>
              <a:rPr sz="2150" spc="20" dirty="0">
                <a:latin typeface="Calibri"/>
                <a:cs typeface="Calibri"/>
              </a:rPr>
              <a:t>m</a:t>
            </a:r>
            <a:r>
              <a:rPr sz="2150" dirty="0">
                <a:latin typeface="Calibri"/>
                <a:cs typeface="Calibri"/>
              </a:rPr>
              <a:t>	</a:t>
            </a:r>
            <a:r>
              <a:rPr sz="2150" spc="-10" dirty="0">
                <a:latin typeface="Calibri"/>
                <a:cs typeface="Calibri"/>
              </a:rPr>
              <a:t>n</a:t>
            </a:r>
            <a:r>
              <a:rPr sz="2150" spc="15" dirty="0">
                <a:latin typeface="Calibri"/>
                <a:cs typeface="Calibri"/>
              </a:rPr>
              <a:t>a</a:t>
            </a:r>
            <a:r>
              <a:rPr sz="2150" spc="80" dirty="0">
                <a:latin typeface="Calibri"/>
                <a:cs typeface="Calibri"/>
              </a:rPr>
              <a:t>m</a:t>
            </a:r>
            <a:r>
              <a:rPr sz="2150" spc="10" dirty="0">
                <a:latin typeface="Calibri"/>
                <a:cs typeface="Calibri"/>
              </a:rPr>
              <a:t>e</a:t>
            </a:r>
            <a:r>
              <a:rPr sz="2150" dirty="0">
                <a:latin typeface="Calibri"/>
                <a:cs typeface="Calibri"/>
              </a:rPr>
              <a:t>	</a:t>
            </a:r>
            <a:r>
              <a:rPr sz="2150" spc="10" dirty="0">
                <a:latin typeface="Calibri"/>
                <a:cs typeface="Calibri"/>
              </a:rPr>
              <a:t>a</a:t>
            </a:r>
            <a:r>
              <a:rPr sz="2150" spc="-10" dirty="0">
                <a:latin typeface="Calibri"/>
                <a:cs typeface="Calibri"/>
              </a:rPr>
              <a:t>r</a:t>
            </a:r>
            <a:r>
              <a:rPr sz="2150" spc="5" dirty="0">
                <a:latin typeface="Calibri"/>
                <a:cs typeface="Calibri"/>
              </a:rPr>
              <a:t>e  </a:t>
            </a:r>
            <a:r>
              <a:rPr sz="2150" spc="-20" dirty="0">
                <a:latin typeface="Calibri"/>
                <a:cs typeface="Calibri"/>
              </a:rPr>
              <a:t>superkeys.</a:t>
            </a:r>
            <a:endParaRPr sz="2150">
              <a:latin typeface="Calibri"/>
              <a:cs typeface="Calibri"/>
            </a:endParaRPr>
          </a:p>
        </p:txBody>
      </p:sp>
      <p:graphicFrame>
        <p:nvGraphicFramePr>
          <p:cNvPr id="10" name="object 10"/>
          <p:cNvGraphicFramePr>
            <a:graphicFrameLocks noGrp="1"/>
          </p:cNvGraphicFramePr>
          <p:nvPr/>
        </p:nvGraphicFramePr>
        <p:xfrm>
          <a:off x="1441450" y="2731770"/>
          <a:ext cx="6096000" cy="1478277"/>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65759">
                <a:tc>
                  <a:txBody>
                    <a:bodyPr/>
                    <a:lstStyle/>
                    <a:p>
                      <a:pPr algn="ctr">
                        <a:lnSpc>
                          <a:spcPct val="100000"/>
                        </a:lnSpc>
                        <a:spcBef>
                          <a:spcPts val="240"/>
                        </a:spcBef>
                      </a:pPr>
                      <a:r>
                        <a:rPr sz="1800" b="1" spc="-5" dirty="0">
                          <a:solidFill>
                            <a:srgbClr val="FFFFFF"/>
                          </a:solidFill>
                          <a:latin typeface="Calibri"/>
                          <a:cs typeface="Calibri"/>
                        </a:rPr>
                        <a:t>EmpSSN</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4445" algn="ctr">
                        <a:lnSpc>
                          <a:spcPct val="100000"/>
                        </a:lnSpc>
                        <a:spcBef>
                          <a:spcPts val="240"/>
                        </a:spcBef>
                      </a:pPr>
                      <a:r>
                        <a:rPr sz="1800" b="1" spc="10" dirty="0">
                          <a:solidFill>
                            <a:srgbClr val="FFFFFF"/>
                          </a:solidFill>
                          <a:latin typeface="Calibri"/>
                          <a:cs typeface="Calibri"/>
                        </a:rPr>
                        <a:t>EmpNum</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065" algn="ctr">
                        <a:lnSpc>
                          <a:spcPct val="100000"/>
                        </a:lnSpc>
                        <a:spcBef>
                          <a:spcPts val="240"/>
                        </a:spcBef>
                      </a:pPr>
                      <a:r>
                        <a:rPr sz="1800" b="1" spc="10" dirty="0">
                          <a:solidFill>
                            <a:srgbClr val="FFFFFF"/>
                          </a:solidFill>
                          <a:latin typeface="Calibri"/>
                          <a:cs typeface="Calibri"/>
                        </a:rPr>
                        <a:t>Empname</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40">
                <a:tc>
                  <a:txBody>
                    <a:bodyPr/>
                    <a:lstStyle/>
                    <a:p>
                      <a:pPr marL="6350" algn="ctr">
                        <a:lnSpc>
                          <a:spcPct val="100000"/>
                        </a:lnSpc>
                        <a:spcBef>
                          <a:spcPts val="265"/>
                        </a:spcBef>
                      </a:pPr>
                      <a:r>
                        <a:rPr sz="1800" spc="-15" dirty="0">
                          <a:latin typeface="Calibri"/>
                          <a:cs typeface="Calibri"/>
                        </a:rPr>
                        <a:t>9812345098</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65"/>
                        </a:spcBef>
                      </a:pPr>
                      <a:r>
                        <a:rPr sz="1800" spc="-5" dirty="0">
                          <a:latin typeface="Calibri"/>
                          <a:cs typeface="Calibri"/>
                        </a:rPr>
                        <a:t>AB05</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65"/>
                        </a:spcBef>
                      </a:pPr>
                      <a:r>
                        <a:rPr sz="1800" spc="5" dirty="0">
                          <a:latin typeface="Calibri"/>
                          <a:cs typeface="Calibri"/>
                        </a:rPr>
                        <a:t>Shown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39">
                <a:tc>
                  <a:txBody>
                    <a:bodyPr/>
                    <a:lstStyle/>
                    <a:p>
                      <a:pPr marL="6350" algn="ctr">
                        <a:lnSpc>
                          <a:spcPct val="100000"/>
                        </a:lnSpc>
                        <a:spcBef>
                          <a:spcPts val="270"/>
                        </a:spcBef>
                      </a:pPr>
                      <a:r>
                        <a:rPr sz="1800" spc="-15" dirty="0">
                          <a:latin typeface="Calibri"/>
                          <a:cs typeface="Calibri"/>
                        </a:rPr>
                        <a:t>9876512345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70"/>
                        </a:spcBef>
                      </a:pPr>
                      <a:r>
                        <a:rPr sz="1800" spc="-5" dirty="0">
                          <a:latin typeface="Calibri"/>
                          <a:cs typeface="Calibri"/>
                        </a:rPr>
                        <a:t>AB06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70"/>
                        </a:spcBef>
                      </a:pPr>
                      <a:r>
                        <a:rPr sz="1800" spc="5" dirty="0">
                          <a:latin typeface="Calibri"/>
                          <a:cs typeface="Calibri"/>
                        </a:rPr>
                        <a:t>Roslyn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marL="6350" algn="ctr">
                        <a:lnSpc>
                          <a:spcPct val="100000"/>
                        </a:lnSpc>
                        <a:spcBef>
                          <a:spcPts val="275"/>
                        </a:spcBef>
                      </a:pPr>
                      <a:r>
                        <a:rPr sz="1800" spc="-15" dirty="0">
                          <a:latin typeface="Calibri"/>
                          <a:cs typeface="Calibri"/>
                        </a:rPr>
                        <a:t>199937890</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75"/>
                        </a:spcBef>
                      </a:pPr>
                      <a:r>
                        <a:rPr sz="1800" spc="-5" dirty="0">
                          <a:latin typeface="Calibri"/>
                          <a:cs typeface="Calibri"/>
                        </a:rPr>
                        <a:t>AB07</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6510" algn="ctr">
                        <a:lnSpc>
                          <a:spcPct val="100000"/>
                        </a:lnSpc>
                        <a:spcBef>
                          <a:spcPts val="275"/>
                        </a:spcBef>
                      </a:pPr>
                      <a:r>
                        <a:rPr sz="1800" spc="10" dirty="0">
                          <a:latin typeface="Calibri"/>
                          <a:cs typeface="Calibri"/>
                        </a:rPr>
                        <a:t>James</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100</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100</a:t>
            </a:fld>
            <a:endParaRPr lang="en-I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914775" y="0"/>
              <a:ext cx="27004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962400" y="0"/>
              <a:ext cx="2605151" cy="890524"/>
            </a:xfrm>
            <a:prstGeom prst="rect">
              <a:avLst/>
            </a:prstGeom>
          </p:spPr>
        </p:pic>
      </p:grpSp>
      <p:sp>
        <p:nvSpPr>
          <p:cNvPr id="7" name="object 7"/>
          <p:cNvSpPr txBox="1">
            <a:spLocks noGrp="1"/>
          </p:cNvSpPr>
          <p:nvPr>
            <p:ph type="title"/>
          </p:nvPr>
        </p:nvSpPr>
        <p:spPr>
          <a:xfrm>
            <a:off x="4227195" y="57785"/>
            <a:ext cx="206883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Primary</a:t>
            </a:r>
            <a:r>
              <a:rPr b="1" spc="-140" dirty="0">
                <a:latin typeface="Calibri"/>
                <a:cs typeface="Calibri"/>
              </a:rPr>
              <a:t> </a:t>
            </a:r>
            <a:r>
              <a:rPr b="1" spc="5" dirty="0">
                <a:latin typeface="Calibri"/>
                <a:cs typeface="Calibri"/>
              </a:rPr>
              <a:t>Key</a:t>
            </a:r>
          </a:p>
        </p:txBody>
      </p:sp>
      <p:sp>
        <p:nvSpPr>
          <p:cNvPr id="8" name="object 8"/>
          <p:cNvSpPr txBox="1"/>
          <p:nvPr/>
        </p:nvSpPr>
        <p:spPr>
          <a:xfrm>
            <a:off x="536575" y="1284541"/>
            <a:ext cx="8086090" cy="1769110"/>
          </a:xfrm>
          <a:prstGeom prst="rect">
            <a:avLst/>
          </a:prstGeom>
        </p:spPr>
        <p:txBody>
          <a:bodyPr vert="horz" wrap="square" lIns="0" tIns="6350" rIns="0" bIns="0" rtlCol="0">
            <a:spAutoFit/>
          </a:bodyPr>
          <a:lstStyle/>
          <a:p>
            <a:pPr marL="355600" marR="5080" indent="-343535" algn="just">
              <a:lnSpc>
                <a:spcPct val="102899"/>
              </a:lnSpc>
              <a:spcBef>
                <a:spcPts val="50"/>
              </a:spcBef>
              <a:buFont typeface="Arial MT"/>
              <a:buChar char="•"/>
              <a:tabLst>
                <a:tab pos="356235" algn="l"/>
              </a:tabLst>
            </a:pPr>
            <a:r>
              <a:rPr sz="2150" spc="15" dirty="0">
                <a:latin typeface="Calibri"/>
                <a:cs typeface="Calibri"/>
              </a:rPr>
              <a:t>PRIMARY </a:t>
            </a:r>
            <a:r>
              <a:rPr sz="2150" spc="5" dirty="0">
                <a:latin typeface="Calibri"/>
                <a:cs typeface="Calibri"/>
              </a:rPr>
              <a:t>KEY </a:t>
            </a:r>
            <a:r>
              <a:rPr sz="2150" spc="20" dirty="0">
                <a:latin typeface="Calibri"/>
                <a:cs typeface="Calibri"/>
              </a:rPr>
              <a:t>in </a:t>
            </a:r>
            <a:r>
              <a:rPr sz="2150" spc="25" dirty="0">
                <a:latin typeface="Calibri"/>
                <a:cs typeface="Calibri"/>
              </a:rPr>
              <a:t>DBMS </a:t>
            </a:r>
            <a:r>
              <a:rPr sz="2150" spc="20" dirty="0">
                <a:latin typeface="Calibri"/>
                <a:cs typeface="Calibri"/>
              </a:rPr>
              <a:t>is </a:t>
            </a:r>
            <a:r>
              <a:rPr sz="2150" spc="10" dirty="0">
                <a:latin typeface="Calibri"/>
                <a:cs typeface="Calibri"/>
              </a:rPr>
              <a:t>a </a:t>
            </a:r>
            <a:r>
              <a:rPr sz="2150" dirty="0">
                <a:latin typeface="Calibri"/>
                <a:cs typeface="Calibri"/>
              </a:rPr>
              <a:t>column </a:t>
            </a:r>
            <a:r>
              <a:rPr sz="2150" spc="-5" dirty="0">
                <a:latin typeface="Calibri"/>
                <a:cs typeface="Calibri"/>
              </a:rPr>
              <a:t>or </a:t>
            </a:r>
            <a:r>
              <a:rPr sz="2150" spc="5" dirty="0">
                <a:latin typeface="Calibri"/>
                <a:cs typeface="Calibri"/>
              </a:rPr>
              <a:t>group </a:t>
            </a:r>
            <a:r>
              <a:rPr sz="2150" spc="-5" dirty="0">
                <a:latin typeface="Calibri"/>
                <a:cs typeface="Calibri"/>
              </a:rPr>
              <a:t>of </a:t>
            </a:r>
            <a:r>
              <a:rPr sz="2150" spc="10" dirty="0">
                <a:latin typeface="Calibri"/>
                <a:cs typeface="Calibri"/>
              </a:rPr>
              <a:t>columns </a:t>
            </a:r>
            <a:r>
              <a:rPr sz="2150" spc="20" dirty="0">
                <a:latin typeface="Calibri"/>
                <a:cs typeface="Calibri"/>
              </a:rPr>
              <a:t>in </a:t>
            </a:r>
            <a:r>
              <a:rPr sz="2150" spc="10" dirty="0">
                <a:latin typeface="Calibri"/>
                <a:cs typeface="Calibri"/>
              </a:rPr>
              <a:t>a </a:t>
            </a:r>
            <a:r>
              <a:rPr sz="2150" spc="15" dirty="0">
                <a:latin typeface="Calibri"/>
                <a:cs typeface="Calibri"/>
              </a:rPr>
              <a:t>table </a:t>
            </a:r>
            <a:r>
              <a:rPr sz="2150" spc="20" dirty="0">
                <a:latin typeface="Calibri"/>
                <a:cs typeface="Calibri"/>
              </a:rPr>
              <a:t> </a:t>
            </a:r>
            <a:r>
              <a:rPr sz="2150" spc="10" dirty="0">
                <a:latin typeface="Calibri"/>
                <a:cs typeface="Calibri"/>
              </a:rPr>
              <a:t>that </a:t>
            </a:r>
            <a:r>
              <a:rPr sz="2150" dirty="0">
                <a:latin typeface="Calibri"/>
                <a:cs typeface="Calibri"/>
              </a:rPr>
              <a:t>uniquely </a:t>
            </a:r>
            <a:r>
              <a:rPr sz="2150" spc="5" dirty="0">
                <a:latin typeface="Calibri"/>
                <a:cs typeface="Calibri"/>
              </a:rPr>
              <a:t>identify every </a:t>
            </a:r>
            <a:r>
              <a:rPr sz="2150" dirty="0">
                <a:latin typeface="Calibri"/>
                <a:cs typeface="Calibri"/>
              </a:rPr>
              <a:t>row </a:t>
            </a:r>
            <a:r>
              <a:rPr sz="2150" spc="20" dirty="0">
                <a:latin typeface="Calibri"/>
                <a:cs typeface="Calibri"/>
              </a:rPr>
              <a:t>in </a:t>
            </a:r>
            <a:r>
              <a:rPr sz="2150" spc="25" dirty="0">
                <a:latin typeface="Calibri"/>
                <a:cs typeface="Calibri"/>
              </a:rPr>
              <a:t>that </a:t>
            </a:r>
            <a:r>
              <a:rPr sz="2150" spc="5" dirty="0">
                <a:latin typeface="Calibri"/>
                <a:cs typeface="Calibri"/>
              </a:rPr>
              <a:t>table. </a:t>
            </a:r>
            <a:r>
              <a:rPr sz="2150" spc="25" dirty="0">
                <a:latin typeface="Calibri"/>
                <a:cs typeface="Calibri"/>
              </a:rPr>
              <a:t>The </a:t>
            </a:r>
            <a:r>
              <a:rPr sz="2150" spc="20" dirty="0">
                <a:latin typeface="Calibri"/>
                <a:cs typeface="Calibri"/>
              </a:rPr>
              <a:t>Primary </a:t>
            </a:r>
            <a:r>
              <a:rPr sz="2150" spc="-5" dirty="0">
                <a:latin typeface="Calibri"/>
                <a:cs typeface="Calibri"/>
              </a:rPr>
              <a:t>Key </a:t>
            </a:r>
            <a:r>
              <a:rPr sz="2150" spc="15" dirty="0">
                <a:latin typeface="Calibri"/>
                <a:cs typeface="Calibri"/>
              </a:rPr>
              <a:t>can’t </a:t>
            </a:r>
            <a:r>
              <a:rPr sz="2150" spc="20" dirty="0">
                <a:latin typeface="Calibri"/>
                <a:cs typeface="Calibri"/>
              </a:rPr>
              <a:t> </a:t>
            </a:r>
            <a:r>
              <a:rPr sz="2150" dirty="0">
                <a:latin typeface="Calibri"/>
                <a:cs typeface="Calibri"/>
              </a:rPr>
              <a:t>be</a:t>
            </a:r>
            <a:r>
              <a:rPr sz="2150" spc="5" dirty="0">
                <a:latin typeface="Calibri"/>
                <a:cs typeface="Calibri"/>
              </a:rPr>
              <a:t> </a:t>
            </a:r>
            <a:r>
              <a:rPr sz="2150" spc="10" dirty="0">
                <a:latin typeface="Calibri"/>
                <a:cs typeface="Calibri"/>
              </a:rPr>
              <a:t>a</a:t>
            </a:r>
            <a:r>
              <a:rPr sz="2150" spc="15" dirty="0">
                <a:latin typeface="Calibri"/>
                <a:cs typeface="Calibri"/>
              </a:rPr>
              <a:t> </a:t>
            </a:r>
            <a:r>
              <a:rPr sz="2150" spc="5" dirty="0">
                <a:latin typeface="Calibri"/>
                <a:cs typeface="Calibri"/>
              </a:rPr>
              <a:t>duplicate</a:t>
            </a:r>
            <a:r>
              <a:rPr sz="2150" spc="10" dirty="0">
                <a:latin typeface="Calibri"/>
                <a:cs typeface="Calibri"/>
              </a:rPr>
              <a:t> </a:t>
            </a:r>
            <a:r>
              <a:rPr sz="2150" dirty="0">
                <a:latin typeface="Calibri"/>
                <a:cs typeface="Calibri"/>
              </a:rPr>
              <a:t>meaning</a:t>
            </a:r>
            <a:r>
              <a:rPr sz="2150" spc="5" dirty="0">
                <a:latin typeface="Calibri"/>
                <a:cs typeface="Calibri"/>
              </a:rPr>
              <a:t> </a:t>
            </a:r>
            <a:r>
              <a:rPr sz="2150" spc="35" dirty="0">
                <a:latin typeface="Calibri"/>
                <a:cs typeface="Calibri"/>
              </a:rPr>
              <a:t>the </a:t>
            </a:r>
            <a:r>
              <a:rPr sz="2150" spc="20" dirty="0">
                <a:latin typeface="Calibri"/>
                <a:cs typeface="Calibri"/>
              </a:rPr>
              <a:t>same </a:t>
            </a:r>
            <a:r>
              <a:rPr sz="2150" spc="10" dirty="0">
                <a:latin typeface="Calibri"/>
                <a:cs typeface="Calibri"/>
              </a:rPr>
              <a:t>value </a:t>
            </a:r>
            <a:r>
              <a:rPr sz="2150" spc="-5" dirty="0">
                <a:latin typeface="Calibri"/>
                <a:cs typeface="Calibri"/>
              </a:rPr>
              <a:t>can’t</a:t>
            </a:r>
            <a:r>
              <a:rPr sz="2150" spc="475" dirty="0">
                <a:latin typeface="Calibri"/>
                <a:cs typeface="Calibri"/>
              </a:rPr>
              <a:t> </a:t>
            </a:r>
            <a:r>
              <a:rPr sz="2150" spc="10" dirty="0">
                <a:latin typeface="Calibri"/>
                <a:cs typeface="Calibri"/>
              </a:rPr>
              <a:t>appear  </a:t>
            </a:r>
            <a:r>
              <a:rPr sz="2150" spc="15" dirty="0">
                <a:latin typeface="Calibri"/>
                <a:cs typeface="Calibri"/>
              </a:rPr>
              <a:t>more </a:t>
            </a:r>
            <a:r>
              <a:rPr sz="2150" spc="10" dirty="0">
                <a:latin typeface="Calibri"/>
                <a:cs typeface="Calibri"/>
              </a:rPr>
              <a:t>than </a:t>
            </a:r>
            <a:r>
              <a:rPr sz="2150" spc="15" dirty="0">
                <a:latin typeface="Calibri"/>
                <a:cs typeface="Calibri"/>
              </a:rPr>
              <a:t> </a:t>
            </a:r>
            <a:r>
              <a:rPr sz="2150" spc="-5" dirty="0">
                <a:latin typeface="Calibri"/>
                <a:cs typeface="Calibri"/>
              </a:rPr>
              <a:t>once</a:t>
            </a:r>
            <a:r>
              <a:rPr sz="2150" spc="80" dirty="0">
                <a:latin typeface="Calibri"/>
                <a:cs typeface="Calibri"/>
              </a:rPr>
              <a:t> </a:t>
            </a:r>
            <a:r>
              <a:rPr sz="2150" spc="20" dirty="0">
                <a:latin typeface="Calibri"/>
                <a:cs typeface="Calibri"/>
              </a:rPr>
              <a:t>in </a:t>
            </a:r>
            <a:r>
              <a:rPr sz="2150" spc="10" dirty="0">
                <a:latin typeface="Calibri"/>
                <a:cs typeface="Calibri"/>
              </a:rPr>
              <a:t>the</a:t>
            </a:r>
            <a:r>
              <a:rPr sz="2150" spc="85" dirty="0">
                <a:latin typeface="Calibri"/>
                <a:cs typeface="Calibri"/>
              </a:rPr>
              <a:t> </a:t>
            </a:r>
            <a:r>
              <a:rPr sz="2150" spc="5" dirty="0">
                <a:latin typeface="Calibri"/>
                <a:cs typeface="Calibri"/>
              </a:rPr>
              <a:t>table.</a:t>
            </a:r>
            <a:r>
              <a:rPr sz="2150" spc="15" dirty="0">
                <a:latin typeface="Calibri"/>
                <a:cs typeface="Calibri"/>
              </a:rPr>
              <a:t> A</a:t>
            </a:r>
            <a:r>
              <a:rPr sz="2150" spc="-25" dirty="0">
                <a:latin typeface="Calibri"/>
                <a:cs typeface="Calibri"/>
              </a:rPr>
              <a:t> </a:t>
            </a:r>
            <a:r>
              <a:rPr sz="2150" spc="15" dirty="0">
                <a:latin typeface="Calibri"/>
                <a:cs typeface="Calibri"/>
              </a:rPr>
              <a:t>table</a:t>
            </a:r>
            <a:r>
              <a:rPr sz="2150" spc="5" dirty="0">
                <a:latin typeface="Calibri"/>
                <a:cs typeface="Calibri"/>
              </a:rPr>
              <a:t> </a:t>
            </a:r>
            <a:r>
              <a:rPr sz="2150" dirty="0">
                <a:latin typeface="Calibri"/>
                <a:cs typeface="Calibri"/>
              </a:rPr>
              <a:t>cannot</a:t>
            </a:r>
            <a:r>
              <a:rPr sz="2150" spc="135" dirty="0">
                <a:latin typeface="Calibri"/>
                <a:cs typeface="Calibri"/>
              </a:rPr>
              <a:t> </a:t>
            </a:r>
            <a:r>
              <a:rPr sz="2150" spc="5" dirty="0">
                <a:latin typeface="Calibri"/>
                <a:cs typeface="Calibri"/>
              </a:rPr>
              <a:t>have</a:t>
            </a:r>
            <a:r>
              <a:rPr sz="2150" dirty="0">
                <a:latin typeface="Calibri"/>
                <a:cs typeface="Calibri"/>
              </a:rPr>
              <a:t> more</a:t>
            </a:r>
            <a:r>
              <a:rPr sz="2150" spc="80" dirty="0">
                <a:latin typeface="Calibri"/>
                <a:cs typeface="Calibri"/>
              </a:rPr>
              <a:t> </a:t>
            </a:r>
            <a:r>
              <a:rPr sz="2150" spc="10" dirty="0">
                <a:latin typeface="Calibri"/>
                <a:cs typeface="Calibri"/>
              </a:rPr>
              <a:t>than</a:t>
            </a:r>
            <a:r>
              <a:rPr sz="2150" spc="20" dirty="0">
                <a:latin typeface="Calibri"/>
                <a:cs typeface="Calibri"/>
              </a:rPr>
              <a:t> </a:t>
            </a:r>
            <a:r>
              <a:rPr sz="2150" dirty="0">
                <a:latin typeface="Calibri"/>
                <a:cs typeface="Calibri"/>
              </a:rPr>
              <a:t>one</a:t>
            </a:r>
            <a:r>
              <a:rPr sz="2150" spc="155" dirty="0">
                <a:latin typeface="Calibri"/>
                <a:cs typeface="Calibri"/>
              </a:rPr>
              <a:t> </a:t>
            </a:r>
            <a:r>
              <a:rPr sz="2150" spc="5" dirty="0">
                <a:latin typeface="Calibri"/>
                <a:cs typeface="Calibri"/>
              </a:rPr>
              <a:t>primary</a:t>
            </a:r>
            <a:r>
              <a:rPr sz="2150" spc="110" dirty="0">
                <a:latin typeface="Calibri"/>
                <a:cs typeface="Calibri"/>
              </a:rPr>
              <a:t> </a:t>
            </a:r>
            <a:r>
              <a:rPr sz="2150" spc="-65" dirty="0">
                <a:latin typeface="Calibri"/>
                <a:cs typeface="Calibri"/>
              </a:rPr>
              <a:t>key.</a:t>
            </a:r>
            <a:endParaRPr sz="2150">
              <a:latin typeface="Calibri"/>
              <a:cs typeface="Calibri"/>
            </a:endParaRPr>
          </a:p>
          <a:p>
            <a:pPr marL="927735">
              <a:lnSpc>
                <a:spcPct val="100000"/>
              </a:lnSpc>
              <a:spcBef>
                <a:spcPts val="575"/>
              </a:spcBef>
            </a:pPr>
            <a:r>
              <a:rPr sz="2150" dirty="0">
                <a:latin typeface="Calibri"/>
                <a:cs typeface="Calibri"/>
              </a:rPr>
              <a:t>Example:</a:t>
            </a:r>
            <a:endParaRPr sz="2150">
              <a:latin typeface="Calibri"/>
              <a:cs typeface="Calibri"/>
            </a:endParaRPr>
          </a:p>
        </p:txBody>
      </p:sp>
      <p:sp>
        <p:nvSpPr>
          <p:cNvPr id="9" name="object 9"/>
          <p:cNvSpPr txBox="1"/>
          <p:nvPr/>
        </p:nvSpPr>
        <p:spPr>
          <a:xfrm>
            <a:off x="536575" y="5119052"/>
            <a:ext cx="594042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5" dirty="0">
                <a:latin typeface="Calibri"/>
                <a:cs typeface="Calibri"/>
              </a:rPr>
              <a:t>In</a:t>
            </a:r>
            <a:r>
              <a:rPr sz="2150" spc="20" dirty="0">
                <a:latin typeface="Calibri"/>
                <a:cs typeface="Calibri"/>
              </a:rPr>
              <a:t> </a:t>
            </a:r>
            <a:r>
              <a:rPr sz="2150" spc="10" dirty="0">
                <a:latin typeface="Calibri"/>
                <a:cs typeface="Calibri"/>
              </a:rPr>
              <a:t>the</a:t>
            </a:r>
            <a:r>
              <a:rPr sz="2150" spc="85" dirty="0">
                <a:latin typeface="Calibri"/>
                <a:cs typeface="Calibri"/>
              </a:rPr>
              <a:t> </a:t>
            </a:r>
            <a:r>
              <a:rPr sz="2150" dirty="0">
                <a:latin typeface="Calibri"/>
                <a:cs typeface="Calibri"/>
              </a:rPr>
              <a:t>following</a:t>
            </a:r>
            <a:r>
              <a:rPr sz="2150" spc="65" dirty="0">
                <a:latin typeface="Calibri"/>
                <a:cs typeface="Calibri"/>
              </a:rPr>
              <a:t> </a:t>
            </a:r>
            <a:r>
              <a:rPr sz="2150" spc="-5" dirty="0">
                <a:latin typeface="Calibri"/>
                <a:cs typeface="Calibri"/>
              </a:rPr>
              <a:t>example,</a:t>
            </a:r>
            <a:r>
              <a:rPr sz="2150" spc="110" dirty="0">
                <a:latin typeface="Calibri"/>
                <a:cs typeface="Calibri"/>
              </a:rPr>
              <a:t> </a:t>
            </a:r>
            <a:r>
              <a:rPr sz="2150" dirty="0">
                <a:latin typeface="Calibri"/>
                <a:cs typeface="Calibri"/>
              </a:rPr>
              <a:t>StudID</a:t>
            </a:r>
            <a:r>
              <a:rPr sz="2150" spc="120" dirty="0">
                <a:latin typeface="Calibri"/>
                <a:cs typeface="Calibri"/>
              </a:rPr>
              <a:t> </a:t>
            </a:r>
            <a:r>
              <a:rPr sz="2150" spc="20" dirty="0">
                <a:latin typeface="Calibri"/>
                <a:cs typeface="Calibri"/>
              </a:rPr>
              <a:t>is</a:t>
            </a:r>
            <a:r>
              <a:rPr sz="2150" spc="10" dirty="0">
                <a:latin typeface="Calibri"/>
                <a:cs typeface="Calibri"/>
              </a:rPr>
              <a:t> a</a:t>
            </a:r>
            <a:r>
              <a:rPr sz="2150" spc="50" dirty="0">
                <a:latin typeface="Calibri"/>
                <a:cs typeface="Calibri"/>
              </a:rPr>
              <a:t> </a:t>
            </a:r>
            <a:r>
              <a:rPr sz="2150" spc="5" dirty="0">
                <a:latin typeface="Calibri"/>
                <a:cs typeface="Calibri"/>
              </a:rPr>
              <a:t>Primary</a:t>
            </a:r>
            <a:r>
              <a:rPr sz="2150" spc="114" dirty="0">
                <a:latin typeface="Calibri"/>
                <a:cs typeface="Calibri"/>
              </a:rPr>
              <a:t> </a:t>
            </a:r>
            <a:r>
              <a:rPr sz="2150" spc="-60" dirty="0">
                <a:latin typeface="Calibri"/>
                <a:cs typeface="Calibri"/>
              </a:rPr>
              <a:t>Key.</a:t>
            </a:r>
            <a:endParaRPr sz="2150">
              <a:latin typeface="Calibri"/>
              <a:cs typeface="Calibri"/>
            </a:endParaRPr>
          </a:p>
        </p:txBody>
      </p:sp>
      <p:graphicFrame>
        <p:nvGraphicFramePr>
          <p:cNvPr id="10" name="object 10"/>
          <p:cNvGraphicFramePr>
            <a:graphicFrameLocks noGrp="1"/>
          </p:cNvGraphicFramePr>
          <p:nvPr/>
        </p:nvGraphicFramePr>
        <p:xfrm>
          <a:off x="1365250" y="3206623"/>
          <a:ext cx="6792595" cy="1483357"/>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915795">
                  <a:extLst>
                    <a:ext uri="{9D8B030D-6E8A-4147-A177-3AD203B41FA5}">
                      <a16:colId xmlns:a16="http://schemas.microsoft.com/office/drawing/2014/main" xmlns="" val="20004"/>
                    </a:ext>
                  </a:extLst>
                </a:gridCol>
              </a:tblGrid>
              <a:tr h="370839">
                <a:tc>
                  <a:txBody>
                    <a:bodyPr/>
                    <a:lstStyle/>
                    <a:p>
                      <a:pPr algn="ctr">
                        <a:lnSpc>
                          <a:spcPct val="100000"/>
                        </a:lnSpc>
                        <a:spcBef>
                          <a:spcPts val="265"/>
                        </a:spcBef>
                      </a:pPr>
                      <a:r>
                        <a:rPr sz="1800" b="1" spc="-15" dirty="0">
                          <a:solidFill>
                            <a:srgbClr val="FFFFFF"/>
                          </a:solidFill>
                          <a:latin typeface="Calibri"/>
                          <a:cs typeface="Calibri"/>
                        </a:rPr>
                        <a:t>StudID</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65"/>
                        </a:spcBef>
                      </a:pPr>
                      <a:r>
                        <a:rPr sz="1800" b="1" spc="35" dirty="0">
                          <a:solidFill>
                            <a:srgbClr val="FFFFFF"/>
                          </a:solidFill>
                          <a:latin typeface="Calibri"/>
                          <a:cs typeface="Calibri"/>
                        </a:rPr>
                        <a:t>R</a:t>
                      </a:r>
                      <a:r>
                        <a:rPr sz="1800" b="1" spc="5" dirty="0">
                          <a:solidFill>
                            <a:srgbClr val="FFFFFF"/>
                          </a:solidFill>
                          <a:latin typeface="Calibri"/>
                          <a:cs typeface="Calibri"/>
                        </a:rPr>
                        <a:t>ol</a:t>
                      </a:r>
                      <a:r>
                        <a:rPr sz="1800" b="1" dirty="0">
                          <a:solidFill>
                            <a:srgbClr val="FFFFFF"/>
                          </a:solidFill>
                          <a:latin typeface="Calibri"/>
                          <a:cs typeface="Calibri"/>
                        </a:rPr>
                        <a:t>l</a:t>
                      </a:r>
                      <a:r>
                        <a:rPr sz="1800" b="1" spc="-100" dirty="0">
                          <a:solidFill>
                            <a:srgbClr val="FFFFFF"/>
                          </a:solidFill>
                          <a:latin typeface="Calibri"/>
                          <a:cs typeface="Calibri"/>
                        </a:rPr>
                        <a:t> </a:t>
                      </a:r>
                      <a:r>
                        <a:rPr sz="1800" b="1" spc="10" dirty="0">
                          <a:solidFill>
                            <a:srgbClr val="FFFFFF"/>
                          </a:solidFill>
                          <a:latin typeface="Calibri"/>
                          <a:cs typeface="Calibri"/>
                        </a:rPr>
                        <a:t>N</a:t>
                      </a:r>
                      <a:r>
                        <a:rPr sz="1800" b="1" dirty="0">
                          <a:solidFill>
                            <a:srgbClr val="FFFFFF"/>
                          </a:solidFill>
                          <a:latin typeface="Calibri"/>
                          <a:cs typeface="Calibri"/>
                        </a:rPr>
                        <a:t>o</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265"/>
                        </a:spcBef>
                      </a:pPr>
                      <a:r>
                        <a:rPr sz="1800" b="1" dirty="0">
                          <a:solidFill>
                            <a:srgbClr val="FFFFFF"/>
                          </a:solidFill>
                          <a:latin typeface="Calibri"/>
                          <a:cs typeface="Calibri"/>
                        </a:rPr>
                        <a:t>Fi</a:t>
                      </a:r>
                      <a:r>
                        <a:rPr sz="1800" b="1" spc="35" dirty="0">
                          <a:solidFill>
                            <a:srgbClr val="FFFFFF"/>
                          </a:solidFill>
                          <a:latin typeface="Calibri"/>
                          <a:cs typeface="Calibri"/>
                        </a:rPr>
                        <a:t>r</a:t>
                      </a:r>
                      <a:r>
                        <a:rPr sz="1800" b="1" spc="25" dirty="0">
                          <a:solidFill>
                            <a:srgbClr val="FFFFFF"/>
                          </a:solidFill>
                          <a:latin typeface="Calibri"/>
                          <a:cs typeface="Calibri"/>
                        </a:rPr>
                        <a:t>s</a:t>
                      </a:r>
                      <a:r>
                        <a:rPr sz="1800" b="1" dirty="0">
                          <a:solidFill>
                            <a:srgbClr val="FFFFFF"/>
                          </a:solidFill>
                          <a:latin typeface="Calibri"/>
                          <a:cs typeface="Calibri"/>
                        </a:rPr>
                        <a:t>t</a:t>
                      </a:r>
                      <a:r>
                        <a:rPr sz="1800" b="1" spc="-135" dirty="0">
                          <a:solidFill>
                            <a:srgbClr val="FFFFFF"/>
                          </a:solidFill>
                          <a:latin typeface="Calibri"/>
                          <a:cs typeface="Calibri"/>
                        </a:rPr>
                        <a:t> </a:t>
                      </a:r>
                      <a:r>
                        <a:rPr sz="1800" b="1" spc="10" dirty="0">
                          <a:solidFill>
                            <a:srgbClr val="FFFFFF"/>
                          </a:solidFill>
                          <a:latin typeface="Calibri"/>
                          <a:cs typeface="Calibri"/>
                        </a:rPr>
                        <a:t>N</a:t>
                      </a:r>
                      <a:r>
                        <a:rPr sz="1800" b="1" spc="5" dirty="0">
                          <a:solidFill>
                            <a:srgbClr val="FFFFFF"/>
                          </a:solidFill>
                          <a:latin typeface="Calibri"/>
                          <a:cs typeface="Calibri"/>
                        </a:rPr>
                        <a:t>a</a:t>
                      </a:r>
                      <a:r>
                        <a:rPr sz="1800" b="1" spc="30" dirty="0">
                          <a:solidFill>
                            <a:srgbClr val="FFFFFF"/>
                          </a:solidFill>
                          <a:latin typeface="Calibri"/>
                          <a:cs typeface="Calibri"/>
                        </a:rPr>
                        <a:t>m</a:t>
                      </a:r>
                      <a:r>
                        <a:rPr sz="1800" b="1" dirty="0">
                          <a:solidFill>
                            <a:srgbClr val="FFFFFF"/>
                          </a:solidFill>
                          <a:latin typeface="Calibri"/>
                          <a:cs typeface="Calibri"/>
                        </a:rPr>
                        <a: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810" algn="ctr">
                        <a:lnSpc>
                          <a:spcPct val="100000"/>
                        </a:lnSpc>
                        <a:spcBef>
                          <a:spcPts val="265"/>
                        </a:spcBef>
                      </a:pPr>
                      <a:r>
                        <a:rPr sz="1800" b="1" spc="5" dirty="0">
                          <a:solidFill>
                            <a:srgbClr val="FFFFFF"/>
                          </a:solidFill>
                          <a:latin typeface="Calibri"/>
                          <a:cs typeface="Calibri"/>
                        </a:rPr>
                        <a:t>LastName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3970" algn="ctr">
                        <a:lnSpc>
                          <a:spcPct val="100000"/>
                        </a:lnSpc>
                        <a:spcBef>
                          <a:spcPts val="265"/>
                        </a:spcBef>
                      </a:pPr>
                      <a:r>
                        <a:rPr sz="1800" b="1" spc="10" dirty="0">
                          <a:solidFill>
                            <a:srgbClr val="FFFFFF"/>
                          </a:solidFill>
                          <a:latin typeface="Calibri"/>
                          <a:cs typeface="Calibri"/>
                        </a:rPr>
                        <a:t>Email</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0"/>
                        </a:spcBef>
                      </a:pPr>
                      <a:r>
                        <a:rPr sz="1800" spc="-15" dirty="0">
                          <a:latin typeface="Calibri"/>
                          <a:cs typeface="Calibri"/>
                        </a:rPr>
                        <a:t>11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3810" algn="ctr">
                        <a:lnSpc>
                          <a:spcPct val="100000"/>
                        </a:lnSpc>
                        <a:spcBef>
                          <a:spcPts val="270"/>
                        </a:spcBef>
                      </a:pPr>
                      <a:r>
                        <a:rPr sz="1800" spc="-40" dirty="0">
                          <a:latin typeface="Calibri"/>
                          <a:cs typeface="Calibri"/>
                        </a:rPr>
                        <a:t>Tom</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4445" algn="ctr">
                        <a:lnSpc>
                          <a:spcPct val="100000"/>
                        </a:lnSpc>
                        <a:spcBef>
                          <a:spcPts val="270"/>
                        </a:spcBef>
                      </a:pPr>
                      <a:r>
                        <a:rPr sz="1800" spc="-10" dirty="0">
                          <a:latin typeface="Calibri"/>
                          <a:cs typeface="Calibri"/>
                        </a:rPr>
                        <a:t>Price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7780" algn="ctr">
                        <a:lnSpc>
                          <a:spcPct val="100000"/>
                        </a:lnSpc>
                        <a:spcBef>
                          <a:spcPts val="270"/>
                        </a:spcBef>
                      </a:pPr>
                      <a:r>
                        <a:rPr sz="1800" spc="5" dirty="0">
                          <a:latin typeface="Calibri"/>
                          <a:cs typeface="Calibri"/>
                          <a:hlinkClick r:id="rId5"/>
                        </a:rPr>
                        <a:t>abc@gmail.com</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40">
                <a:tc>
                  <a:txBody>
                    <a:bodyPr/>
                    <a:lstStyle/>
                    <a:p>
                      <a:pPr algn="ctr">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75"/>
                        </a:spcBef>
                      </a:pPr>
                      <a:r>
                        <a:rPr sz="1800" spc="-15" dirty="0">
                          <a:latin typeface="Calibri"/>
                          <a:cs typeface="Calibri"/>
                        </a:rPr>
                        <a:t>12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95" algn="ctr">
                        <a:lnSpc>
                          <a:spcPct val="100000"/>
                        </a:lnSpc>
                        <a:spcBef>
                          <a:spcPts val="275"/>
                        </a:spcBef>
                      </a:pPr>
                      <a:r>
                        <a:rPr sz="1800" spc="10" dirty="0">
                          <a:latin typeface="Calibri"/>
                          <a:cs typeface="Calibri"/>
                        </a:rPr>
                        <a:t>Nick</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715" algn="ctr">
                        <a:lnSpc>
                          <a:spcPct val="100000"/>
                        </a:lnSpc>
                        <a:spcBef>
                          <a:spcPts val="275"/>
                        </a:spcBef>
                      </a:pPr>
                      <a:r>
                        <a:rPr sz="1800" spc="-20" dirty="0">
                          <a:latin typeface="Calibri"/>
                          <a:cs typeface="Calibri"/>
                        </a:rPr>
                        <a:t>Wright</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 algn="ctr">
                        <a:lnSpc>
                          <a:spcPct val="100000"/>
                        </a:lnSpc>
                        <a:spcBef>
                          <a:spcPts val="275"/>
                        </a:spcBef>
                      </a:pPr>
                      <a:r>
                        <a:rPr sz="1800" spc="-5" dirty="0">
                          <a:latin typeface="Calibri"/>
                          <a:cs typeface="Calibri"/>
                          <a:hlinkClick r:id="rId6"/>
                        </a:rPr>
                        <a:t>xyz@gmail.com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algn="ctr">
                        <a:lnSpc>
                          <a:spcPct val="100000"/>
                        </a:lnSpc>
                        <a:spcBef>
                          <a:spcPts val="280"/>
                        </a:spcBef>
                      </a:pPr>
                      <a:r>
                        <a:rPr sz="1800" dirty="0">
                          <a:latin typeface="Calibri"/>
                          <a:cs typeface="Calibri"/>
                        </a:rPr>
                        <a:t>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13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Dana</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795" algn="ctr">
                        <a:lnSpc>
                          <a:spcPct val="100000"/>
                        </a:lnSpc>
                        <a:spcBef>
                          <a:spcPts val="280"/>
                        </a:spcBef>
                      </a:pPr>
                      <a:r>
                        <a:rPr sz="1800" spc="20" dirty="0">
                          <a:latin typeface="Calibri"/>
                          <a:cs typeface="Calibri"/>
                        </a:rPr>
                        <a:t>Natan</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5240" algn="ctr">
                        <a:lnSpc>
                          <a:spcPct val="100000"/>
                        </a:lnSpc>
                        <a:spcBef>
                          <a:spcPts val="280"/>
                        </a:spcBef>
                      </a:pPr>
                      <a:r>
                        <a:rPr sz="1800" spc="5" dirty="0">
                          <a:latin typeface="Calibri"/>
                          <a:cs typeface="Calibri"/>
                          <a:hlinkClick r:id="rId7"/>
                        </a:rPr>
                        <a:t>mno@yahoo.com</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8"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101</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101</a:t>
            </a:fld>
            <a:endParaRPr lang="en-I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162300" y="0"/>
              <a:ext cx="42148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209925" y="0"/>
              <a:ext cx="2605151" cy="890524"/>
            </a:xfrm>
            <a:prstGeom prst="rect">
              <a:avLst/>
            </a:prstGeom>
          </p:spPr>
        </p:pic>
        <p:pic>
          <p:nvPicPr>
            <p:cNvPr id="7" name="object 7"/>
            <p:cNvPicPr/>
            <p:nvPr/>
          </p:nvPicPr>
          <p:blipFill>
            <a:blip r:embed="rId5" cstate="print"/>
            <a:stretch>
              <a:fillRect/>
            </a:stretch>
          </p:blipFill>
          <p:spPr>
            <a:xfrm>
              <a:off x="5334000" y="0"/>
              <a:ext cx="1995551" cy="890524"/>
            </a:xfrm>
            <a:prstGeom prst="rect">
              <a:avLst/>
            </a:prstGeom>
          </p:spPr>
        </p:pic>
      </p:grpSp>
      <p:sp>
        <p:nvSpPr>
          <p:cNvPr id="8" name="object 8"/>
          <p:cNvSpPr txBox="1">
            <a:spLocks noGrp="1"/>
          </p:cNvSpPr>
          <p:nvPr>
            <p:ph type="title"/>
          </p:nvPr>
        </p:nvSpPr>
        <p:spPr>
          <a:xfrm>
            <a:off x="3473703" y="57785"/>
            <a:ext cx="3586479"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Primary</a:t>
            </a:r>
            <a:r>
              <a:rPr b="1" spc="-100" dirty="0">
                <a:latin typeface="Calibri"/>
                <a:cs typeface="Calibri"/>
              </a:rPr>
              <a:t> </a:t>
            </a:r>
            <a:r>
              <a:rPr b="1" spc="5" dirty="0">
                <a:latin typeface="Calibri"/>
                <a:cs typeface="Calibri"/>
              </a:rPr>
              <a:t>Key</a:t>
            </a:r>
            <a:r>
              <a:rPr b="1" spc="-105" dirty="0">
                <a:latin typeface="Calibri"/>
                <a:cs typeface="Calibri"/>
              </a:rPr>
              <a:t> </a:t>
            </a:r>
            <a:r>
              <a:rPr b="1" spc="-5" dirty="0">
                <a:latin typeface="Calibri"/>
                <a:cs typeface="Calibri"/>
              </a:rPr>
              <a:t>(contd..)</a:t>
            </a:r>
          </a:p>
        </p:txBody>
      </p:sp>
      <p:sp>
        <p:nvSpPr>
          <p:cNvPr id="9" name="object 9"/>
          <p:cNvSpPr txBox="1"/>
          <p:nvPr/>
        </p:nvSpPr>
        <p:spPr>
          <a:xfrm>
            <a:off x="536575" y="1206055"/>
            <a:ext cx="7128509" cy="2391410"/>
          </a:xfrm>
          <a:prstGeom prst="rect">
            <a:avLst/>
          </a:prstGeom>
        </p:spPr>
        <p:txBody>
          <a:bodyPr vert="horz" wrap="square" lIns="0" tIns="94615" rIns="0" bIns="0" rtlCol="0">
            <a:spAutoFit/>
          </a:bodyPr>
          <a:lstStyle/>
          <a:p>
            <a:pPr marL="12700">
              <a:lnSpc>
                <a:spcPct val="100000"/>
              </a:lnSpc>
              <a:spcBef>
                <a:spcPts val="745"/>
              </a:spcBef>
            </a:pPr>
            <a:r>
              <a:rPr sz="2150" b="1" spc="10" dirty="0">
                <a:latin typeface="Calibri"/>
                <a:cs typeface="Calibri"/>
              </a:rPr>
              <a:t>Rules</a:t>
            </a:r>
            <a:r>
              <a:rPr sz="2150" b="1" spc="-10" dirty="0">
                <a:latin typeface="Calibri"/>
                <a:cs typeface="Calibri"/>
              </a:rPr>
              <a:t> </a:t>
            </a:r>
            <a:r>
              <a:rPr sz="2150" b="1" spc="10" dirty="0">
                <a:latin typeface="Calibri"/>
                <a:cs typeface="Calibri"/>
              </a:rPr>
              <a:t>for</a:t>
            </a:r>
            <a:r>
              <a:rPr sz="2150" b="1" spc="15" dirty="0">
                <a:latin typeface="Calibri"/>
                <a:cs typeface="Calibri"/>
              </a:rPr>
              <a:t> defining</a:t>
            </a:r>
            <a:r>
              <a:rPr sz="2150" b="1" spc="-25" dirty="0">
                <a:latin typeface="Calibri"/>
                <a:cs typeface="Calibri"/>
              </a:rPr>
              <a:t> </a:t>
            </a:r>
            <a:r>
              <a:rPr sz="2150" b="1" spc="-5" dirty="0">
                <a:latin typeface="Calibri"/>
                <a:cs typeface="Calibri"/>
              </a:rPr>
              <a:t>Primary</a:t>
            </a:r>
            <a:r>
              <a:rPr sz="2150" b="1" spc="204" dirty="0">
                <a:latin typeface="Calibri"/>
                <a:cs typeface="Calibri"/>
              </a:rPr>
              <a:t> </a:t>
            </a:r>
            <a:r>
              <a:rPr sz="2150" b="1" dirty="0">
                <a:latin typeface="Calibri"/>
                <a:cs typeface="Calibri"/>
              </a:rPr>
              <a:t>key:</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10" dirty="0">
                <a:latin typeface="Calibri"/>
                <a:cs typeface="Calibri"/>
              </a:rPr>
              <a:t>Two</a:t>
            </a:r>
            <a:r>
              <a:rPr sz="2150" spc="5" dirty="0">
                <a:latin typeface="Calibri"/>
                <a:cs typeface="Calibri"/>
              </a:rPr>
              <a:t> rows </a:t>
            </a:r>
            <a:r>
              <a:rPr sz="2150" spc="-5" dirty="0">
                <a:latin typeface="Calibri"/>
                <a:cs typeface="Calibri"/>
              </a:rPr>
              <a:t>can’t</a:t>
            </a:r>
            <a:r>
              <a:rPr sz="2150" spc="50" dirty="0">
                <a:latin typeface="Calibri"/>
                <a:cs typeface="Calibri"/>
              </a:rPr>
              <a:t> </a:t>
            </a:r>
            <a:r>
              <a:rPr sz="2150" spc="5" dirty="0">
                <a:latin typeface="Calibri"/>
                <a:cs typeface="Calibri"/>
              </a:rPr>
              <a:t>have</a:t>
            </a:r>
            <a:r>
              <a:rPr sz="2150" spc="-5" dirty="0">
                <a:latin typeface="Calibri"/>
                <a:cs typeface="Calibri"/>
              </a:rPr>
              <a:t> </a:t>
            </a:r>
            <a:r>
              <a:rPr sz="2150" spc="10" dirty="0">
                <a:latin typeface="Calibri"/>
                <a:cs typeface="Calibri"/>
              </a:rPr>
              <a:t>the</a:t>
            </a:r>
            <a:r>
              <a:rPr sz="2150" spc="70" dirty="0">
                <a:latin typeface="Calibri"/>
                <a:cs typeface="Calibri"/>
              </a:rPr>
              <a:t> </a:t>
            </a:r>
            <a:r>
              <a:rPr sz="2150" dirty="0">
                <a:latin typeface="Calibri"/>
                <a:cs typeface="Calibri"/>
              </a:rPr>
              <a:t>same</a:t>
            </a:r>
            <a:r>
              <a:rPr sz="2150" spc="75" dirty="0">
                <a:latin typeface="Calibri"/>
                <a:cs typeface="Calibri"/>
              </a:rPr>
              <a:t> </a:t>
            </a:r>
            <a:r>
              <a:rPr sz="2150" spc="5" dirty="0">
                <a:latin typeface="Calibri"/>
                <a:cs typeface="Calibri"/>
              </a:rPr>
              <a:t>primary</a:t>
            </a:r>
            <a:r>
              <a:rPr sz="2150" spc="95" dirty="0">
                <a:latin typeface="Calibri"/>
                <a:cs typeface="Calibri"/>
              </a:rPr>
              <a:t> </a:t>
            </a:r>
            <a:r>
              <a:rPr sz="2150" spc="-35" dirty="0">
                <a:latin typeface="Calibri"/>
                <a:cs typeface="Calibri"/>
              </a:rPr>
              <a:t>key</a:t>
            </a:r>
            <a:r>
              <a:rPr sz="2150" spc="95" dirty="0">
                <a:latin typeface="Calibri"/>
                <a:cs typeface="Calibri"/>
              </a:rPr>
              <a:t> </a:t>
            </a:r>
            <a:r>
              <a:rPr sz="2150" spc="10" dirty="0">
                <a:latin typeface="Calibri"/>
                <a:cs typeface="Calibri"/>
              </a:rPr>
              <a:t>value</a:t>
            </a:r>
            <a:endParaRPr sz="2150">
              <a:latin typeface="Calibri"/>
              <a:cs typeface="Calibri"/>
            </a:endParaRPr>
          </a:p>
          <a:p>
            <a:pPr marL="355600" indent="-343535">
              <a:lnSpc>
                <a:spcPct val="100000"/>
              </a:lnSpc>
              <a:spcBef>
                <a:spcPts val="570"/>
              </a:spcBef>
              <a:buFont typeface="Arial MT"/>
              <a:buChar char="•"/>
              <a:tabLst>
                <a:tab pos="355600" algn="l"/>
                <a:tab pos="356235" algn="l"/>
              </a:tabLst>
            </a:pPr>
            <a:r>
              <a:rPr sz="2150" spc="-5" dirty="0">
                <a:latin typeface="Calibri"/>
                <a:cs typeface="Calibri"/>
              </a:rPr>
              <a:t>It</a:t>
            </a:r>
            <a:r>
              <a:rPr sz="2150" spc="50" dirty="0">
                <a:latin typeface="Calibri"/>
                <a:cs typeface="Calibri"/>
              </a:rPr>
              <a:t> </a:t>
            </a:r>
            <a:r>
              <a:rPr sz="2150" spc="-5" dirty="0">
                <a:latin typeface="Calibri"/>
                <a:cs typeface="Calibri"/>
              </a:rPr>
              <a:t>must</a:t>
            </a:r>
            <a:r>
              <a:rPr sz="2150" spc="50" dirty="0">
                <a:latin typeface="Calibri"/>
                <a:cs typeface="Calibri"/>
              </a:rPr>
              <a:t> </a:t>
            </a:r>
            <a:r>
              <a:rPr sz="2150" spc="-20" dirty="0">
                <a:latin typeface="Calibri"/>
                <a:cs typeface="Calibri"/>
              </a:rPr>
              <a:t>for</a:t>
            </a:r>
            <a:r>
              <a:rPr sz="2150" spc="100" dirty="0">
                <a:latin typeface="Calibri"/>
                <a:cs typeface="Calibri"/>
              </a:rPr>
              <a:t> </a:t>
            </a:r>
            <a:r>
              <a:rPr sz="2150" spc="-10" dirty="0">
                <a:latin typeface="Calibri"/>
                <a:cs typeface="Calibri"/>
              </a:rPr>
              <a:t>every</a:t>
            </a:r>
            <a:r>
              <a:rPr sz="2150" spc="95" dirty="0">
                <a:latin typeface="Calibri"/>
                <a:cs typeface="Calibri"/>
              </a:rPr>
              <a:t> </a:t>
            </a:r>
            <a:r>
              <a:rPr sz="2150" dirty="0">
                <a:latin typeface="Calibri"/>
                <a:cs typeface="Calibri"/>
              </a:rPr>
              <a:t>row</a:t>
            </a:r>
            <a:r>
              <a:rPr sz="2150" spc="50" dirty="0">
                <a:latin typeface="Calibri"/>
                <a:cs typeface="Calibri"/>
              </a:rPr>
              <a:t> </a:t>
            </a:r>
            <a:r>
              <a:rPr sz="2150" spc="20" dirty="0">
                <a:latin typeface="Calibri"/>
                <a:cs typeface="Calibri"/>
              </a:rPr>
              <a:t>to</a:t>
            </a:r>
            <a:r>
              <a:rPr sz="2150" spc="10" dirty="0">
                <a:latin typeface="Calibri"/>
                <a:cs typeface="Calibri"/>
              </a:rPr>
              <a:t> </a:t>
            </a:r>
            <a:r>
              <a:rPr sz="2150" spc="5" dirty="0">
                <a:latin typeface="Calibri"/>
                <a:cs typeface="Calibri"/>
              </a:rPr>
              <a:t>have</a:t>
            </a:r>
            <a:r>
              <a:rPr sz="2150" dirty="0">
                <a:latin typeface="Calibri"/>
                <a:cs typeface="Calibri"/>
              </a:rPr>
              <a:t> </a:t>
            </a:r>
            <a:r>
              <a:rPr sz="2150" spc="10" dirty="0">
                <a:latin typeface="Calibri"/>
                <a:cs typeface="Calibri"/>
              </a:rPr>
              <a:t>a</a:t>
            </a:r>
            <a:r>
              <a:rPr sz="2150" spc="40" dirty="0">
                <a:latin typeface="Calibri"/>
                <a:cs typeface="Calibri"/>
              </a:rPr>
              <a:t> </a:t>
            </a:r>
            <a:r>
              <a:rPr sz="2150" spc="5" dirty="0">
                <a:latin typeface="Calibri"/>
                <a:cs typeface="Calibri"/>
              </a:rPr>
              <a:t>primary</a:t>
            </a:r>
            <a:r>
              <a:rPr sz="2150" spc="90" dirty="0">
                <a:latin typeface="Calibri"/>
                <a:cs typeface="Calibri"/>
              </a:rPr>
              <a:t> </a:t>
            </a:r>
            <a:r>
              <a:rPr sz="2150" spc="-30" dirty="0">
                <a:latin typeface="Calibri"/>
                <a:cs typeface="Calibri"/>
              </a:rPr>
              <a:t>key</a:t>
            </a:r>
            <a:r>
              <a:rPr sz="2150" spc="20" dirty="0">
                <a:latin typeface="Calibri"/>
                <a:cs typeface="Calibri"/>
              </a:rPr>
              <a:t> </a:t>
            </a:r>
            <a:r>
              <a:rPr sz="2150" dirty="0">
                <a:latin typeface="Calibri"/>
                <a:cs typeface="Calibri"/>
              </a:rPr>
              <a:t>value.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The</a:t>
            </a:r>
            <a:r>
              <a:rPr sz="2150" spc="70" dirty="0">
                <a:latin typeface="Calibri"/>
                <a:cs typeface="Calibri"/>
              </a:rPr>
              <a:t> </a:t>
            </a:r>
            <a:r>
              <a:rPr sz="2150" spc="5" dirty="0">
                <a:latin typeface="Calibri"/>
                <a:cs typeface="Calibri"/>
              </a:rPr>
              <a:t>primary</a:t>
            </a:r>
            <a:r>
              <a:rPr sz="2150" spc="100" dirty="0">
                <a:latin typeface="Calibri"/>
                <a:cs typeface="Calibri"/>
              </a:rPr>
              <a:t> </a:t>
            </a:r>
            <a:r>
              <a:rPr sz="2150" spc="-35" dirty="0">
                <a:latin typeface="Calibri"/>
                <a:cs typeface="Calibri"/>
              </a:rPr>
              <a:t>key</a:t>
            </a:r>
            <a:r>
              <a:rPr sz="2150" spc="95" dirty="0">
                <a:latin typeface="Calibri"/>
                <a:cs typeface="Calibri"/>
              </a:rPr>
              <a:t> </a:t>
            </a:r>
            <a:r>
              <a:rPr sz="2150" spc="10" dirty="0">
                <a:latin typeface="Calibri"/>
                <a:cs typeface="Calibri"/>
              </a:rPr>
              <a:t>field</a:t>
            </a:r>
            <a:r>
              <a:rPr sz="2150" spc="15" dirty="0">
                <a:latin typeface="Calibri"/>
                <a:cs typeface="Calibri"/>
              </a:rPr>
              <a:t> </a:t>
            </a:r>
            <a:r>
              <a:rPr sz="2150" spc="-5" dirty="0">
                <a:latin typeface="Calibri"/>
                <a:cs typeface="Calibri"/>
              </a:rPr>
              <a:t>cannot</a:t>
            </a:r>
            <a:r>
              <a:rPr sz="2150" spc="130" dirty="0">
                <a:latin typeface="Calibri"/>
                <a:cs typeface="Calibri"/>
              </a:rPr>
              <a:t> </a:t>
            </a:r>
            <a:r>
              <a:rPr sz="2150" dirty="0">
                <a:latin typeface="Calibri"/>
                <a:cs typeface="Calibri"/>
              </a:rPr>
              <a:t>be</a:t>
            </a:r>
            <a:r>
              <a:rPr sz="2150" spc="-5" dirty="0">
                <a:latin typeface="Calibri"/>
                <a:cs typeface="Calibri"/>
              </a:rPr>
              <a:t> </a:t>
            </a:r>
            <a:r>
              <a:rPr sz="2150" spc="5" dirty="0">
                <a:latin typeface="Calibri"/>
                <a:cs typeface="Calibri"/>
              </a:rPr>
              <a:t>null.</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The</a:t>
            </a:r>
            <a:r>
              <a:rPr sz="2150" spc="75" dirty="0">
                <a:latin typeface="Calibri"/>
                <a:cs typeface="Calibri"/>
              </a:rPr>
              <a:t> </a:t>
            </a:r>
            <a:r>
              <a:rPr sz="2150" spc="10" dirty="0">
                <a:latin typeface="Calibri"/>
                <a:cs typeface="Calibri"/>
              </a:rPr>
              <a:t>value</a:t>
            </a:r>
            <a:r>
              <a:rPr sz="2150"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a</a:t>
            </a:r>
            <a:r>
              <a:rPr sz="2150" spc="-35" dirty="0">
                <a:latin typeface="Calibri"/>
                <a:cs typeface="Calibri"/>
              </a:rPr>
              <a:t> </a:t>
            </a:r>
            <a:r>
              <a:rPr sz="2150" spc="5" dirty="0">
                <a:latin typeface="Calibri"/>
                <a:cs typeface="Calibri"/>
              </a:rPr>
              <a:t>primary</a:t>
            </a:r>
            <a:r>
              <a:rPr sz="2150" spc="100" dirty="0">
                <a:latin typeface="Calibri"/>
                <a:cs typeface="Calibri"/>
              </a:rPr>
              <a:t> </a:t>
            </a:r>
            <a:r>
              <a:rPr sz="2150" spc="-35" dirty="0">
                <a:latin typeface="Calibri"/>
                <a:cs typeface="Calibri"/>
              </a:rPr>
              <a:t>key</a:t>
            </a:r>
            <a:r>
              <a:rPr sz="2150" spc="100" dirty="0">
                <a:latin typeface="Calibri"/>
                <a:cs typeface="Calibri"/>
              </a:rPr>
              <a:t> </a:t>
            </a:r>
            <a:r>
              <a:rPr sz="2150" dirty="0">
                <a:latin typeface="Calibri"/>
                <a:cs typeface="Calibri"/>
              </a:rPr>
              <a:t>column</a:t>
            </a:r>
            <a:r>
              <a:rPr sz="2150" spc="90" dirty="0">
                <a:latin typeface="Calibri"/>
                <a:cs typeface="Calibri"/>
              </a:rPr>
              <a:t> </a:t>
            </a:r>
            <a:r>
              <a:rPr sz="2150" dirty="0">
                <a:latin typeface="Calibri"/>
                <a:cs typeface="Calibri"/>
              </a:rPr>
              <a:t>can</a:t>
            </a:r>
            <a:r>
              <a:rPr sz="2150" spc="15" dirty="0">
                <a:latin typeface="Calibri"/>
                <a:cs typeface="Calibri"/>
              </a:rPr>
              <a:t> </a:t>
            </a:r>
            <a:r>
              <a:rPr sz="2150" spc="-10" dirty="0">
                <a:latin typeface="Calibri"/>
                <a:cs typeface="Calibri"/>
              </a:rPr>
              <a:t>never</a:t>
            </a:r>
            <a:r>
              <a:rPr sz="2150" spc="175" dirty="0">
                <a:latin typeface="Calibri"/>
                <a:cs typeface="Calibri"/>
              </a:rPr>
              <a:t> </a:t>
            </a:r>
            <a:r>
              <a:rPr sz="2150" dirty="0">
                <a:latin typeface="Calibri"/>
                <a:cs typeface="Calibri"/>
              </a:rPr>
              <a:t>be </a:t>
            </a:r>
            <a:r>
              <a:rPr sz="2150" spc="5" dirty="0">
                <a:latin typeface="Calibri"/>
                <a:cs typeface="Calibri"/>
              </a:rPr>
              <a:t>modified</a:t>
            </a:r>
            <a:r>
              <a:rPr sz="2150" spc="170" dirty="0">
                <a:latin typeface="Calibri"/>
                <a:cs typeface="Calibri"/>
              </a:rPr>
              <a:t> </a:t>
            </a:r>
            <a:r>
              <a:rPr sz="2150" spc="-5" dirty="0">
                <a:latin typeface="Calibri"/>
                <a:cs typeface="Calibri"/>
              </a:rPr>
              <a:t>or</a:t>
            </a:r>
            <a:endParaRPr sz="2150">
              <a:latin typeface="Calibri"/>
              <a:cs typeface="Calibri"/>
            </a:endParaRPr>
          </a:p>
          <a:p>
            <a:pPr marL="355600">
              <a:lnSpc>
                <a:spcPct val="100000"/>
              </a:lnSpc>
              <a:spcBef>
                <a:spcPts val="125"/>
              </a:spcBef>
            </a:pPr>
            <a:r>
              <a:rPr sz="2150" dirty="0">
                <a:latin typeface="Calibri"/>
                <a:cs typeface="Calibri"/>
              </a:rPr>
              <a:t>updated</a:t>
            </a:r>
            <a:r>
              <a:rPr sz="2150" spc="90" dirty="0">
                <a:latin typeface="Calibri"/>
                <a:cs typeface="Calibri"/>
              </a:rPr>
              <a:t> </a:t>
            </a:r>
            <a:r>
              <a:rPr sz="2150" spc="15" dirty="0">
                <a:latin typeface="Calibri"/>
                <a:cs typeface="Calibri"/>
              </a:rPr>
              <a:t>if</a:t>
            </a:r>
            <a:r>
              <a:rPr sz="2150" spc="-30" dirty="0">
                <a:latin typeface="Calibri"/>
                <a:cs typeface="Calibri"/>
              </a:rPr>
              <a:t> </a:t>
            </a:r>
            <a:r>
              <a:rPr sz="2150" spc="-20" dirty="0">
                <a:latin typeface="Calibri"/>
                <a:cs typeface="Calibri"/>
              </a:rPr>
              <a:t>any</a:t>
            </a:r>
            <a:r>
              <a:rPr sz="2150" spc="95" dirty="0">
                <a:latin typeface="Calibri"/>
                <a:cs typeface="Calibri"/>
              </a:rPr>
              <a:t> </a:t>
            </a:r>
            <a:r>
              <a:rPr sz="2150" spc="-5" dirty="0">
                <a:latin typeface="Calibri"/>
                <a:cs typeface="Calibri"/>
              </a:rPr>
              <a:t>foreign</a:t>
            </a:r>
            <a:r>
              <a:rPr sz="2150" spc="95" dirty="0">
                <a:latin typeface="Calibri"/>
                <a:cs typeface="Calibri"/>
              </a:rPr>
              <a:t> </a:t>
            </a:r>
            <a:r>
              <a:rPr sz="2150" spc="-30" dirty="0">
                <a:latin typeface="Calibri"/>
                <a:cs typeface="Calibri"/>
              </a:rPr>
              <a:t>key</a:t>
            </a:r>
            <a:r>
              <a:rPr sz="2150" spc="95" dirty="0">
                <a:latin typeface="Calibri"/>
                <a:cs typeface="Calibri"/>
              </a:rPr>
              <a:t> </a:t>
            </a:r>
            <a:r>
              <a:rPr sz="2150" spc="-20" dirty="0">
                <a:latin typeface="Calibri"/>
                <a:cs typeface="Calibri"/>
              </a:rPr>
              <a:t>refers</a:t>
            </a:r>
            <a:r>
              <a:rPr sz="2150" spc="80" dirty="0">
                <a:latin typeface="Calibri"/>
                <a:cs typeface="Calibri"/>
              </a:rPr>
              <a:t> </a:t>
            </a:r>
            <a:r>
              <a:rPr sz="2150" spc="20" dirty="0">
                <a:latin typeface="Calibri"/>
                <a:cs typeface="Calibri"/>
              </a:rPr>
              <a:t>to</a:t>
            </a:r>
            <a:r>
              <a:rPr sz="2150" spc="-65" dirty="0">
                <a:latin typeface="Calibri"/>
                <a:cs typeface="Calibri"/>
              </a:rPr>
              <a:t> </a:t>
            </a:r>
            <a:r>
              <a:rPr sz="2150" spc="10" dirty="0">
                <a:latin typeface="Calibri"/>
                <a:cs typeface="Calibri"/>
              </a:rPr>
              <a:t>that</a:t>
            </a:r>
            <a:r>
              <a:rPr sz="2150" spc="65" dirty="0">
                <a:latin typeface="Calibri"/>
                <a:cs typeface="Calibri"/>
              </a:rPr>
              <a:t> </a:t>
            </a:r>
            <a:r>
              <a:rPr sz="2150" spc="5" dirty="0">
                <a:latin typeface="Calibri"/>
                <a:cs typeface="Calibri"/>
              </a:rPr>
              <a:t>primary</a:t>
            </a:r>
            <a:r>
              <a:rPr sz="2150" spc="90" dirty="0">
                <a:latin typeface="Calibri"/>
                <a:cs typeface="Calibri"/>
              </a:rPr>
              <a:t> </a:t>
            </a:r>
            <a:r>
              <a:rPr sz="2150" spc="-65" dirty="0">
                <a:latin typeface="Calibri"/>
                <a:cs typeface="Calibri"/>
              </a:rPr>
              <a:t>key.</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102</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102</a:t>
            </a:fld>
            <a:endParaRPr lang="en-I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800475" y="0"/>
              <a:ext cx="29290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848100" y="0"/>
              <a:ext cx="2833751" cy="890524"/>
            </a:xfrm>
            <a:prstGeom prst="rect">
              <a:avLst/>
            </a:prstGeom>
          </p:spPr>
        </p:pic>
      </p:grpSp>
      <p:sp>
        <p:nvSpPr>
          <p:cNvPr id="7" name="object 7"/>
          <p:cNvSpPr txBox="1">
            <a:spLocks noGrp="1"/>
          </p:cNvSpPr>
          <p:nvPr>
            <p:ph type="title"/>
          </p:nvPr>
        </p:nvSpPr>
        <p:spPr>
          <a:xfrm>
            <a:off x="4112640" y="57785"/>
            <a:ext cx="229933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Alternate</a:t>
            </a:r>
            <a:r>
              <a:rPr b="1" spc="-155" dirty="0">
                <a:latin typeface="Calibri"/>
                <a:cs typeface="Calibri"/>
              </a:rPr>
              <a:t> </a:t>
            </a:r>
            <a:r>
              <a:rPr b="1" dirty="0">
                <a:latin typeface="Calibri"/>
                <a:cs typeface="Calibri"/>
              </a:rPr>
              <a:t>key</a:t>
            </a:r>
          </a:p>
        </p:txBody>
      </p:sp>
      <p:sp>
        <p:nvSpPr>
          <p:cNvPr id="8" name="object 8"/>
          <p:cNvSpPr txBox="1"/>
          <p:nvPr/>
        </p:nvSpPr>
        <p:spPr>
          <a:xfrm>
            <a:off x="536575" y="1140523"/>
            <a:ext cx="8084820" cy="2103120"/>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20" dirty="0">
                <a:latin typeface="Calibri"/>
                <a:cs typeface="Calibri"/>
              </a:rPr>
              <a:t>ALTERNATE </a:t>
            </a:r>
            <a:r>
              <a:rPr sz="2150" spc="20" dirty="0">
                <a:latin typeface="Calibri"/>
                <a:cs typeface="Calibri"/>
              </a:rPr>
              <a:t>KEYS is </a:t>
            </a:r>
            <a:r>
              <a:rPr sz="2150" spc="10" dirty="0">
                <a:latin typeface="Calibri"/>
                <a:cs typeface="Calibri"/>
              </a:rPr>
              <a:t>a </a:t>
            </a:r>
            <a:r>
              <a:rPr sz="2150" spc="15" dirty="0">
                <a:latin typeface="Calibri"/>
                <a:cs typeface="Calibri"/>
              </a:rPr>
              <a:t>column </a:t>
            </a:r>
            <a:r>
              <a:rPr sz="2150" spc="35" dirty="0">
                <a:latin typeface="Calibri"/>
                <a:cs typeface="Calibri"/>
              </a:rPr>
              <a:t>or </a:t>
            </a:r>
            <a:r>
              <a:rPr sz="2150" spc="5" dirty="0">
                <a:latin typeface="Calibri"/>
                <a:cs typeface="Calibri"/>
              </a:rPr>
              <a:t>group </a:t>
            </a:r>
            <a:r>
              <a:rPr sz="2150" spc="-5" dirty="0">
                <a:latin typeface="Calibri"/>
                <a:cs typeface="Calibri"/>
              </a:rPr>
              <a:t>of </a:t>
            </a:r>
            <a:r>
              <a:rPr sz="2150" spc="20" dirty="0">
                <a:latin typeface="Calibri"/>
                <a:cs typeface="Calibri"/>
              </a:rPr>
              <a:t>columns in </a:t>
            </a:r>
            <a:r>
              <a:rPr sz="2150" spc="10" dirty="0">
                <a:latin typeface="Calibri"/>
                <a:cs typeface="Calibri"/>
              </a:rPr>
              <a:t>a </a:t>
            </a:r>
            <a:r>
              <a:rPr sz="2150" spc="15" dirty="0">
                <a:latin typeface="Calibri"/>
                <a:cs typeface="Calibri"/>
              </a:rPr>
              <a:t>table </a:t>
            </a:r>
            <a:r>
              <a:rPr sz="2150" spc="10" dirty="0">
                <a:latin typeface="Calibri"/>
                <a:cs typeface="Calibri"/>
              </a:rPr>
              <a:t>that </a:t>
            </a:r>
            <a:r>
              <a:rPr sz="2150" spc="15" dirty="0">
                <a:latin typeface="Calibri"/>
                <a:cs typeface="Calibri"/>
              </a:rPr>
              <a:t> </a:t>
            </a:r>
            <a:r>
              <a:rPr sz="2150" spc="10" dirty="0">
                <a:latin typeface="Calibri"/>
                <a:cs typeface="Calibri"/>
              </a:rPr>
              <a:t>uniquely identify </a:t>
            </a:r>
            <a:r>
              <a:rPr sz="2150" spc="5" dirty="0">
                <a:latin typeface="Calibri"/>
                <a:cs typeface="Calibri"/>
              </a:rPr>
              <a:t>every </a:t>
            </a:r>
            <a:r>
              <a:rPr sz="2150" dirty="0">
                <a:latin typeface="Calibri"/>
                <a:cs typeface="Calibri"/>
              </a:rPr>
              <a:t>row </a:t>
            </a:r>
            <a:r>
              <a:rPr sz="2150" spc="20" dirty="0">
                <a:latin typeface="Calibri"/>
                <a:cs typeface="Calibri"/>
              </a:rPr>
              <a:t>in </a:t>
            </a:r>
            <a:r>
              <a:rPr sz="2150" spc="10" dirty="0">
                <a:latin typeface="Calibri"/>
                <a:cs typeface="Calibri"/>
              </a:rPr>
              <a:t>that </a:t>
            </a:r>
            <a:r>
              <a:rPr sz="2150" spc="5" dirty="0">
                <a:latin typeface="Calibri"/>
                <a:cs typeface="Calibri"/>
              </a:rPr>
              <a:t>table. </a:t>
            </a:r>
            <a:r>
              <a:rPr sz="2150" spc="15" dirty="0">
                <a:latin typeface="Calibri"/>
                <a:cs typeface="Calibri"/>
              </a:rPr>
              <a:t>A table </a:t>
            </a:r>
            <a:r>
              <a:rPr sz="2150" spc="5" dirty="0">
                <a:latin typeface="Calibri"/>
                <a:cs typeface="Calibri"/>
              </a:rPr>
              <a:t>can have </a:t>
            </a:r>
            <a:r>
              <a:rPr sz="2150" spc="10" dirty="0">
                <a:latin typeface="Calibri"/>
                <a:cs typeface="Calibri"/>
              </a:rPr>
              <a:t>multiple </a:t>
            </a:r>
            <a:r>
              <a:rPr sz="2150" spc="15" dirty="0">
                <a:latin typeface="Calibri"/>
                <a:cs typeface="Calibri"/>
              </a:rPr>
              <a:t> </a:t>
            </a:r>
            <a:r>
              <a:rPr sz="2150" spc="5" dirty="0">
                <a:latin typeface="Calibri"/>
                <a:cs typeface="Calibri"/>
              </a:rPr>
              <a:t>choices </a:t>
            </a:r>
            <a:r>
              <a:rPr sz="2150" dirty="0">
                <a:latin typeface="Calibri"/>
                <a:cs typeface="Calibri"/>
              </a:rPr>
              <a:t>for</a:t>
            </a:r>
            <a:r>
              <a:rPr sz="2150" spc="5" dirty="0">
                <a:latin typeface="Calibri"/>
                <a:cs typeface="Calibri"/>
              </a:rPr>
              <a:t> </a:t>
            </a:r>
            <a:r>
              <a:rPr sz="2150" spc="10" dirty="0">
                <a:latin typeface="Calibri"/>
                <a:cs typeface="Calibri"/>
              </a:rPr>
              <a:t>a</a:t>
            </a:r>
            <a:r>
              <a:rPr sz="2150" spc="15" dirty="0">
                <a:latin typeface="Calibri"/>
                <a:cs typeface="Calibri"/>
              </a:rPr>
              <a:t> </a:t>
            </a:r>
            <a:r>
              <a:rPr sz="2150" spc="5" dirty="0">
                <a:latin typeface="Calibri"/>
                <a:cs typeface="Calibri"/>
              </a:rPr>
              <a:t>primary</a:t>
            </a:r>
            <a:r>
              <a:rPr sz="2150" spc="10" dirty="0">
                <a:latin typeface="Calibri"/>
                <a:cs typeface="Calibri"/>
              </a:rPr>
              <a:t> </a:t>
            </a:r>
            <a:r>
              <a:rPr sz="2150" spc="-5" dirty="0">
                <a:latin typeface="Calibri"/>
                <a:cs typeface="Calibri"/>
              </a:rPr>
              <a:t>key</a:t>
            </a:r>
            <a:r>
              <a:rPr sz="2150" dirty="0">
                <a:latin typeface="Calibri"/>
                <a:cs typeface="Calibri"/>
              </a:rPr>
              <a:t> </a:t>
            </a:r>
            <a:r>
              <a:rPr sz="2150" spc="-5" dirty="0">
                <a:latin typeface="Calibri"/>
                <a:cs typeface="Calibri"/>
              </a:rPr>
              <a:t>but</a:t>
            </a:r>
            <a:r>
              <a:rPr sz="2150" spc="475" dirty="0">
                <a:latin typeface="Calibri"/>
                <a:cs typeface="Calibri"/>
              </a:rPr>
              <a:t> </a:t>
            </a:r>
            <a:r>
              <a:rPr sz="2150" spc="5" dirty="0">
                <a:latin typeface="Calibri"/>
                <a:cs typeface="Calibri"/>
              </a:rPr>
              <a:t>only  </a:t>
            </a:r>
            <a:r>
              <a:rPr sz="2150" spc="20" dirty="0">
                <a:latin typeface="Calibri"/>
                <a:cs typeface="Calibri"/>
              </a:rPr>
              <a:t>one </a:t>
            </a:r>
            <a:r>
              <a:rPr sz="2150" spc="5" dirty="0">
                <a:latin typeface="Calibri"/>
                <a:cs typeface="Calibri"/>
              </a:rPr>
              <a:t>can </a:t>
            </a:r>
            <a:r>
              <a:rPr sz="2150" dirty="0">
                <a:latin typeface="Calibri"/>
                <a:cs typeface="Calibri"/>
              </a:rPr>
              <a:t>be </a:t>
            </a:r>
            <a:r>
              <a:rPr sz="2150" spc="10" dirty="0">
                <a:latin typeface="Calibri"/>
                <a:cs typeface="Calibri"/>
              </a:rPr>
              <a:t>set  as the </a:t>
            </a:r>
            <a:r>
              <a:rPr sz="2150" spc="15" dirty="0">
                <a:latin typeface="Calibri"/>
                <a:cs typeface="Calibri"/>
              </a:rPr>
              <a:t>primary </a:t>
            </a:r>
            <a:r>
              <a:rPr sz="2150" spc="20" dirty="0">
                <a:latin typeface="Calibri"/>
                <a:cs typeface="Calibri"/>
              </a:rPr>
              <a:t> </a:t>
            </a:r>
            <a:r>
              <a:rPr sz="2150" spc="-45" dirty="0">
                <a:latin typeface="Calibri"/>
                <a:cs typeface="Calibri"/>
              </a:rPr>
              <a:t>key. </a:t>
            </a:r>
            <a:r>
              <a:rPr sz="2150" spc="15" dirty="0">
                <a:latin typeface="Calibri"/>
                <a:cs typeface="Calibri"/>
              </a:rPr>
              <a:t>All </a:t>
            </a:r>
            <a:r>
              <a:rPr sz="2150" spc="10" dirty="0">
                <a:latin typeface="Calibri"/>
                <a:cs typeface="Calibri"/>
              </a:rPr>
              <a:t>the </a:t>
            </a:r>
            <a:r>
              <a:rPr sz="2150" spc="-5" dirty="0">
                <a:latin typeface="Calibri"/>
                <a:cs typeface="Calibri"/>
              </a:rPr>
              <a:t>keys </a:t>
            </a:r>
            <a:r>
              <a:rPr sz="2150" spc="10" dirty="0">
                <a:latin typeface="Calibri"/>
                <a:cs typeface="Calibri"/>
              </a:rPr>
              <a:t>which </a:t>
            </a:r>
            <a:r>
              <a:rPr sz="2150" spc="5" dirty="0">
                <a:latin typeface="Calibri"/>
                <a:cs typeface="Calibri"/>
              </a:rPr>
              <a:t>are </a:t>
            </a:r>
            <a:r>
              <a:rPr sz="2150" spc="20" dirty="0">
                <a:latin typeface="Calibri"/>
                <a:cs typeface="Calibri"/>
              </a:rPr>
              <a:t>not </a:t>
            </a:r>
            <a:r>
              <a:rPr sz="2150" spc="15" dirty="0">
                <a:latin typeface="Calibri"/>
                <a:cs typeface="Calibri"/>
              </a:rPr>
              <a:t>primary </a:t>
            </a:r>
            <a:r>
              <a:rPr sz="2150" spc="-10" dirty="0">
                <a:latin typeface="Calibri"/>
                <a:cs typeface="Calibri"/>
              </a:rPr>
              <a:t>key </a:t>
            </a:r>
            <a:r>
              <a:rPr sz="2150" spc="10" dirty="0">
                <a:latin typeface="Calibri"/>
                <a:cs typeface="Calibri"/>
              </a:rPr>
              <a:t>are </a:t>
            </a:r>
            <a:r>
              <a:rPr sz="2150" spc="20" dirty="0">
                <a:latin typeface="Calibri"/>
                <a:cs typeface="Calibri"/>
              </a:rPr>
              <a:t>called </a:t>
            </a:r>
            <a:r>
              <a:rPr sz="2150" spc="15" dirty="0">
                <a:latin typeface="Calibri"/>
                <a:cs typeface="Calibri"/>
              </a:rPr>
              <a:t>an Alternate </a:t>
            </a:r>
            <a:r>
              <a:rPr sz="2150" spc="20" dirty="0">
                <a:latin typeface="Calibri"/>
                <a:cs typeface="Calibri"/>
              </a:rPr>
              <a:t> </a:t>
            </a:r>
            <a:r>
              <a:rPr sz="2150" spc="-60" dirty="0">
                <a:latin typeface="Calibri"/>
                <a:cs typeface="Calibri"/>
              </a:rPr>
              <a:t>Key.</a:t>
            </a:r>
            <a:endParaRPr sz="2150">
              <a:latin typeface="Calibri"/>
              <a:cs typeface="Calibri"/>
            </a:endParaRPr>
          </a:p>
          <a:p>
            <a:pPr marL="927735">
              <a:lnSpc>
                <a:spcPct val="100000"/>
              </a:lnSpc>
              <a:spcBef>
                <a:spcPts val="570"/>
              </a:spcBef>
            </a:pPr>
            <a:r>
              <a:rPr sz="2150" dirty="0">
                <a:latin typeface="Calibri"/>
                <a:cs typeface="Calibri"/>
              </a:rPr>
              <a:t>Example:</a:t>
            </a:r>
            <a:endParaRPr sz="2150">
              <a:latin typeface="Calibri"/>
              <a:cs typeface="Calibri"/>
            </a:endParaRPr>
          </a:p>
        </p:txBody>
      </p:sp>
      <p:sp>
        <p:nvSpPr>
          <p:cNvPr id="9" name="object 9"/>
          <p:cNvSpPr txBox="1"/>
          <p:nvPr/>
        </p:nvSpPr>
        <p:spPr>
          <a:xfrm>
            <a:off x="536575" y="4907978"/>
            <a:ext cx="8072120" cy="1024890"/>
          </a:xfrm>
          <a:prstGeom prst="rect">
            <a:avLst/>
          </a:prstGeom>
        </p:spPr>
        <p:txBody>
          <a:bodyPr vert="horz" wrap="square" lIns="0" tIns="9525" rIns="0" bIns="0" rtlCol="0">
            <a:spAutoFit/>
          </a:bodyPr>
          <a:lstStyle/>
          <a:p>
            <a:pPr marL="355600" marR="5080" indent="-343535" algn="just">
              <a:lnSpc>
                <a:spcPct val="101899"/>
              </a:lnSpc>
              <a:spcBef>
                <a:spcPts val="75"/>
              </a:spcBef>
              <a:buFont typeface="Arial MT"/>
              <a:buChar char="•"/>
              <a:tabLst>
                <a:tab pos="356235" algn="l"/>
              </a:tabLst>
            </a:pPr>
            <a:r>
              <a:rPr sz="2150" spc="-5" dirty="0">
                <a:latin typeface="Calibri"/>
                <a:cs typeface="Calibri"/>
              </a:rPr>
              <a:t>In</a:t>
            </a:r>
            <a:r>
              <a:rPr sz="2150" dirty="0">
                <a:latin typeface="Calibri"/>
                <a:cs typeface="Calibri"/>
              </a:rPr>
              <a:t> </a:t>
            </a:r>
            <a:r>
              <a:rPr sz="2150" spc="10" dirty="0">
                <a:latin typeface="Calibri"/>
                <a:cs typeface="Calibri"/>
              </a:rPr>
              <a:t>this</a:t>
            </a:r>
            <a:r>
              <a:rPr sz="2150" spc="15" dirty="0">
                <a:latin typeface="Calibri"/>
                <a:cs typeface="Calibri"/>
              </a:rPr>
              <a:t> </a:t>
            </a:r>
            <a:r>
              <a:rPr sz="2150" spc="5" dirty="0">
                <a:latin typeface="Calibri"/>
                <a:cs typeface="Calibri"/>
              </a:rPr>
              <a:t>table,</a:t>
            </a:r>
            <a:r>
              <a:rPr sz="2150" spc="10" dirty="0">
                <a:latin typeface="Calibri"/>
                <a:cs typeface="Calibri"/>
              </a:rPr>
              <a:t> </a:t>
            </a:r>
            <a:r>
              <a:rPr sz="2150" dirty="0">
                <a:latin typeface="Calibri"/>
                <a:cs typeface="Calibri"/>
              </a:rPr>
              <a:t>StudID,</a:t>
            </a:r>
            <a:r>
              <a:rPr sz="2150" spc="5" dirty="0">
                <a:latin typeface="Calibri"/>
                <a:cs typeface="Calibri"/>
              </a:rPr>
              <a:t> </a:t>
            </a:r>
            <a:r>
              <a:rPr sz="2150" spc="-10" dirty="0">
                <a:latin typeface="Calibri"/>
                <a:cs typeface="Calibri"/>
              </a:rPr>
              <a:t>Roll</a:t>
            </a:r>
            <a:r>
              <a:rPr sz="2150" spc="-5" dirty="0">
                <a:latin typeface="Calibri"/>
                <a:cs typeface="Calibri"/>
              </a:rPr>
              <a:t> </a:t>
            </a:r>
            <a:r>
              <a:rPr sz="2150" spc="-15" dirty="0">
                <a:latin typeface="Calibri"/>
                <a:cs typeface="Calibri"/>
              </a:rPr>
              <a:t>No,</a:t>
            </a:r>
            <a:r>
              <a:rPr sz="2150" spc="-10" dirty="0">
                <a:latin typeface="Calibri"/>
                <a:cs typeface="Calibri"/>
              </a:rPr>
              <a:t> </a:t>
            </a:r>
            <a:r>
              <a:rPr sz="2150" spc="25" dirty="0">
                <a:latin typeface="Calibri"/>
                <a:cs typeface="Calibri"/>
              </a:rPr>
              <a:t>Email</a:t>
            </a:r>
            <a:r>
              <a:rPr sz="2150" spc="30" dirty="0">
                <a:latin typeface="Calibri"/>
                <a:cs typeface="Calibri"/>
              </a:rPr>
              <a:t> </a:t>
            </a:r>
            <a:r>
              <a:rPr sz="2150" spc="5" dirty="0">
                <a:latin typeface="Calibri"/>
                <a:cs typeface="Calibri"/>
              </a:rPr>
              <a:t>are</a:t>
            </a:r>
            <a:r>
              <a:rPr sz="2150" spc="10" dirty="0">
                <a:latin typeface="Calibri"/>
                <a:cs typeface="Calibri"/>
              </a:rPr>
              <a:t> qualified</a:t>
            </a:r>
            <a:r>
              <a:rPr sz="2150" spc="15" dirty="0">
                <a:latin typeface="Calibri"/>
                <a:cs typeface="Calibri"/>
              </a:rPr>
              <a:t> </a:t>
            </a:r>
            <a:r>
              <a:rPr sz="2150" spc="20" dirty="0">
                <a:latin typeface="Calibri"/>
                <a:cs typeface="Calibri"/>
              </a:rPr>
              <a:t>to</a:t>
            </a:r>
            <a:r>
              <a:rPr sz="2150" spc="25" dirty="0">
                <a:latin typeface="Calibri"/>
                <a:cs typeface="Calibri"/>
              </a:rPr>
              <a:t> </a:t>
            </a:r>
            <a:r>
              <a:rPr sz="2150" spc="20" dirty="0">
                <a:latin typeface="Calibri"/>
                <a:cs typeface="Calibri"/>
              </a:rPr>
              <a:t>become  </a:t>
            </a:r>
            <a:r>
              <a:rPr sz="2150" spc="10" dirty="0">
                <a:latin typeface="Calibri"/>
                <a:cs typeface="Calibri"/>
              </a:rPr>
              <a:t>a </a:t>
            </a:r>
            <a:r>
              <a:rPr sz="2150" spc="15" dirty="0">
                <a:latin typeface="Calibri"/>
                <a:cs typeface="Calibri"/>
              </a:rPr>
              <a:t> </a:t>
            </a:r>
            <a:r>
              <a:rPr sz="2150" spc="5" dirty="0">
                <a:latin typeface="Calibri"/>
                <a:cs typeface="Calibri"/>
              </a:rPr>
              <a:t>primary</a:t>
            </a:r>
            <a:r>
              <a:rPr sz="2150" spc="10" dirty="0">
                <a:latin typeface="Calibri"/>
                <a:cs typeface="Calibri"/>
              </a:rPr>
              <a:t> </a:t>
            </a:r>
            <a:r>
              <a:rPr sz="2150" spc="-45" dirty="0">
                <a:latin typeface="Calibri"/>
                <a:cs typeface="Calibri"/>
              </a:rPr>
              <a:t>key.</a:t>
            </a:r>
            <a:r>
              <a:rPr sz="2150" spc="-40" dirty="0">
                <a:latin typeface="Calibri"/>
                <a:cs typeface="Calibri"/>
              </a:rPr>
              <a:t> </a:t>
            </a:r>
            <a:r>
              <a:rPr sz="2150" spc="10" dirty="0">
                <a:latin typeface="Calibri"/>
                <a:cs typeface="Calibri"/>
              </a:rPr>
              <a:t>But</a:t>
            </a:r>
            <a:r>
              <a:rPr sz="2150" spc="15" dirty="0">
                <a:latin typeface="Calibri"/>
                <a:cs typeface="Calibri"/>
              </a:rPr>
              <a:t> since </a:t>
            </a:r>
            <a:r>
              <a:rPr sz="2150" spc="10" dirty="0">
                <a:latin typeface="Calibri"/>
                <a:cs typeface="Calibri"/>
              </a:rPr>
              <a:t>StudID</a:t>
            </a:r>
            <a:r>
              <a:rPr sz="2150" spc="15" dirty="0">
                <a:latin typeface="Calibri"/>
                <a:cs typeface="Calibri"/>
              </a:rPr>
              <a:t> </a:t>
            </a:r>
            <a:r>
              <a:rPr sz="2150" spc="20" dirty="0">
                <a:latin typeface="Calibri"/>
                <a:cs typeface="Calibri"/>
              </a:rPr>
              <a:t>is </a:t>
            </a:r>
            <a:r>
              <a:rPr sz="2150" spc="30" dirty="0">
                <a:latin typeface="Calibri"/>
                <a:cs typeface="Calibri"/>
              </a:rPr>
              <a:t>the </a:t>
            </a:r>
            <a:r>
              <a:rPr sz="2150" spc="15" dirty="0">
                <a:latin typeface="Calibri"/>
                <a:cs typeface="Calibri"/>
              </a:rPr>
              <a:t>primary </a:t>
            </a:r>
            <a:r>
              <a:rPr sz="2150" spc="-45" dirty="0">
                <a:latin typeface="Calibri"/>
                <a:cs typeface="Calibri"/>
              </a:rPr>
              <a:t>key,</a:t>
            </a:r>
            <a:r>
              <a:rPr sz="2150" spc="-40" dirty="0">
                <a:latin typeface="Calibri"/>
                <a:cs typeface="Calibri"/>
              </a:rPr>
              <a:t> </a:t>
            </a:r>
            <a:r>
              <a:rPr sz="2150" spc="-10" dirty="0">
                <a:latin typeface="Calibri"/>
                <a:cs typeface="Calibri"/>
              </a:rPr>
              <a:t>Roll</a:t>
            </a:r>
            <a:r>
              <a:rPr sz="2150" spc="-5" dirty="0">
                <a:latin typeface="Calibri"/>
                <a:cs typeface="Calibri"/>
              </a:rPr>
              <a:t> </a:t>
            </a:r>
            <a:r>
              <a:rPr sz="2150" spc="10" dirty="0">
                <a:latin typeface="Calibri"/>
                <a:cs typeface="Calibri"/>
              </a:rPr>
              <a:t>No,</a:t>
            </a:r>
            <a:r>
              <a:rPr sz="2150" spc="15" dirty="0">
                <a:latin typeface="Calibri"/>
                <a:cs typeface="Calibri"/>
              </a:rPr>
              <a:t> </a:t>
            </a:r>
            <a:r>
              <a:rPr sz="2150" spc="10" dirty="0">
                <a:latin typeface="Calibri"/>
                <a:cs typeface="Calibri"/>
              </a:rPr>
              <a:t>Email </a:t>
            </a:r>
            <a:r>
              <a:rPr sz="2150" spc="15" dirty="0">
                <a:latin typeface="Calibri"/>
                <a:cs typeface="Calibri"/>
              </a:rPr>
              <a:t> </a:t>
            </a:r>
            <a:r>
              <a:rPr sz="2150" spc="-10" dirty="0">
                <a:latin typeface="Calibri"/>
                <a:cs typeface="Calibri"/>
              </a:rPr>
              <a:t>becomes</a:t>
            </a:r>
            <a:r>
              <a:rPr sz="2150" spc="23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alternative</a:t>
            </a:r>
            <a:r>
              <a:rPr sz="2150" spc="30" dirty="0">
                <a:latin typeface="Calibri"/>
                <a:cs typeface="Calibri"/>
              </a:rPr>
              <a:t> </a:t>
            </a:r>
            <a:r>
              <a:rPr sz="2150" spc="-65" dirty="0">
                <a:latin typeface="Calibri"/>
                <a:cs typeface="Calibri"/>
              </a:rPr>
              <a:t>key.</a:t>
            </a:r>
            <a:endParaRPr sz="2150">
              <a:latin typeface="Calibri"/>
              <a:cs typeface="Calibri"/>
            </a:endParaRPr>
          </a:p>
        </p:txBody>
      </p:sp>
      <p:graphicFrame>
        <p:nvGraphicFramePr>
          <p:cNvPr id="10" name="object 10"/>
          <p:cNvGraphicFramePr>
            <a:graphicFrameLocks noGrp="1"/>
          </p:cNvGraphicFramePr>
          <p:nvPr/>
        </p:nvGraphicFramePr>
        <p:xfrm>
          <a:off x="1441450" y="3350640"/>
          <a:ext cx="6724650" cy="1483358"/>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847850">
                  <a:extLst>
                    <a:ext uri="{9D8B030D-6E8A-4147-A177-3AD203B41FA5}">
                      <a16:colId xmlns:a16="http://schemas.microsoft.com/office/drawing/2014/main" xmlns="" val="20004"/>
                    </a:ext>
                  </a:extLst>
                </a:gridCol>
              </a:tblGrid>
              <a:tr h="370840">
                <a:tc>
                  <a:txBody>
                    <a:bodyPr/>
                    <a:lstStyle/>
                    <a:p>
                      <a:pPr algn="ctr">
                        <a:lnSpc>
                          <a:spcPct val="100000"/>
                        </a:lnSpc>
                        <a:spcBef>
                          <a:spcPts val="270"/>
                        </a:spcBef>
                      </a:pPr>
                      <a:r>
                        <a:rPr sz="1800" b="1" spc="-15" dirty="0">
                          <a:solidFill>
                            <a:srgbClr val="FFFFFF"/>
                          </a:solidFill>
                          <a:latin typeface="Calibri"/>
                          <a:cs typeface="Calibri"/>
                        </a:rPr>
                        <a:t>StudID</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70"/>
                        </a:spcBef>
                      </a:pPr>
                      <a:r>
                        <a:rPr sz="1800" b="1" spc="30" dirty="0">
                          <a:solidFill>
                            <a:srgbClr val="FFFFFF"/>
                          </a:solidFill>
                          <a:latin typeface="Calibri"/>
                          <a:cs typeface="Calibri"/>
                        </a:rPr>
                        <a:t>R</a:t>
                      </a:r>
                      <a:r>
                        <a:rPr sz="1800" b="1" dirty="0">
                          <a:solidFill>
                            <a:srgbClr val="FFFFFF"/>
                          </a:solidFill>
                          <a:latin typeface="Calibri"/>
                          <a:cs typeface="Calibri"/>
                        </a:rPr>
                        <a:t>o</a:t>
                      </a:r>
                      <a:r>
                        <a:rPr sz="1800" b="1" spc="10" dirty="0">
                          <a:solidFill>
                            <a:srgbClr val="FFFFFF"/>
                          </a:solidFill>
                          <a:latin typeface="Calibri"/>
                          <a:cs typeface="Calibri"/>
                        </a:rPr>
                        <a:t>l</a:t>
                      </a:r>
                      <a:r>
                        <a:rPr sz="1800" b="1" dirty="0">
                          <a:solidFill>
                            <a:srgbClr val="FFFFFF"/>
                          </a:solidFill>
                          <a:latin typeface="Calibri"/>
                          <a:cs typeface="Calibri"/>
                        </a:rPr>
                        <a:t>l</a:t>
                      </a:r>
                      <a:r>
                        <a:rPr sz="1800" b="1" spc="-105" dirty="0">
                          <a:solidFill>
                            <a:srgbClr val="FFFFFF"/>
                          </a:solidFill>
                          <a:latin typeface="Calibri"/>
                          <a:cs typeface="Calibri"/>
                        </a:rPr>
                        <a:t> </a:t>
                      </a:r>
                      <a:r>
                        <a:rPr sz="1800" b="1" spc="10" dirty="0">
                          <a:solidFill>
                            <a:srgbClr val="FFFFFF"/>
                          </a:solidFill>
                          <a:latin typeface="Calibri"/>
                          <a:cs typeface="Calibri"/>
                        </a:rPr>
                        <a:t>N</a:t>
                      </a:r>
                      <a:r>
                        <a:rPr sz="1800" b="1" dirty="0">
                          <a:solidFill>
                            <a:srgbClr val="FFFFFF"/>
                          </a:solidFill>
                          <a:latin typeface="Calibri"/>
                          <a:cs typeface="Calibri"/>
                        </a:rPr>
                        <a:t>o</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70"/>
                        </a:spcBef>
                      </a:pPr>
                      <a:r>
                        <a:rPr sz="1800" b="1" dirty="0">
                          <a:solidFill>
                            <a:srgbClr val="FFFFFF"/>
                          </a:solidFill>
                          <a:latin typeface="Calibri"/>
                          <a:cs typeface="Calibri"/>
                        </a:rPr>
                        <a:t>Fi</a:t>
                      </a:r>
                      <a:r>
                        <a:rPr sz="1800" b="1" spc="35" dirty="0">
                          <a:solidFill>
                            <a:srgbClr val="FFFFFF"/>
                          </a:solidFill>
                          <a:latin typeface="Calibri"/>
                          <a:cs typeface="Calibri"/>
                        </a:rPr>
                        <a:t>r</a:t>
                      </a:r>
                      <a:r>
                        <a:rPr sz="1800" b="1" spc="25" dirty="0">
                          <a:solidFill>
                            <a:srgbClr val="FFFFFF"/>
                          </a:solidFill>
                          <a:latin typeface="Calibri"/>
                          <a:cs typeface="Calibri"/>
                        </a:rPr>
                        <a:t>s</a:t>
                      </a:r>
                      <a:r>
                        <a:rPr sz="1800" b="1" dirty="0">
                          <a:solidFill>
                            <a:srgbClr val="FFFFFF"/>
                          </a:solidFill>
                          <a:latin typeface="Calibri"/>
                          <a:cs typeface="Calibri"/>
                        </a:rPr>
                        <a:t>t</a:t>
                      </a:r>
                      <a:r>
                        <a:rPr sz="1800" b="1" spc="-135" dirty="0">
                          <a:solidFill>
                            <a:srgbClr val="FFFFFF"/>
                          </a:solidFill>
                          <a:latin typeface="Calibri"/>
                          <a:cs typeface="Calibri"/>
                        </a:rPr>
                        <a:t> </a:t>
                      </a:r>
                      <a:r>
                        <a:rPr sz="1800" b="1" spc="10" dirty="0">
                          <a:solidFill>
                            <a:srgbClr val="FFFFFF"/>
                          </a:solidFill>
                          <a:latin typeface="Calibri"/>
                          <a:cs typeface="Calibri"/>
                        </a:rPr>
                        <a:t>N</a:t>
                      </a:r>
                      <a:r>
                        <a:rPr sz="1800" b="1" spc="5" dirty="0">
                          <a:solidFill>
                            <a:srgbClr val="FFFFFF"/>
                          </a:solidFill>
                          <a:latin typeface="Calibri"/>
                          <a:cs typeface="Calibri"/>
                        </a:rPr>
                        <a:t>a</a:t>
                      </a:r>
                      <a:r>
                        <a:rPr sz="1800" b="1" spc="35" dirty="0">
                          <a:solidFill>
                            <a:srgbClr val="FFFFFF"/>
                          </a:solidFill>
                          <a:latin typeface="Calibri"/>
                          <a:cs typeface="Calibri"/>
                        </a:rPr>
                        <a:t>m</a:t>
                      </a:r>
                      <a:r>
                        <a:rPr sz="1800" b="1" dirty="0">
                          <a:solidFill>
                            <a:srgbClr val="FFFFFF"/>
                          </a:solidFill>
                          <a:latin typeface="Calibri"/>
                          <a:cs typeface="Calibri"/>
                        </a:rPr>
                        <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4445" algn="ctr">
                        <a:lnSpc>
                          <a:spcPct val="100000"/>
                        </a:lnSpc>
                        <a:spcBef>
                          <a:spcPts val="270"/>
                        </a:spcBef>
                      </a:pPr>
                      <a:r>
                        <a:rPr sz="1800" b="1" spc="5" dirty="0">
                          <a:solidFill>
                            <a:srgbClr val="FFFFFF"/>
                          </a:solidFill>
                          <a:latin typeface="Calibri"/>
                          <a:cs typeface="Calibri"/>
                        </a:rPr>
                        <a:t>LastName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350" algn="ctr">
                        <a:lnSpc>
                          <a:spcPct val="100000"/>
                        </a:lnSpc>
                        <a:spcBef>
                          <a:spcPts val="270"/>
                        </a:spcBef>
                      </a:pPr>
                      <a:r>
                        <a:rPr sz="1800" b="1" spc="10" dirty="0">
                          <a:solidFill>
                            <a:srgbClr val="FFFFFF"/>
                          </a:solidFill>
                          <a:latin typeface="Calibri"/>
                          <a:cs typeface="Calibri"/>
                        </a:rPr>
                        <a:t>Email</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algn="ctr">
                        <a:lnSpc>
                          <a:spcPct val="100000"/>
                        </a:lnSpc>
                        <a:spcBef>
                          <a:spcPts val="275"/>
                        </a:spcBef>
                      </a:pPr>
                      <a:r>
                        <a:rPr sz="1800" dirty="0">
                          <a:latin typeface="Calibri"/>
                          <a:cs typeface="Calibri"/>
                        </a:rPr>
                        <a:t>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5"/>
                        </a:spcBef>
                      </a:pPr>
                      <a:r>
                        <a:rPr sz="1800" spc="-15" dirty="0">
                          <a:latin typeface="Calibri"/>
                          <a:cs typeface="Calibri"/>
                        </a:rPr>
                        <a:t>11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3810" algn="ctr">
                        <a:lnSpc>
                          <a:spcPct val="100000"/>
                        </a:lnSpc>
                        <a:spcBef>
                          <a:spcPts val="275"/>
                        </a:spcBef>
                      </a:pPr>
                      <a:r>
                        <a:rPr sz="1800" spc="-40" dirty="0">
                          <a:latin typeface="Calibri"/>
                          <a:cs typeface="Calibri"/>
                        </a:rPr>
                        <a:t>Tom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4445" algn="ctr">
                        <a:lnSpc>
                          <a:spcPct val="100000"/>
                        </a:lnSpc>
                        <a:spcBef>
                          <a:spcPts val="275"/>
                        </a:spcBef>
                      </a:pPr>
                      <a:r>
                        <a:rPr sz="1800" spc="-10" dirty="0">
                          <a:latin typeface="Calibri"/>
                          <a:cs typeface="Calibri"/>
                        </a:rPr>
                        <a:t>Price</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525" algn="ctr">
                        <a:lnSpc>
                          <a:spcPct val="100000"/>
                        </a:lnSpc>
                        <a:spcBef>
                          <a:spcPts val="275"/>
                        </a:spcBef>
                      </a:pPr>
                      <a:r>
                        <a:rPr sz="1800" spc="5" dirty="0">
                          <a:latin typeface="Calibri"/>
                          <a:cs typeface="Calibri"/>
                          <a:hlinkClick r:id="rId5"/>
                        </a:rPr>
                        <a:t>abc@gmail.com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40">
                <a:tc>
                  <a:txBody>
                    <a:bodyPr/>
                    <a:lstStyle/>
                    <a:p>
                      <a:pPr algn="ctr">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75"/>
                        </a:spcBef>
                      </a:pPr>
                      <a:r>
                        <a:rPr sz="1800" spc="-15" dirty="0">
                          <a:latin typeface="Calibri"/>
                          <a:cs typeface="Calibri"/>
                        </a:rPr>
                        <a:t>12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95" algn="ctr">
                        <a:lnSpc>
                          <a:spcPct val="100000"/>
                        </a:lnSpc>
                        <a:spcBef>
                          <a:spcPts val="275"/>
                        </a:spcBef>
                      </a:pPr>
                      <a:r>
                        <a:rPr sz="1800" spc="10" dirty="0">
                          <a:latin typeface="Calibri"/>
                          <a:cs typeface="Calibri"/>
                        </a:rPr>
                        <a:t>Nick</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080" algn="ctr">
                        <a:lnSpc>
                          <a:spcPct val="100000"/>
                        </a:lnSpc>
                        <a:spcBef>
                          <a:spcPts val="275"/>
                        </a:spcBef>
                      </a:pPr>
                      <a:r>
                        <a:rPr sz="1800" spc="-20" dirty="0">
                          <a:latin typeface="Calibri"/>
                          <a:cs typeface="Calibri"/>
                        </a:rPr>
                        <a:t>Wright</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685" algn="ctr">
                        <a:lnSpc>
                          <a:spcPct val="100000"/>
                        </a:lnSpc>
                        <a:spcBef>
                          <a:spcPts val="275"/>
                        </a:spcBef>
                      </a:pPr>
                      <a:r>
                        <a:rPr sz="1800" spc="-5" dirty="0">
                          <a:latin typeface="Calibri"/>
                          <a:cs typeface="Calibri"/>
                          <a:hlinkClick r:id="rId6"/>
                        </a:rPr>
                        <a:t>xyz@gmail.com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algn="ctr">
                        <a:lnSpc>
                          <a:spcPct val="100000"/>
                        </a:lnSpc>
                        <a:spcBef>
                          <a:spcPts val="280"/>
                        </a:spcBef>
                      </a:pPr>
                      <a:r>
                        <a:rPr sz="1800" dirty="0">
                          <a:latin typeface="Calibri"/>
                          <a:cs typeface="Calibri"/>
                        </a:rPr>
                        <a:t>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13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Dana</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160" algn="ctr">
                        <a:lnSpc>
                          <a:spcPct val="100000"/>
                        </a:lnSpc>
                        <a:spcBef>
                          <a:spcPts val="280"/>
                        </a:spcBef>
                      </a:pPr>
                      <a:r>
                        <a:rPr sz="1800" spc="20" dirty="0">
                          <a:latin typeface="Calibri"/>
                          <a:cs typeface="Calibri"/>
                        </a:rPr>
                        <a:t>Natan</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6034" algn="ctr">
                        <a:lnSpc>
                          <a:spcPct val="100000"/>
                        </a:lnSpc>
                        <a:spcBef>
                          <a:spcPts val="280"/>
                        </a:spcBef>
                      </a:pPr>
                      <a:r>
                        <a:rPr sz="1800" spc="5" dirty="0">
                          <a:latin typeface="Calibri"/>
                          <a:cs typeface="Calibri"/>
                          <a:hlinkClick r:id="rId7"/>
                        </a:rPr>
                        <a:t>mno@yahoo.com</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8"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103</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103</a:t>
            </a:fld>
            <a:endParaRPr lang="en-IN"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724275" y="0"/>
              <a:ext cx="30814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771900" y="0"/>
              <a:ext cx="2986151" cy="890524"/>
            </a:xfrm>
            <a:prstGeom prst="rect">
              <a:avLst/>
            </a:prstGeom>
          </p:spPr>
        </p:pic>
      </p:grpSp>
      <p:sp>
        <p:nvSpPr>
          <p:cNvPr id="7" name="object 7"/>
          <p:cNvSpPr txBox="1">
            <a:spLocks noGrp="1"/>
          </p:cNvSpPr>
          <p:nvPr>
            <p:ph type="title"/>
          </p:nvPr>
        </p:nvSpPr>
        <p:spPr>
          <a:xfrm>
            <a:off x="4036314" y="57785"/>
            <a:ext cx="245110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Candidate</a:t>
            </a:r>
            <a:r>
              <a:rPr b="1" spc="-140" dirty="0">
                <a:latin typeface="Calibri"/>
                <a:cs typeface="Calibri"/>
              </a:rPr>
              <a:t> </a:t>
            </a:r>
            <a:r>
              <a:rPr b="1" spc="5" dirty="0">
                <a:latin typeface="Calibri"/>
                <a:cs typeface="Calibri"/>
              </a:rPr>
              <a:t>Key</a:t>
            </a:r>
          </a:p>
        </p:txBody>
      </p:sp>
      <p:sp>
        <p:nvSpPr>
          <p:cNvPr id="8" name="object 8"/>
          <p:cNvSpPr txBox="1"/>
          <p:nvPr/>
        </p:nvSpPr>
        <p:spPr>
          <a:xfrm>
            <a:off x="536575" y="1140523"/>
            <a:ext cx="8077200" cy="2103120"/>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10" dirty="0">
                <a:latin typeface="Calibri"/>
                <a:cs typeface="Calibri"/>
              </a:rPr>
              <a:t>CANDIDATE </a:t>
            </a:r>
            <a:r>
              <a:rPr sz="2150" spc="30" dirty="0">
                <a:latin typeface="Calibri"/>
                <a:cs typeface="Calibri"/>
              </a:rPr>
              <a:t>KEY </a:t>
            </a:r>
            <a:r>
              <a:rPr sz="2150" spc="20" dirty="0">
                <a:latin typeface="Calibri"/>
                <a:cs typeface="Calibri"/>
              </a:rPr>
              <a:t>in </a:t>
            </a:r>
            <a:r>
              <a:rPr sz="2150" spc="15" dirty="0">
                <a:latin typeface="Calibri"/>
                <a:cs typeface="Calibri"/>
              </a:rPr>
              <a:t>SQL </a:t>
            </a:r>
            <a:r>
              <a:rPr sz="2150" spc="20" dirty="0">
                <a:latin typeface="Calibri"/>
                <a:cs typeface="Calibri"/>
              </a:rPr>
              <a:t>is </a:t>
            </a:r>
            <a:r>
              <a:rPr sz="2150" spc="10" dirty="0">
                <a:latin typeface="Calibri"/>
                <a:cs typeface="Calibri"/>
              </a:rPr>
              <a:t>a set </a:t>
            </a:r>
            <a:r>
              <a:rPr sz="2150" spc="-5" dirty="0">
                <a:latin typeface="Calibri"/>
                <a:cs typeface="Calibri"/>
              </a:rPr>
              <a:t>of </a:t>
            </a:r>
            <a:r>
              <a:rPr sz="2150" spc="5" dirty="0">
                <a:latin typeface="Calibri"/>
                <a:cs typeface="Calibri"/>
              </a:rPr>
              <a:t>attributes </a:t>
            </a:r>
            <a:r>
              <a:rPr sz="2150" spc="10" dirty="0">
                <a:latin typeface="Calibri"/>
                <a:cs typeface="Calibri"/>
              </a:rPr>
              <a:t>that uniquely </a:t>
            </a:r>
            <a:r>
              <a:rPr sz="2150" spc="15" dirty="0">
                <a:latin typeface="Calibri"/>
                <a:cs typeface="Calibri"/>
              </a:rPr>
              <a:t>identify </a:t>
            </a:r>
            <a:r>
              <a:rPr sz="2150" spc="20" dirty="0">
                <a:latin typeface="Calibri"/>
                <a:cs typeface="Calibri"/>
              </a:rPr>
              <a:t> </a:t>
            </a:r>
            <a:r>
              <a:rPr sz="2150" dirty="0">
                <a:latin typeface="Calibri"/>
                <a:cs typeface="Calibri"/>
              </a:rPr>
              <a:t>tuples </a:t>
            </a:r>
            <a:r>
              <a:rPr sz="2150" spc="20" dirty="0">
                <a:latin typeface="Calibri"/>
                <a:cs typeface="Calibri"/>
              </a:rPr>
              <a:t>in </a:t>
            </a:r>
            <a:r>
              <a:rPr sz="2150" spc="10" dirty="0">
                <a:latin typeface="Calibri"/>
                <a:cs typeface="Calibri"/>
              </a:rPr>
              <a:t>a </a:t>
            </a:r>
            <a:r>
              <a:rPr sz="2150" spc="5" dirty="0">
                <a:latin typeface="Calibri"/>
                <a:cs typeface="Calibri"/>
              </a:rPr>
              <a:t>table. Candidate </a:t>
            </a:r>
            <a:r>
              <a:rPr sz="2150" spc="-5" dirty="0">
                <a:latin typeface="Calibri"/>
                <a:cs typeface="Calibri"/>
              </a:rPr>
              <a:t>Key </a:t>
            </a:r>
            <a:r>
              <a:rPr sz="2150" spc="20" dirty="0">
                <a:latin typeface="Calibri"/>
                <a:cs typeface="Calibri"/>
              </a:rPr>
              <a:t>is </a:t>
            </a:r>
            <a:r>
              <a:rPr sz="2150" spc="10" dirty="0">
                <a:latin typeface="Calibri"/>
                <a:cs typeface="Calibri"/>
              </a:rPr>
              <a:t>a </a:t>
            </a:r>
            <a:r>
              <a:rPr sz="2150" spc="5" dirty="0">
                <a:latin typeface="Calibri"/>
                <a:cs typeface="Calibri"/>
              </a:rPr>
              <a:t>super </a:t>
            </a:r>
            <a:r>
              <a:rPr sz="2150" spc="-10" dirty="0">
                <a:latin typeface="Calibri"/>
                <a:cs typeface="Calibri"/>
              </a:rPr>
              <a:t>key </a:t>
            </a:r>
            <a:r>
              <a:rPr sz="2150" spc="25" dirty="0">
                <a:latin typeface="Calibri"/>
                <a:cs typeface="Calibri"/>
              </a:rPr>
              <a:t>with </a:t>
            </a:r>
            <a:r>
              <a:rPr sz="2150" dirty="0">
                <a:latin typeface="Calibri"/>
                <a:cs typeface="Calibri"/>
              </a:rPr>
              <a:t>no </a:t>
            </a:r>
            <a:r>
              <a:rPr sz="2150" spc="5" dirty="0">
                <a:latin typeface="Calibri"/>
                <a:cs typeface="Calibri"/>
              </a:rPr>
              <a:t>repeated </a:t>
            </a:r>
            <a:r>
              <a:rPr sz="2150" spc="10" dirty="0">
                <a:latin typeface="Calibri"/>
                <a:cs typeface="Calibri"/>
              </a:rPr>
              <a:t> </a:t>
            </a:r>
            <a:r>
              <a:rPr sz="2150" spc="5" dirty="0">
                <a:latin typeface="Calibri"/>
                <a:cs typeface="Calibri"/>
              </a:rPr>
              <a:t>attributes. </a:t>
            </a:r>
            <a:r>
              <a:rPr sz="2150" dirty="0">
                <a:latin typeface="Calibri"/>
                <a:cs typeface="Calibri"/>
              </a:rPr>
              <a:t>The </a:t>
            </a:r>
            <a:r>
              <a:rPr sz="2150" spc="20" dirty="0">
                <a:latin typeface="Calibri"/>
                <a:cs typeface="Calibri"/>
              </a:rPr>
              <a:t>Primary </a:t>
            </a:r>
            <a:r>
              <a:rPr sz="2150" spc="-35" dirty="0">
                <a:latin typeface="Calibri"/>
                <a:cs typeface="Calibri"/>
              </a:rPr>
              <a:t>key </a:t>
            </a:r>
            <a:r>
              <a:rPr sz="2150" spc="10" dirty="0">
                <a:latin typeface="Calibri"/>
                <a:cs typeface="Calibri"/>
              </a:rPr>
              <a:t>should </a:t>
            </a:r>
            <a:r>
              <a:rPr sz="2150" spc="40" dirty="0">
                <a:latin typeface="Calibri"/>
                <a:cs typeface="Calibri"/>
              </a:rPr>
              <a:t>be </a:t>
            </a:r>
            <a:r>
              <a:rPr sz="2150" spc="5" dirty="0">
                <a:latin typeface="Calibri"/>
                <a:cs typeface="Calibri"/>
              </a:rPr>
              <a:t>selected </a:t>
            </a:r>
            <a:r>
              <a:rPr sz="2150" dirty="0">
                <a:latin typeface="Calibri"/>
                <a:cs typeface="Calibri"/>
              </a:rPr>
              <a:t>from </a:t>
            </a:r>
            <a:r>
              <a:rPr sz="2150" spc="30" dirty="0">
                <a:latin typeface="Calibri"/>
                <a:cs typeface="Calibri"/>
              </a:rPr>
              <a:t>the </a:t>
            </a:r>
            <a:r>
              <a:rPr sz="2150" spc="5" dirty="0">
                <a:latin typeface="Calibri"/>
                <a:cs typeface="Calibri"/>
              </a:rPr>
              <a:t>candidate </a:t>
            </a:r>
            <a:r>
              <a:rPr sz="2150" spc="10" dirty="0">
                <a:latin typeface="Calibri"/>
                <a:cs typeface="Calibri"/>
              </a:rPr>
              <a:t> </a:t>
            </a:r>
            <a:r>
              <a:rPr sz="2150" spc="-10" dirty="0">
                <a:latin typeface="Calibri"/>
                <a:cs typeface="Calibri"/>
              </a:rPr>
              <a:t>keys. </a:t>
            </a:r>
            <a:r>
              <a:rPr sz="2150" spc="-5" dirty="0">
                <a:latin typeface="Calibri"/>
                <a:cs typeface="Calibri"/>
              </a:rPr>
              <a:t>Every </a:t>
            </a:r>
            <a:r>
              <a:rPr sz="2150" spc="30" dirty="0">
                <a:latin typeface="Calibri"/>
                <a:cs typeface="Calibri"/>
              </a:rPr>
              <a:t>table </a:t>
            </a:r>
            <a:r>
              <a:rPr sz="2150" spc="-5" dirty="0">
                <a:latin typeface="Calibri"/>
                <a:cs typeface="Calibri"/>
              </a:rPr>
              <a:t>must </a:t>
            </a:r>
            <a:r>
              <a:rPr sz="2150" spc="20" dirty="0">
                <a:latin typeface="Calibri"/>
                <a:cs typeface="Calibri"/>
              </a:rPr>
              <a:t>have </a:t>
            </a:r>
            <a:r>
              <a:rPr sz="2150" spc="10" dirty="0">
                <a:latin typeface="Calibri"/>
                <a:cs typeface="Calibri"/>
              </a:rPr>
              <a:t>at </a:t>
            </a:r>
            <a:r>
              <a:rPr sz="2150" dirty="0">
                <a:latin typeface="Calibri"/>
                <a:cs typeface="Calibri"/>
              </a:rPr>
              <a:t>least </a:t>
            </a:r>
            <a:r>
              <a:rPr sz="2150" spc="10" dirty="0">
                <a:latin typeface="Calibri"/>
                <a:cs typeface="Calibri"/>
              </a:rPr>
              <a:t>a single </a:t>
            </a:r>
            <a:r>
              <a:rPr sz="2150" spc="5" dirty="0">
                <a:latin typeface="Calibri"/>
                <a:cs typeface="Calibri"/>
              </a:rPr>
              <a:t>candidate </a:t>
            </a:r>
            <a:r>
              <a:rPr sz="2150" spc="-45" dirty="0">
                <a:latin typeface="Calibri"/>
                <a:cs typeface="Calibri"/>
              </a:rPr>
              <a:t>key. </a:t>
            </a:r>
            <a:r>
              <a:rPr sz="2150" spc="15" dirty="0">
                <a:latin typeface="Calibri"/>
                <a:cs typeface="Calibri"/>
              </a:rPr>
              <a:t>A table </a:t>
            </a:r>
            <a:r>
              <a:rPr sz="2150" spc="20" dirty="0">
                <a:latin typeface="Calibri"/>
                <a:cs typeface="Calibri"/>
              </a:rPr>
              <a:t> </a:t>
            </a:r>
            <a:r>
              <a:rPr sz="2150" dirty="0">
                <a:latin typeface="Calibri"/>
                <a:cs typeface="Calibri"/>
              </a:rPr>
              <a:t>can</a:t>
            </a:r>
            <a:r>
              <a:rPr sz="2150" spc="25" dirty="0">
                <a:latin typeface="Calibri"/>
                <a:cs typeface="Calibri"/>
              </a:rPr>
              <a:t> </a:t>
            </a:r>
            <a:r>
              <a:rPr sz="2150" spc="5" dirty="0">
                <a:latin typeface="Calibri"/>
                <a:cs typeface="Calibri"/>
              </a:rPr>
              <a:t>have </a:t>
            </a:r>
            <a:r>
              <a:rPr sz="2150" spc="15" dirty="0">
                <a:latin typeface="Calibri"/>
                <a:cs typeface="Calibri"/>
              </a:rPr>
              <a:t>multiple</a:t>
            </a:r>
            <a:r>
              <a:rPr sz="2150" spc="5" dirty="0">
                <a:latin typeface="Calibri"/>
                <a:cs typeface="Calibri"/>
              </a:rPr>
              <a:t> candidate</a:t>
            </a:r>
            <a:r>
              <a:rPr sz="2150" spc="95" dirty="0">
                <a:latin typeface="Calibri"/>
                <a:cs typeface="Calibri"/>
              </a:rPr>
              <a:t> </a:t>
            </a:r>
            <a:r>
              <a:rPr sz="2150" spc="-25" dirty="0">
                <a:latin typeface="Calibri"/>
                <a:cs typeface="Calibri"/>
              </a:rPr>
              <a:t>keys</a:t>
            </a:r>
            <a:r>
              <a:rPr sz="2150" spc="90" dirty="0">
                <a:latin typeface="Calibri"/>
                <a:cs typeface="Calibri"/>
              </a:rPr>
              <a:t> </a:t>
            </a:r>
            <a:r>
              <a:rPr sz="2150" spc="-5" dirty="0">
                <a:latin typeface="Calibri"/>
                <a:cs typeface="Calibri"/>
              </a:rPr>
              <a:t>but</a:t>
            </a:r>
            <a:r>
              <a:rPr sz="2150" spc="55" dirty="0">
                <a:latin typeface="Calibri"/>
                <a:cs typeface="Calibri"/>
              </a:rPr>
              <a:t> </a:t>
            </a:r>
            <a:r>
              <a:rPr sz="2150" spc="5" dirty="0">
                <a:latin typeface="Calibri"/>
                <a:cs typeface="Calibri"/>
              </a:rPr>
              <a:t>only</a:t>
            </a:r>
            <a:r>
              <a:rPr sz="2150" spc="105" dirty="0">
                <a:latin typeface="Calibri"/>
                <a:cs typeface="Calibri"/>
              </a:rPr>
              <a:t> </a:t>
            </a:r>
            <a:r>
              <a:rPr sz="2150" spc="10" dirty="0">
                <a:latin typeface="Calibri"/>
                <a:cs typeface="Calibri"/>
              </a:rPr>
              <a:t>a</a:t>
            </a:r>
            <a:r>
              <a:rPr sz="2150" spc="-30" dirty="0">
                <a:latin typeface="Calibri"/>
                <a:cs typeface="Calibri"/>
              </a:rPr>
              <a:t> </a:t>
            </a:r>
            <a:r>
              <a:rPr sz="2150" spc="10" dirty="0">
                <a:latin typeface="Calibri"/>
                <a:cs typeface="Calibri"/>
              </a:rPr>
              <a:t>single</a:t>
            </a:r>
            <a:r>
              <a:rPr sz="2150" spc="95" dirty="0">
                <a:latin typeface="Calibri"/>
                <a:cs typeface="Calibri"/>
              </a:rPr>
              <a:t> </a:t>
            </a:r>
            <a:r>
              <a:rPr sz="2150" spc="5" dirty="0">
                <a:latin typeface="Calibri"/>
                <a:cs typeface="Calibri"/>
              </a:rPr>
              <a:t>primary</a:t>
            </a:r>
            <a:r>
              <a:rPr sz="2150" spc="114" dirty="0">
                <a:latin typeface="Calibri"/>
                <a:cs typeface="Calibri"/>
              </a:rPr>
              <a:t> </a:t>
            </a:r>
            <a:r>
              <a:rPr sz="2150" spc="-65" dirty="0">
                <a:latin typeface="Calibri"/>
                <a:cs typeface="Calibri"/>
              </a:rPr>
              <a:t>key.</a:t>
            </a:r>
            <a:endParaRPr sz="2150">
              <a:latin typeface="Calibri"/>
              <a:cs typeface="Calibri"/>
            </a:endParaRPr>
          </a:p>
          <a:p>
            <a:pPr marL="927735">
              <a:lnSpc>
                <a:spcPct val="100000"/>
              </a:lnSpc>
              <a:spcBef>
                <a:spcPts val="570"/>
              </a:spcBef>
            </a:pPr>
            <a:r>
              <a:rPr sz="2150" dirty="0">
                <a:latin typeface="Calibri"/>
                <a:cs typeface="Calibri"/>
              </a:rPr>
              <a:t>Example:</a:t>
            </a:r>
            <a:endParaRPr sz="2150">
              <a:latin typeface="Calibri"/>
              <a:cs typeface="Calibri"/>
            </a:endParaRPr>
          </a:p>
        </p:txBody>
      </p:sp>
      <p:sp>
        <p:nvSpPr>
          <p:cNvPr id="9" name="object 9"/>
          <p:cNvSpPr txBox="1"/>
          <p:nvPr/>
        </p:nvSpPr>
        <p:spPr>
          <a:xfrm>
            <a:off x="536575" y="4907978"/>
            <a:ext cx="8076565" cy="1024890"/>
          </a:xfrm>
          <a:prstGeom prst="rect">
            <a:avLst/>
          </a:prstGeom>
        </p:spPr>
        <p:txBody>
          <a:bodyPr vert="horz" wrap="square" lIns="0" tIns="9525" rIns="0" bIns="0" rtlCol="0">
            <a:spAutoFit/>
          </a:bodyPr>
          <a:lstStyle/>
          <a:p>
            <a:pPr marL="355600" marR="5080" indent="-343535" algn="just">
              <a:lnSpc>
                <a:spcPct val="101899"/>
              </a:lnSpc>
              <a:spcBef>
                <a:spcPts val="75"/>
              </a:spcBef>
              <a:buFont typeface="Arial MT"/>
              <a:buChar char="•"/>
              <a:tabLst>
                <a:tab pos="356235" algn="l"/>
              </a:tabLst>
            </a:pPr>
            <a:r>
              <a:rPr sz="2150" spc="5" dirty="0">
                <a:latin typeface="Calibri"/>
                <a:cs typeface="Calibri"/>
              </a:rPr>
              <a:t>Candidate</a:t>
            </a:r>
            <a:r>
              <a:rPr sz="2150" spc="10" dirty="0">
                <a:latin typeface="Calibri"/>
                <a:cs typeface="Calibri"/>
              </a:rPr>
              <a:t> </a:t>
            </a:r>
            <a:r>
              <a:rPr sz="2150" spc="-5" dirty="0">
                <a:latin typeface="Calibri"/>
                <a:cs typeface="Calibri"/>
              </a:rPr>
              <a:t>key</a:t>
            </a:r>
            <a:r>
              <a:rPr sz="2150" dirty="0">
                <a:latin typeface="Calibri"/>
                <a:cs typeface="Calibri"/>
              </a:rPr>
              <a:t> </a:t>
            </a:r>
            <a:r>
              <a:rPr sz="2150" spc="5" dirty="0">
                <a:latin typeface="Calibri"/>
                <a:cs typeface="Calibri"/>
              </a:rPr>
              <a:t>Example:</a:t>
            </a:r>
            <a:r>
              <a:rPr sz="2150" spc="10" dirty="0">
                <a:latin typeface="Calibri"/>
                <a:cs typeface="Calibri"/>
              </a:rPr>
              <a:t> </a:t>
            </a:r>
            <a:r>
              <a:rPr sz="2150" spc="-5" dirty="0">
                <a:latin typeface="Calibri"/>
                <a:cs typeface="Calibri"/>
              </a:rPr>
              <a:t>In</a:t>
            </a:r>
            <a:r>
              <a:rPr sz="2150" dirty="0">
                <a:latin typeface="Calibri"/>
                <a:cs typeface="Calibri"/>
              </a:rPr>
              <a:t> </a:t>
            </a:r>
            <a:r>
              <a:rPr sz="2150" spc="10" dirty="0">
                <a:latin typeface="Calibri"/>
                <a:cs typeface="Calibri"/>
              </a:rPr>
              <a:t>the given </a:t>
            </a:r>
            <a:r>
              <a:rPr sz="2150" spc="15" dirty="0">
                <a:latin typeface="Calibri"/>
                <a:cs typeface="Calibri"/>
              </a:rPr>
              <a:t>table </a:t>
            </a:r>
            <a:r>
              <a:rPr sz="2150" spc="20" dirty="0">
                <a:latin typeface="Calibri"/>
                <a:cs typeface="Calibri"/>
              </a:rPr>
              <a:t>Stud </a:t>
            </a:r>
            <a:r>
              <a:rPr sz="2150" spc="-20" dirty="0">
                <a:latin typeface="Calibri"/>
                <a:cs typeface="Calibri"/>
              </a:rPr>
              <a:t>ID,</a:t>
            </a:r>
            <a:r>
              <a:rPr sz="2150" spc="-15" dirty="0">
                <a:latin typeface="Calibri"/>
                <a:cs typeface="Calibri"/>
              </a:rPr>
              <a:t> </a:t>
            </a:r>
            <a:r>
              <a:rPr sz="2150" spc="-5" dirty="0">
                <a:latin typeface="Calibri"/>
                <a:cs typeface="Calibri"/>
              </a:rPr>
              <a:t>Roll</a:t>
            </a:r>
            <a:r>
              <a:rPr sz="2150" spc="475" dirty="0">
                <a:latin typeface="Calibri"/>
                <a:cs typeface="Calibri"/>
              </a:rPr>
              <a:t> </a:t>
            </a:r>
            <a:r>
              <a:rPr sz="2150" spc="-15" dirty="0">
                <a:latin typeface="Calibri"/>
                <a:cs typeface="Calibri"/>
              </a:rPr>
              <a:t>No,</a:t>
            </a:r>
            <a:r>
              <a:rPr sz="2150" spc="455" dirty="0">
                <a:latin typeface="Calibri"/>
                <a:cs typeface="Calibri"/>
              </a:rPr>
              <a:t> </a:t>
            </a:r>
            <a:r>
              <a:rPr sz="2150" spc="30" dirty="0">
                <a:latin typeface="Calibri"/>
                <a:cs typeface="Calibri"/>
              </a:rPr>
              <a:t>and </a:t>
            </a:r>
            <a:r>
              <a:rPr sz="2150" spc="35" dirty="0">
                <a:latin typeface="Calibri"/>
                <a:cs typeface="Calibri"/>
              </a:rPr>
              <a:t> </a:t>
            </a:r>
            <a:r>
              <a:rPr sz="2150" spc="5" dirty="0">
                <a:latin typeface="Calibri"/>
                <a:cs typeface="Calibri"/>
              </a:rPr>
              <a:t>email</a:t>
            </a:r>
            <a:r>
              <a:rPr sz="2150" spc="10" dirty="0">
                <a:latin typeface="Calibri"/>
                <a:cs typeface="Calibri"/>
              </a:rPr>
              <a:t> are </a:t>
            </a:r>
            <a:r>
              <a:rPr sz="2150" spc="5" dirty="0">
                <a:latin typeface="Calibri"/>
                <a:cs typeface="Calibri"/>
              </a:rPr>
              <a:t>candidate</a:t>
            </a:r>
            <a:r>
              <a:rPr sz="2150" spc="10" dirty="0">
                <a:latin typeface="Calibri"/>
                <a:cs typeface="Calibri"/>
              </a:rPr>
              <a:t> </a:t>
            </a:r>
            <a:r>
              <a:rPr sz="2150" spc="-10" dirty="0">
                <a:latin typeface="Calibri"/>
                <a:cs typeface="Calibri"/>
              </a:rPr>
              <a:t>keys</a:t>
            </a:r>
            <a:r>
              <a:rPr sz="2150" spc="-5" dirty="0">
                <a:latin typeface="Calibri"/>
                <a:cs typeface="Calibri"/>
              </a:rPr>
              <a:t> </a:t>
            </a:r>
            <a:r>
              <a:rPr sz="2150" spc="10" dirty="0">
                <a:latin typeface="Calibri"/>
                <a:cs typeface="Calibri"/>
              </a:rPr>
              <a:t>which</a:t>
            </a:r>
            <a:r>
              <a:rPr sz="2150" spc="15" dirty="0">
                <a:latin typeface="Calibri"/>
                <a:cs typeface="Calibri"/>
              </a:rPr>
              <a:t> </a:t>
            </a:r>
            <a:r>
              <a:rPr sz="2150" spc="20" dirty="0">
                <a:latin typeface="Calibri"/>
                <a:cs typeface="Calibri"/>
              </a:rPr>
              <a:t>help </a:t>
            </a:r>
            <a:r>
              <a:rPr sz="2150" spc="40" dirty="0">
                <a:latin typeface="Calibri"/>
                <a:cs typeface="Calibri"/>
              </a:rPr>
              <a:t>us </a:t>
            </a:r>
            <a:r>
              <a:rPr sz="2150" spc="20" dirty="0">
                <a:latin typeface="Calibri"/>
                <a:cs typeface="Calibri"/>
              </a:rPr>
              <a:t>to </a:t>
            </a:r>
            <a:r>
              <a:rPr sz="2150" spc="10" dirty="0">
                <a:latin typeface="Calibri"/>
                <a:cs typeface="Calibri"/>
              </a:rPr>
              <a:t>uniquely</a:t>
            </a:r>
            <a:r>
              <a:rPr sz="2150" spc="15" dirty="0">
                <a:latin typeface="Calibri"/>
                <a:cs typeface="Calibri"/>
              </a:rPr>
              <a:t> identify</a:t>
            </a:r>
            <a:r>
              <a:rPr sz="2150" spc="20" dirty="0">
                <a:latin typeface="Calibri"/>
                <a:cs typeface="Calibri"/>
              </a:rPr>
              <a:t> </a:t>
            </a:r>
            <a:r>
              <a:rPr sz="2150" spc="30" dirty="0">
                <a:latin typeface="Calibri"/>
                <a:cs typeface="Calibri"/>
              </a:rPr>
              <a:t>the </a:t>
            </a:r>
            <a:r>
              <a:rPr sz="2150" spc="35" dirty="0">
                <a:latin typeface="Calibri"/>
                <a:cs typeface="Calibri"/>
              </a:rPr>
              <a:t> </a:t>
            </a:r>
            <a:r>
              <a:rPr sz="2150" spc="-5" dirty="0">
                <a:latin typeface="Calibri"/>
                <a:cs typeface="Calibri"/>
              </a:rPr>
              <a:t>student</a:t>
            </a:r>
            <a:r>
              <a:rPr sz="2150" spc="135" dirty="0">
                <a:latin typeface="Calibri"/>
                <a:cs typeface="Calibri"/>
              </a:rPr>
              <a:t> </a:t>
            </a:r>
            <a:r>
              <a:rPr sz="2150" spc="-10" dirty="0">
                <a:latin typeface="Calibri"/>
                <a:cs typeface="Calibri"/>
              </a:rPr>
              <a:t>record</a:t>
            </a:r>
            <a:r>
              <a:rPr sz="2150" spc="105" dirty="0">
                <a:latin typeface="Calibri"/>
                <a:cs typeface="Calibri"/>
              </a:rPr>
              <a:t> </a:t>
            </a:r>
            <a:r>
              <a:rPr sz="2150" spc="20" dirty="0">
                <a:latin typeface="Calibri"/>
                <a:cs typeface="Calibri"/>
              </a:rPr>
              <a:t>in</a:t>
            </a:r>
            <a:r>
              <a:rPr sz="2150" spc="-60"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table.</a:t>
            </a:r>
            <a:endParaRPr sz="2150">
              <a:latin typeface="Calibri"/>
              <a:cs typeface="Calibri"/>
            </a:endParaRPr>
          </a:p>
        </p:txBody>
      </p:sp>
      <p:graphicFrame>
        <p:nvGraphicFramePr>
          <p:cNvPr id="10" name="object 10"/>
          <p:cNvGraphicFramePr>
            <a:graphicFrameLocks noGrp="1"/>
          </p:cNvGraphicFramePr>
          <p:nvPr/>
        </p:nvGraphicFramePr>
        <p:xfrm>
          <a:off x="1441450" y="3278632"/>
          <a:ext cx="6720204" cy="1483357"/>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843404">
                  <a:extLst>
                    <a:ext uri="{9D8B030D-6E8A-4147-A177-3AD203B41FA5}">
                      <a16:colId xmlns:a16="http://schemas.microsoft.com/office/drawing/2014/main" xmlns="" val="20004"/>
                    </a:ext>
                  </a:extLst>
                </a:gridCol>
              </a:tblGrid>
              <a:tr h="370839">
                <a:tc>
                  <a:txBody>
                    <a:bodyPr/>
                    <a:lstStyle/>
                    <a:p>
                      <a:pPr algn="ctr">
                        <a:lnSpc>
                          <a:spcPct val="100000"/>
                        </a:lnSpc>
                        <a:spcBef>
                          <a:spcPts val="270"/>
                        </a:spcBef>
                      </a:pPr>
                      <a:r>
                        <a:rPr sz="1800" b="1" spc="-15" dirty="0">
                          <a:solidFill>
                            <a:srgbClr val="FFFFFF"/>
                          </a:solidFill>
                          <a:latin typeface="Calibri"/>
                          <a:cs typeface="Calibri"/>
                        </a:rPr>
                        <a:t>StudID</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70"/>
                        </a:spcBef>
                      </a:pPr>
                      <a:r>
                        <a:rPr sz="1800" b="1" spc="30" dirty="0">
                          <a:solidFill>
                            <a:srgbClr val="FFFFFF"/>
                          </a:solidFill>
                          <a:latin typeface="Calibri"/>
                          <a:cs typeface="Calibri"/>
                        </a:rPr>
                        <a:t>R</a:t>
                      </a:r>
                      <a:r>
                        <a:rPr sz="1800" b="1" dirty="0">
                          <a:solidFill>
                            <a:srgbClr val="FFFFFF"/>
                          </a:solidFill>
                          <a:latin typeface="Calibri"/>
                          <a:cs typeface="Calibri"/>
                        </a:rPr>
                        <a:t>o</a:t>
                      </a:r>
                      <a:r>
                        <a:rPr sz="1800" b="1" spc="10" dirty="0">
                          <a:solidFill>
                            <a:srgbClr val="FFFFFF"/>
                          </a:solidFill>
                          <a:latin typeface="Calibri"/>
                          <a:cs typeface="Calibri"/>
                        </a:rPr>
                        <a:t>l</a:t>
                      </a:r>
                      <a:r>
                        <a:rPr sz="1800" b="1" dirty="0">
                          <a:solidFill>
                            <a:srgbClr val="FFFFFF"/>
                          </a:solidFill>
                          <a:latin typeface="Calibri"/>
                          <a:cs typeface="Calibri"/>
                        </a:rPr>
                        <a:t>l</a:t>
                      </a:r>
                      <a:r>
                        <a:rPr sz="1800" b="1" spc="-105" dirty="0">
                          <a:solidFill>
                            <a:srgbClr val="FFFFFF"/>
                          </a:solidFill>
                          <a:latin typeface="Calibri"/>
                          <a:cs typeface="Calibri"/>
                        </a:rPr>
                        <a:t> </a:t>
                      </a:r>
                      <a:r>
                        <a:rPr sz="1800" b="1" spc="10" dirty="0">
                          <a:solidFill>
                            <a:srgbClr val="FFFFFF"/>
                          </a:solidFill>
                          <a:latin typeface="Calibri"/>
                          <a:cs typeface="Calibri"/>
                        </a:rPr>
                        <a:t>N</a:t>
                      </a:r>
                      <a:r>
                        <a:rPr sz="1800" b="1" dirty="0">
                          <a:solidFill>
                            <a:srgbClr val="FFFFFF"/>
                          </a:solidFill>
                          <a:latin typeface="Calibri"/>
                          <a:cs typeface="Calibri"/>
                        </a:rPr>
                        <a:t>o</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70"/>
                        </a:spcBef>
                      </a:pPr>
                      <a:r>
                        <a:rPr sz="1800" b="1" dirty="0">
                          <a:solidFill>
                            <a:srgbClr val="FFFFFF"/>
                          </a:solidFill>
                          <a:latin typeface="Calibri"/>
                          <a:cs typeface="Calibri"/>
                        </a:rPr>
                        <a:t>Fi</a:t>
                      </a:r>
                      <a:r>
                        <a:rPr sz="1800" b="1" spc="35" dirty="0">
                          <a:solidFill>
                            <a:srgbClr val="FFFFFF"/>
                          </a:solidFill>
                          <a:latin typeface="Calibri"/>
                          <a:cs typeface="Calibri"/>
                        </a:rPr>
                        <a:t>r</a:t>
                      </a:r>
                      <a:r>
                        <a:rPr sz="1800" b="1" spc="25" dirty="0">
                          <a:solidFill>
                            <a:srgbClr val="FFFFFF"/>
                          </a:solidFill>
                          <a:latin typeface="Calibri"/>
                          <a:cs typeface="Calibri"/>
                        </a:rPr>
                        <a:t>s</a:t>
                      </a:r>
                      <a:r>
                        <a:rPr sz="1800" b="1" dirty="0">
                          <a:solidFill>
                            <a:srgbClr val="FFFFFF"/>
                          </a:solidFill>
                          <a:latin typeface="Calibri"/>
                          <a:cs typeface="Calibri"/>
                        </a:rPr>
                        <a:t>t</a:t>
                      </a:r>
                      <a:r>
                        <a:rPr sz="1800" b="1" spc="-135" dirty="0">
                          <a:solidFill>
                            <a:srgbClr val="FFFFFF"/>
                          </a:solidFill>
                          <a:latin typeface="Calibri"/>
                          <a:cs typeface="Calibri"/>
                        </a:rPr>
                        <a:t> </a:t>
                      </a:r>
                      <a:r>
                        <a:rPr sz="1800" b="1" spc="10" dirty="0">
                          <a:solidFill>
                            <a:srgbClr val="FFFFFF"/>
                          </a:solidFill>
                          <a:latin typeface="Calibri"/>
                          <a:cs typeface="Calibri"/>
                        </a:rPr>
                        <a:t>N</a:t>
                      </a:r>
                      <a:r>
                        <a:rPr sz="1800" b="1" spc="5" dirty="0">
                          <a:solidFill>
                            <a:srgbClr val="FFFFFF"/>
                          </a:solidFill>
                          <a:latin typeface="Calibri"/>
                          <a:cs typeface="Calibri"/>
                        </a:rPr>
                        <a:t>a</a:t>
                      </a:r>
                      <a:r>
                        <a:rPr sz="1800" b="1" spc="35" dirty="0">
                          <a:solidFill>
                            <a:srgbClr val="FFFFFF"/>
                          </a:solidFill>
                          <a:latin typeface="Calibri"/>
                          <a:cs typeface="Calibri"/>
                        </a:rPr>
                        <a:t>m</a:t>
                      </a:r>
                      <a:r>
                        <a:rPr sz="1800" b="1" dirty="0">
                          <a:solidFill>
                            <a:srgbClr val="FFFFFF"/>
                          </a:solidFill>
                          <a:latin typeface="Calibri"/>
                          <a:cs typeface="Calibri"/>
                        </a:rPr>
                        <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4445" algn="ctr">
                        <a:lnSpc>
                          <a:spcPct val="100000"/>
                        </a:lnSpc>
                        <a:spcBef>
                          <a:spcPts val="270"/>
                        </a:spcBef>
                      </a:pPr>
                      <a:r>
                        <a:rPr sz="1800" b="1" spc="5" dirty="0">
                          <a:solidFill>
                            <a:srgbClr val="FFFFFF"/>
                          </a:solidFill>
                          <a:latin typeface="Calibri"/>
                          <a:cs typeface="Calibri"/>
                        </a:rPr>
                        <a:t>LastName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525" algn="ctr">
                        <a:lnSpc>
                          <a:spcPct val="100000"/>
                        </a:lnSpc>
                        <a:spcBef>
                          <a:spcPts val="270"/>
                        </a:spcBef>
                      </a:pPr>
                      <a:r>
                        <a:rPr sz="1800" b="1" spc="10" dirty="0">
                          <a:solidFill>
                            <a:srgbClr val="FFFFFF"/>
                          </a:solidFill>
                          <a:latin typeface="Calibri"/>
                          <a:cs typeface="Calibri"/>
                        </a:rPr>
                        <a:t>Email</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0"/>
                        </a:spcBef>
                      </a:pPr>
                      <a:r>
                        <a:rPr sz="1800" spc="-15" dirty="0">
                          <a:latin typeface="Calibri"/>
                          <a:cs typeface="Calibri"/>
                        </a:rPr>
                        <a:t>11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3810" algn="ctr">
                        <a:lnSpc>
                          <a:spcPct val="100000"/>
                        </a:lnSpc>
                        <a:spcBef>
                          <a:spcPts val="270"/>
                        </a:spcBef>
                      </a:pPr>
                      <a:r>
                        <a:rPr sz="1800" spc="-40" dirty="0">
                          <a:latin typeface="Calibri"/>
                          <a:cs typeface="Calibri"/>
                        </a:rPr>
                        <a:t>Tom</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4445" algn="ctr">
                        <a:lnSpc>
                          <a:spcPct val="100000"/>
                        </a:lnSpc>
                        <a:spcBef>
                          <a:spcPts val="270"/>
                        </a:spcBef>
                      </a:pPr>
                      <a:r>
                        <a:rPr sz="1800" spc="-10" dirty="0">
                          <a:latin typeface="Calibri"/>
                          <a:cs typeface="Calibri"/>
                        </a:rPr>
                        <a:t>Price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0795" algn="ctr">
                        <a:lnSpc>
                          <a:spcPct val="100000"/>
                        </a:lnSpc>
                        <a:spcBef>
                          <a:spcPts val="270"/>
                        </a:spcBef>
                      </a:pPr>
                      <a:r>
                        <a:rPr sz="1800" spc="5" dirty="0">
                          <a:latin typeface="Calibri"/>
                          <a:cs typeface="Calibri"/>
                          <a:hlinkClick r:id="rId5"/>
                        </a:rPr>
                        <a:t>abc@gmail.com</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39">
                <a:tc>
                  <a:txBody>
                    <a:bodyPr/>
                    <a:lstStyle/>
                    <a:p>
                      <a:pPr algn="ctr">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75"/>
                        </a:spcBef>
                      </a:pPr>
                      <a:r>
                        <a:rPr sz="1800" spc="-15" dirty="0">
                          <a:latin typeface="Calibri"/>
                          <a:cs typeface="Calibri"/>
                        </a:rPr>
                        <a:t>12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95" algn="ctr">
                        <a:lnSpc>
                          <a:spcPct val="100000"/>
                        </a:lnSpc>
                        <a:spcBef>
                          <a:spcPts val="275"/>
                        </a:spcBef>
                      </a:pPr>
                      <a:r>
                        <a:rPr sz="1800" spc="10" dirty="0">
                          <a:latin typeface="Calibri"/>
                          <a:cs typeface="Calibri"/>
                        </a:rPr>
                        <a:t>Nick</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080" algn="ctr">
                        <a:lnSpc>
                          <a:spcPct val="100000"/>
                        </a:lnSpc>
                        <a:spcBef>
                          <a:spcPts val="275"/>
                        </a:spcBef>
                      </a:pPr>
                      <a:r>
                        <a:rPr sz="1800" spc="-20" dirty="0">
                          <a:latin typeface="Calibri"/>
                          <a:cs typeface="Calibri"/>
                        </a:rPr>
                        <a:t>Wright</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275"/>
                        </a:spcBef>
                      </a:pPr>
                      <a:r>
                        <a:rPr sz="1800" spc="-5" dirty="0">
                          <a:latin typeface="Calibri"/>
                          <a:cs typeface="Calibri"/>
                          <a:hlinkClick r:id="rId6"/>
                        </a:rPr>
                        <a:t>xyz@gmail.com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40">
                <a:tc>
                  <a:txBody>
                    <a:bodyPr/>
                    <a:lstStyle/>
                    <a:p>
                      <a:pPr algn="ctr">
                        <a:lnSpc>
                          <a:spcPct val="100000"/>
                        </a:lnSpc>
                        <a:spcBef>
                          <a:spcPts val="280"/>
                        </a:spcBef>
                      </a:pPr>
                      <a:r>
                        <a:rPr sz="1800" dirty="0">
                          <a:latin typeface="Calibri"/>
                          <a:cs typeface="Calibri"/>
                        </a:rPr>
                        <a:t>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13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15" dirty="0">
                          <a:latin typeface="Calibri"/>
                          <a:cs typeface="Calibri"/>
                        </a:rPr>
                        <a:t>Dana</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160" algn="ctr">
                        <a:lnSpc>
                          <a:spcPct val="100000"/>
                        </a:lnSpc>
                        <a:spcBef>
                          <a:spcPts val="280"/>
                        </a:spcBef>
                      </a:pPr>
                      <a:r>
                        <a:rPr sz="1800" spc="20" dirty="0">
                          <a:latin typeface="Calibri"/>
                          <a:cs typeface="Calibri"/>
                        </a:rPr>
                        <a:t>Natan</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2225" algn="ctr">
                        <a:lnSpc>
                          <a:spcPct val="100000"/>
                        </a:lnSpc>
                        <a:spcBef>
                          <a:spcPts val="280"/>
                        </a:spcBef>
                      </a:pPr>
                      <a:r>
                        <a:rPr sz="1800" dirty="0">
                          <a:latin typeface="Calibri"/>
                          <a:cs typeface="Calibri"/>
                          <a:hlinkClick r:id="rId7"/>
                        </a:rPr>
                        <a:t>mno@yahoo.com</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8"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104</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104</a:t>
            </a:fld>
            <a:endParaRPr lang="en-IN"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971800" y="0"/>
              <a:ext cx="45863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019425" y="0"/>
              <a:ext cx="2986151" cy="890524"/>
            </a:xfrm>
            <a:prstGeom prst="rect">
              <a:avLst/>
            </a:prstGeom>
          </p:spPr>
        </p:pic>
        <p:pic>
          <p:nvPicPr>
            <p:cNvPr id="7" name="object 7"/>
            <p:cNvPicPr/>
            <p:nvPr/>
          </p:nvPicPr>
          <p:blipFill>
            <a:blip r:embed="rId5" cstate="print"/>
            <a:stretch>
              <a:fillRect/>
            </a:stretch>
          </p:blipFill>
          <p:spPr>
            <a:xfrm>
              <a:off x="5514975" y="0"/>
              <a:ext cx="1995551" cy="890524"/>
            </a:xfrm>
            <a:prstGeom prst="rect">
              <a:avLst/>
            </a:prstGeom>
          </p:spPr>
        </p:pic>
      </p:grpSp>
      <p:sp>
        <p:nvSpPr>
          <p:cNvPr id="8" name="object 8"/>
          <p:cNvSpPr txBox="1">
            <a:spLocks noGrp="1"/>
          </p:cNvSpPr>
          <p:nvPr>
            <p:ph type="title"/>
          </p:nvPr>
        </p:nvSpPr>
        <p:spPr>
          <a:xfrm>
            <a:off x="3283203" y="57785"/>
            <a:ext cx="395668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Candidate</a:t>
            </a:r>
            <a:r>
              <a:rPr b="1" spc="-140" dirty="0">
                <a:latin typeface="Calibri"/>
                <a:cs typeface="Calibri"/>
              </a:rPr>
              <a:t> </a:t>
            </a:r>
            <a:r>
              <a:rPr b="1" spc="5" dirty="0">
                <a:latin typeface="Calibri"/>
                <a:cs typeface="Calibri"/>
              </a:rPr>
              <a:t>Key</a:t>
            </a:r>
            <a:r>
              <a:rPr b="1" spc="-150" dirty="0">
                <a:latin typeface="Calibri"/>
                <a:cs typeface="Calibri"/>
              </a:rPr>
              <a:t> </a:t>
            </a:r>
            <a:r>
              <a:rPr b="1" spc="-5" dirty="0">
                <a:latin typeface="Calibri"/>
                <a:cs typeface="Calibri"/>
              </a:rPr>
              <a:t>(contd..)</a:t>
            </a:r>
          </a:p>
        </p:txBody>
      </p:sp>
      <p:sp>
        <p:nvSpPr>
          <p:cNvPr id="9" name="object 9"/>
          <p:cNvSpPr txBox="1"/>
          <p:nvPr/>
        </p:nvSpPr>
        <p:spPr>
          <a:xfrm>
            <a:off x="536575" y="990815"/>
            <a:ext cx="6550025" cy="2456815"/>
          </a:xfrm>
          <a:prstGeom prst="rect">
            <a:avLst/>
          </a:prstGeom>
        </p:spPr>
        <p:txBody>
          <a:bodyPr vert="horz" wrap="square" lIns="0" tIns="93345" rIns="0" bIns="0" rtlCol="0">
            <a:spAutoFit/>
          </a:bodyPr>
          <a:lstStyle/>
          <a:p>
            <a:pPr marL="12700">
              <a:lnSpc>
                <a:spcPct val="100000"/>
              </a:lnSpc>
              <a:spcBef>
                <a:spcPts val="735"/>
              </a:spcBef>
            </a:pPr>
            <a:r>
              <a:rPr sz="2150" b="1" spc="10" dirty="0">
                <a:latin typeface="Calibri"/>
                <a:cs typeface="Calibri"/>
              </a:rPr>
              <a:t>Properties</a:t>
            </a:r>
            <a:r>
              <a:rPr sz="2150" b="1" spc="65" dirty="0">
                <a:latin typeface="Calibri"/>
                <a:cs typeface="Calibri"/>
              </a:rPr>
              <a:t> </a:t>
            </a:r>
            <a:r>
              <a:rPr sz="2150" b="1" spc="20" dirty="0">
                <a:latin typeface="Calibri"/>
                <a:cs typeface="Calibri"/>
              </a:rPr>
              <a:t>of</a:t>
            </a:r>
            <a:r>
              <a:rPr sz="2150" b="1" spc="10" dirty="0">
                <a:latin typeface="Calibri"/>
                <a:cs typeface="Calibri"/>
              </a:rPr>
              <a:t> Candidate</a:t>
            </a:r>
            <a:r>
              <a:rPr sz="2150" b="1" spc="60" dirty="0">
                <a:latin typeface="Calibri"/>
                <a:cs typeface="Calibri"/>
              </a:rPr>
              <a:t> </a:t>
            </a:r>
            <a:r>
              <a:rPr sz="2150" b="1" spc="5" dirty="0">
                <a:latin typeface="Calibri"/>
                <a:cs typeface="Calibri"/>
              </a:rPr>
              <a:t>key:</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5" dirty="0">
                <a:latin typeface="Calibri"/>
                <a:cs typeface="Calibri"/>
              </a:rPr>
              <a:t>It</a:t>
            </a:r>
            <a:r>
              <a:rPr sz="2150" spc="50" dirty="0">
                <a:latin typeface="Calibri"/>
                <a:cs typeface="Calibri"/>
              </a:rPr>
              <a:t> </a:t>
            </a:r>
            <a:r>
              <a:rPr sz="2150" spc="-5" dirty="0">
                <a:latin typeface="Calibri"/>
                <a:cs typeface="Calibri"/>
              </a:rPr>
              <a:t>must</a:t>
            </a:r>
            <a:r>
              <a:rPr sz="2150" spc="55" dirty="0">
                <a:latin typeface="Calibri"/>
                <a:cs typeface="Calibri"/>
              </a:rPr>
              <a:t> </a:t>
            </a:r>
            <a:r>
              <a:rPr sz="2150" spc="5" dirty="0">
                <a:latin typeface="Calibri"/>
                <a:cs typeface="Calibri"/>
              </a:rPr>
              <a:t>contain</a:t>
            </a:r>
            <a:r>
              <a:rPr sz="2150" spc="20" dirty="0">
                <a:latin typeface="Calibri"/>
                <a:cs typeface="Calibri"/>
              </a:rPr>
              <a:t> </a:t>
            </a:r>
            <a:r>
              <a:rPr sz="2150" dirty="0">
                <a:latin typeface="Calibri"/>
                <a:cs typeface="Calibri"/>
              </a:rPr>
              <a:t>unique</a:t>
            </a:r>
            <a:r>
              <a:rPr sz="2150" spc="75" dirty="0">
                <a:latin typeface="Calibri"/>
                <a:cs typeface="Calibri"/>
              </a:rPr>
              <a:t> </a:t>
            </a:r>
            <a:r>
              <a:rPr sz="2150" spc="5" dirty="0">
                <a:latin typeface="Calibri"/>
                <a:cs typeface="Calibri"/>
              </a:rPr>
              <a:t>values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Candidate</a:t>
            </a:r>
            <a:r>
              <a:rPr sz="2150" spc="95" dirty="0">
                <a:latin typeface="Calibri"/>
                <a:cs typeface="Calibri"/>
              </a:rPr>
              <a:t> </a:t>
            </a:r>
            <a:r>
              <a:rPr sz="2150" spc="-35" dirty="0">
                <a:latin typeface="Calibri"/>
                <a:cs typeface="Calibri"/>
              </a:rPr>
              <a:t>key</a:t>
            </a:r>
            <a:r>
              <a:rPr sz="2150" spc="105" dirty="0">
                <a:latin typeface="Calibri"/>
                <a:cs typeface="Calibri"/>
              </a:rPr>
              <a:t> </a:t>
            </a:r>
            <a:r>
              <a:rPr sz="2150" spc="20" dirty="0">
                <a:latin typeface="Calibri"/>
                <a:cs typeface="Calibri"/>
              </a:rPr>
              <a:t>in</a:t>
            </a:r>
            <a:r>
              <a:rPr sz="2150" spc="-60" dirty="0">
                <a:latin typeface="Calibri"/>
                <a:cs typeface="Calibri"/>
              </a:rPr>
              <a:t> </a:t>
            </a:r>
            <a:r>
              <a:rPr sz="2150" spc="15" dirty="0">
                <a:latin typeface="Calibri"/>
                <a:cs typeface="Calibri"/>
              </a:rPr>
              <a:t>SQL</a:t>
            </a:r>
            <a:r>
              <a:rPr sz="2150" spc="100" dirty="0">
                <a:latin typeface="Calibri"/>
                <a:cs typeface="Calibri"/>
              </a:rPr>
              <a:t> </a:t>
            </a:r>
            <a:r>
              <a:rPr sz="2150" spc="-15" dirty="0">
                <a:latin typeface="Calibri"/>
                <a:cs typeface="Calibri"/>
              </a:rPr>
              <a:t>may</a:t>
            </a:r>
            <a:r>
              <a:rPr sz="2150" spc="110" dirty="0">
                <a:latin typeface="Calibri"/>
                <a:cs typeface="Calibri"/>
              </a:rPr>
              <a:t> </a:t>
            </a:r>
            <a:r>
              <a:rPr sz="2150" spc="5" dirty="0">
                <a:latin typeface="Calibri"/>
                <a:cs typeface="Calibri"/>
              </a:rPr>
              <a:t>have</a:t>
            </a:r>
            <a:r>
              <a:rPr sz="2150" spc="10" dirty="0">
                <a:latin typeface="Calibri"/>
                <a:cs typeface="Calibri"/>
              </a:rPr>
              <a:t> multiple</a:t>
            </a:r>
            <a:r>
              <a:rPr sz="2150" spc="20" dirty="0">
                <a:latin typeface="Calibri"/>
                <a:cs typeface="Calibri"/>
              </a:rPr>
              <a:t> </a:t>
            </a:r>
            <a:r>
              <a:rPr sz="2150" spc="5" dirty="0">
                <a:latin typeface="Calibri"/>
                <a:cs typeface="Calibri"/>
              </a:rPr>
              <a:t>attributes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Must</a:t>
            </a:r>
            <a:r>
              <a:rPr sz="2150" spc="50" dirty="0">
                <a:latin typeface="Calibri"/>
                <a:cs typeface="Calibri"/>
              </a:rPr>
              <a:t> </a:t>
            </a:r>
            <a:r>
              <a:rPr sz="2150" spc="-5" dirty="0">
                <a:latin typeface="Calibri"/>
                <a:cs typeface="Calibri"/>
              </a:rPr>
              <a:t>not</a:t>
            </a:r>
            <a:r>
              <a:rPr sz="2150" spc="55" dirty="0">
                <a:latin typeface="Calibri"/>
                <a:cs typeface="Calibri"/>
              </a:rPr>
              <a:t> </a:t>
            </a:r>
            <a:r>
              <a:rPr sz="2150" spc="5" dirty="0">
                <a:latin typeface="Calibri"/>
                <a:cs typeface="Calibri"/>
              </a:rPr>
              <a:t>contain</a:t>
            </a:r>
            <a:r>
              <a:rPr sz="2150" spc="25" dirty="0">
                <a:latin typeface="Calibri"/>
                <a:cs typeface="Calibri"/>
              </a:rPr>
              <a:t> </a:t>
            </a:r>
            <a:r>
              <a:rPr sz="2150" spc="5" dirty="0">
                <a:latin typeface="Calibri"/>
                <a:cs typeface="Calibri"/>
              </a:rPr>
              <a:t>null</a:t>
            </a:r>
            <a:r>
              <a:rPr sz="2150" spc="55" dirty="0">
                <a:latin typeface="Calibri"/>
                <a:cs typeface="Calibri"/>
              </a:rPr>
              <a:t> </a:t>
            </a:r>
            <a:r>
              <a:rPr sz="2150" dirty="0">
                <a:latin typeface="Calibri"/>
                <a:cs typeface="Calibri"/>
              </a:rPr>
              <a:t>values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It</a:t>
            </a:r>
            <a:r>
              <a:rPr sz="2150" spc="65" dirty="0">
                <a:latin typeface="Calibri"/>
                <a:cs typeface="Calibri"/>
              </a:rPr>
              <a:t> </a:t>
            </a:r>
            <a:r>
              <a:rPr sz="2150" dirty="0">
                <a:latin typeface="Calibri"/>
                <a:cs typeface="Calibri"/>
              </a:rPr>
              <a:t>should</a:t>
            </a:r>
            <a:r>
              <a:rPr sz="2150" spc="100" dirty="0">
                <a:latin typeface="Calibri"/>
                <a:cs typeface="Calibri"/>
              </a:rPr>
              <a:t> </a:t>
            </a:r>
            <a:r>
              <a:rPr sz="2150" spc="5" dirty="0">
                <a:latin typeface="Calibri"/>
                <a:cs typeface="Calibri"/>
              </a:rPr>
              <a:t>contain</a:t>
            </a:r>
            <a:r>
              <a:rPr sz="2150" spc="20" dirty="0">
                <a:latin typeface="Calibri"/>
                <a:cs typeface="Calibri"/>
              </a:rPr>
              <a:t> </a:t>
            </a:r>
            <a:r>
              <a:rPr sz="2150" spc="10" dirty="0">
                <a:latin typeface="Calibri"/>
                <a:cs typeface="Calibri"/>
              </a:rPr>
              <a:t>minimum</a:t>
            </a:r>
            <a:r>
              <a:rPr sz="2150" spc="105" dirty="0">
                <a:latin typeface="Calibri"/>
                <a:cs typeface="Calibri"/>
              </a:rPr>
              <a:t> </a:t>
            </a:r>
            <a:r>
              <a:rPr sz="2150" spc="5" dirty="0">
                <a:latin typeface="Calibri"/>
                <a:cs typeface="Calibri"/>
              </a:rPr>
              <a:t>fields</a:t>
            </a:r>
            <a:r>
              <a:rPr sz="2150" spc="100" dirty="0">
                <a:latin typeface="Calibri"/>
                <a:cs typeface="Calibri"/>
              </a:rPr>
              <a:t> </a:t>
            </a:r>
            <a:r>
              <a:rPr sz="2150" spc="20" dirty="0">
                <a:latin typeface="Calibri"/>
                <a:cs typeface="Calibri"/>
              </a:rPr>
              <a:t>to</a:t>
            </a:r>
            <a:r>
              <a:rPr sz="2150" spc="-55" dirty="0">
                <a:latin typeface="Calibri"/>
                <a:cs typeface="Calibri"/>
              </a:rPr>
              <a:t> </a:t>
            </a:r>
            <a:r>
              <a:rPr sz="2150" spc="-10" dirty="0">
                <a:latin typeface="Calibri"/>
                <a:cs typeface="Calibri"/>
              </a:rPr>
              <a:t>ensure</a:t>
            </a:r>
            <a:r>
              <a:rPr sz="2150" spc="155" dirty="0">
                <a:latin typeface="Calibri"/>
                <a:cs typeface="Calibri"/>
              </a:rPr>
              <a:t> </a:t>
            </a:r>
            <a:r>
              <a:rPr sz="2150" spc="-10" dirty="0">
                <a:latin typeface="Calibri"/>
                <a:cs typeface="Calibri"/>
              </a:rPr>
              <a:t>uniqueness</a:t>
            </a:r>
            <a:endParaRPr sz="2150">
              <a:latin typeface="Calibri"/>
              <a:cs typeface="Calibri"/>
            </a:endParaRPr>
          </a:p>
          <a:p>
            <a:pPr marL="355600" indent="-343535">
              <a:lnSpc>
                <a:spcPct val="100000"/>
              </a:lnSpc>
              <a:spcBef>
                <a:spcPts val="645"/>
              </a:spcBef>
              <a:buFont typeface="Arial MT"/>
              <a:buChar char="•"/>
              <a:tabLst>
                <a:tab pos="355600" algn="l"/>
                <a:tab pos="356235" algn="l"/>
              </a:tabLst>
            </a:pPr>
            <a:r>
              <a:rPr sz="2150" spc="5" dirty="0">
                <a:latin typeface="Calibri"/>
                <a:cs typeface="Calibri"/>
              </a:rPr>
              <a:t>Uniquely</a:t>
            </a:r>
            <a:r>
              <a:rPr sz="2150" spc="100" dirty="0">
                <a:latin typeface="Calibri"/>
                <a:cs typeface="Calibri"/>
              </a:rPr>
              <a:t> </a:t>
            </a:r>
            <a:r>
              <a:rPr sz="2150" spc="10" dirty="0">
                <a:latin typeface="Calibri"/>
                <a:cs typeface="Calibri"/>
              </a:rPr>
              <a:t>identify</a:t>
            </a:r>
            <a:r>
              <a:rPr sz="2150" spc="20" dirty="0">
                <a:latin typeface="Calibri"/>
                <a:cs typeface="Calibri"/>
              </a:rPr>
              <a:t> </a:t>
            </a:r>
            <a:r>
              <a:rPr sz="2150" dirty="0">
                <a:latin typeface="Calibri"/>
                <a:cs typeface="Calibri"/>
              </a:rPr>
              <a:t>each</a:t>
            </a:r>
            <a:r>
              <a:rPr sz="2150" spc="85" dirty="0">
                <a:latin typeface="Calibri"/>
                <a:cs typeface="Calibri"/>
              </a:rPr>
              <a:t> </a:t>
            </a:r>
            <a:r>
              <a:rPr sz="2150" spc="-5" dirty="0">
                <a:latin typeface="Calibri"/>
                <a:cs typeface="Calibri"/>
              </a:rPr>
              <a:t>record</a:t>
            </a:r>
            <a:r>
              <a:rPr sz="2150" spc="80"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a</a:t>
            </a:r>
            <a:r>
              <a:rPr sz="2150" spc="-30" dirty="0">
                <a:latin typeface="Calibri"/>
                <a:cs typeface="Calibri"/>
              </a:rPr>
              <a:t> </a:t>
            </a:r>
            <a:r>
              <a:rPr sz="2150" spc="15" dirty="0">
                <a:latin typeface="Calibri"/>
                <a:cs typeface="Calibri"/>
              </a:rPr>
              <a:t>table</a:t>
            </a:r>
            <a:endParaRPr sz="2150">
              <a:latin typeface="Calibri"/>
              <a:cs typeface="Calibri"/>
            </a:endParaRPr>
          </a:p>
        </p:txBody>
      </p:sp>
      <p:pic>
        <p:nvPicPr>
          <p:cNvPr id="10" name="object 10"/>
          <p:cNvPicPr/>
          <p:nvPr/>
        </p:nvPicPr>
        <p:blipFill>
          <a:blip r:embed="rId6" cstate="print"/>
          <a:stretch>
            <a:fillRect/>
          </a:stretch>
        </p:blipFill>
        <p:spPr>
          <a:xfrm>
            <a:off x="1114425" y="3429000"/>
            <a:ext cx="7058025" cy="2857500"/>
          </a:xfrm>
          <a:prstGeom prst="rect">
            <a:avLst/>
          </a:prstGeom>
        </p:spPr>
      </p:pic>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105</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105</a:t>
            </a:fld>
            <a:endParaRPr lang="en-IN"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971925" y="0"/>
              <a:ext cx="25956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19550" y="0"/>
              <a:ext cx="2500376" cy="890524"/>
            </a:xfrm>
            <a:prstGeom prst="rect">
              <a:avLst/>
            </a:prstGeom>
          </p:spPr>
        </p:pic>
      </p:grpSp>
      <p:sp>
        <p:nvSpPr>
          <p:cNvPr id="7" name="object 7"/>
          <p:cNvSpPr txBox="1">
            <a:spLocks noGrp="1"/>
          </p:cNvSpPr>
          <p:nvPr>
            <p:ph type="title"/>
          </p:nvPr>
        </p:nvSpPr>
        <p:spPr>
          <a:xfrm>
            <a:off x="4284345" y="57785"/>
            <a:ext cx="1964055" cy="518159"/>
          </a:xfrm>
          <a:prstGeom prst="rect">
            <a:avLst/>
          </a:prstGeom>
        </p:spPr>
        <p:txBody>
          <a:bodyPr vert="horz" wrap="square" lIns="0" tIns="16510" rIns="0" bIns="0" rtlCol="0">
            <a:spAutoFit/>
          </a:bodyPr>
          <a:lstStyle/>
          <a:p>
            <a:pPr marL="12700">
              <a:lnSpc>
                <a:spcPct val="100000"/>
              </a:lnSpc>
              <a:spcBef>
                <a:spcPts val="130"/>
              </a:spcBef>
            </a:pPr>
            <a:r>
              <a:rPr b="1" spc="-45" dirty="0">
                <a:latin typeface="Calibri"/>
                <a:cs typeface="Calibri"/>
              </a:rPr>
              <a:t>F</a:t>
            </a:r>
            <a:r>
              <a:rPr b="1" spc="5" dirty="0">
                <a:latin typeface="Calibri"/>
                <a:cs typeface="Calibri"/>
              </a:rPr>
              <a:t>o</a:t>
            </a:r>
            <a:r>
              <a:rPr b="1" spc="-15" dirty="0">
                <a:latin typeface="Calibri"/>
                <a:cs typeface="Calibri"/>
              </a:rPr>
              <a:t>r</a:t>
            </a:r>
            <a:r>
              <a:rPr b="1" spc="35" dirty="0">
                <a:latin typeface="Calibri"/>
                <a:cs typeface="Calibri"/>
              </a:rPr>
              <a:t>e</a:t>
            </a:r>
            <a:r>
              <a:rPr b="1" spc="30" dirty="0">
                <a:latin typeface="Calibri"/>
                <a:cs typeface="Calibri"/>
              </a:rPr>
              <a:t>i</a:t>
            </a:r>
            <a:r>
              <a:rPr b="1" spc="-20" dirty="0">
                <a:latin typeface="Calibri"/>
                <a:cs typeface="Calibri"/>
              </a:rPr>
              <a:t>g</a:t>
            </a:r>
            <a:r>
              <a:rPr b="1" spc="15" dirty="0">
                <a:latin typeface="Calibri"/>
                <a:cs typeface="Calibri"/>
              </a:rPr>
              <a:t>n</a:t>
            </a:r>
            <a:r>
              <a:rPr b="1" spc="-130" dirty="0">
                <a:latin typeface="Calibri"/>
                <a:cs typeface="Calibri"/>
              </a:rPr>
              <a:t> </a:t>
            </a:r>
            <a:r>
              <a:rPr b="1" spc="-40" dirty="0">
                <a:latin typeface="Calibri"/>
                <a:cs typeface="Calibri"/>
              </a:rPr>
              <a:t>k</a:t>
            </a:r>
            <a:r>
              <a:rPr b="1" spc="35" dirty="0">
                <a:latin typeface="Calibri"/>
                <a:cs typeface="Calibri"/>
              </a:rPr>
              <a:t>e</a:t>
            </a:r>
            <a:r>
              <a:rPr b="1" spc="10" dirty="0">
                <a:latin typeface="Calibri"/>
                <a:cs typeface="Calibri"/>
              </a:rPr>
              <a:t>y</a:t>
            </a:r>
          </a:p>
        </p:txBody>
      </p:sp>
      <p:sp>
        <p:nvSpPr>
          <p:cNvPr id="8" name="object 8"/>
          <p:cNvSpPr txBox="1"/>
          <p:nvPr/>
        </p:nvSpPr>
        <p:spPr>
          <a:xfrm>
            <a:off x="536575" y="996378"/>
            <a:ext cx="8076565" cy="2102485"/>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10" dirty="0">
                <a:latin typeface="Calibri"/>
                <a:cs typeface="Calibri"/>
              </a:rPr>
              <a:t>FOREIGN </a:t>
            </a:r>
            <a:r>
              <a:rPr sz="2150" spc="5" dirty="0">
                <a:latin typeface="Calibri"/>
                <a:cs typeface="Calibri"/>
              </a:rPr>
              <a:t>KEY </a:t>
            </a:r>
            <a:r>
              <a:rPr sz="2150" spc="20" dirty="0">
                <a:latin typeface="Calibri"/>
                <a:cs typeface="Calibri"/>
              </a:rPr>
              <a:t>is </a:t>
            </a:r>
            <a:r>
              <a:rPr sz="2150" spc="10" dirty="0">
                <a:latin typeface="Calibri"/>
                <a:cs typeface="Calibri"/>
              </a:rPr>
              <a:t>a </a:t>
            </a:r>
            <a:r>
              <a:rPr sz="2150" dirty="0">
                <a:latin typeface="Calibri"/>
                <a:cs typeface="Calibri"/>
              </a:rPr>
              <a:t>column </a:t>
            </a:r>
            <a:r>
              <a:rPr sz="2150" spc="10" dirty="0">
                <a:latin typeface="Calibri"/>
                <a:cs typeface="Calibri"/>
              </a:rPr>
              <a:t>that </a:t>
            </a:r>
            <a:r>
              <a:rPr sz="2150" spc="-5" dirty="0">
                <a:latin typeface="Calibri"/>
                <a:cs typeface="Calibri"/>
              </a:rPr>
              <a:t>creates </a:t>
            </a:r>
            <a:r>
              <a:rPr sz="2150" spc="10" dirty="0">
                <a:latin typeface="Calibri"/>
                <a:cs typeface="Calibri"/>
              </a:rPr>
              <a:t>a </a:t>
            </a:r>
            <a:r>
              <a:rPr sz="2150" spc="5" dirty="0">
                <a:latin typeface="Calibri"/>
                <a:cs typeface="Calibri"/>
              </a:rPr>
              <a:t>relationship </a:t>
            </a:r>
            <a:r>
              <a:rPr sz="2150" spc="20" dirty="0">
                <a:latin typeface="Calibri"/>
                <a:cs typeface="Calibri"/>
              </a:rPr>
              <a:t>between two </a:t>
            </a:r>
            <a:r>
              <a:rPr sz="2150" spc="25" dirty="0">
                <a:latin typeface="Calibri"/>
                <a:cs typeface="Calibri"/>
              </a:rPr>
              <a:t> </a:t>
            </a:r>
            <a:r>
              <a:rPr sz="2150" spc="5" dirty="0">
                <a:latin typeface="Calibri"/>
                <a:cs typeface="Calibri"/>
              </a:rPr>
              <a:t>tables. </a:t>
            </a:r>
            <a:r>
              <a:rPr sz="2150" spc="25" dirty="0">
                <a:latin typeface="Calibri"/>
                <a:cs typeface="Calibri"/>
              </a:rPr>
              <a:t>The </a:t>
            </a:r>
            <a:r>
              <a:rPr sz="2150" spc="15" dirty="0">
                <a:latin typeface="Calibri"/>
                <a:cs typeface="Calibri"/>
              </a:rPr>
              <a:t>purpose </a:t>
            </a:r>
            <a:r>
              <a:rPr sz="2150" spc="-5" dirty="0">
                <a:latin typeface="Calibri"/>
                <a:cs typeface="Calibri"/>
              </a:rPr>
              <a:t>of </a:t>
            </a:r>
            <a:r>
              <a:rPr sz="2150" spc="10" dirty="0">
                <a:latin typeface="Calibri"/>
                <a:cs typeface="Calibri"/>
              </a:rPr>
              <a:t>Foreign </a:t>
            </a:r>
            <a:r>
              <a:rPr sz="2150" spc="-5" dirty="0">
                <a:latin typeface="Calibri"/>
                <a:cs typeface="Calibri"/>
              </a:rPr>
              <a:t>keys </a:t>
            </a:r>
            <a:r>
              <a:rPr sz="2150" spc="55" dirty="0">
                <a:latin typeface="Calibri"/>
                <a:cs typeface="Calibri"/>
              </a:rPr>
              <a:t>is </a:t>
            </a:r>
            <a:r>
              <a:rPr sz="2150" spc="20" dirty="0">
                <a:latin typeface="Calibri"/>
                <a:cs typeface="Calibri"/>
              </a:rPr>
              <a:t>to </a:t>
            </a:r>
            <a:r>
              <a:rPr sz="2150" spc="10" dirty="0">
                <a:latin typeface="Calibri"/>
                <a:cs typeface="Calibri"/>
              </a:rPr>
              <a:t>maintain data </a:t>
            </a:r>
            <a:r>
              <a:rPr sz="2150" spc="15" dirty="0">
                <a:latin typeface="Calibri"/>
                <a:cs typeface="Calibri"/>
              </a:rPr>
              <a:t>integrity </a:t>
            </a:r>
            <a:r>
              <a:rPr sz="2150" spc="5" dirty="0">
                <a:latin typeface="Calibri"/>
                <a:cs typeface="Calibri"/>
              </a:rPr>
              <a:t>and </a:t>
            </a:r>
            <a:r>
              <a:rPr sz="2150" spc="-475" dirty="0">
                <a:latin typeface="Calibri"/>
                <a:cs typeface="Calibri"/>
              </a:rPr>
              <a:t> </a:t>
            </a:r>
            <a:r>
              <a:rPr sz="2150" spc="15" dirty="0">
                <a:latin typeface="Calibri"/>
                <a:cs typeface="Calibri"/>
              </a:rPr>
              <a:t>allow</a:t>
            </a:r>
            <a:r>
              <a:rPr sz="2150" spc="20" dirty="0">
                <a:latin typeface="Calibri"/>
                <a:cs typeface="Calibri"/>
              </a:rPr>
              <a:t> </a:t>
            </a:r>
            <a:r>
              <a:rPr sz="2150" dirty="0">
                <a:latin typeface="Calibri"/>
                <a:cs typeface="Calibri"/>
              </a:rPr>
              <a:t>navigation</a:t>
            </a:r>
            <a:r>
              <a:rPr sz="2150" spc="5" dirty="0">
                <a:latin typeface="Calibri"/>
                <a:cs typeface="Calibri"/>
              </a:rPr>
              <a:t> </a:t>
            </a:r>
            <a:r>
              <a:rPr sz="2150" spc="10" dirty="0">
                <a:latin typeface="Calibri"/>
                <a:cs typeface="Calibri"/>
              </a:rPr>
              <a:t>between</a:t>
            </a:r>
            <a:r>
              <a:rPr sz="2150" spc="15" dirty="0">
                <a:latin typeface="Calibri"/>
                <a:cs typeface="Calibri"/>
              </a:rPr>
              <a:t> </a:t>
            </a:r>
            <a:r>
              <a:rPr sz="2150" spc="25" dirty="0">
                <a:latin typeface="Calibri"/>
                <a:cs typeface="Calibri"/>
              </a:rPr>
              <a:t>two </a:t>
            </a:r>
            <a:r>
              <a:rPr sz="2150" spc="-10" dirty="0">
                <a:latin typeface="Calibri"/>
                <a:cs typeface="Calibri"/>
              </a:rPr>
              <a:t>different</a:t>
            </a:r>
            <a:r>
              <a:rPr sz="2150" spc="-5" dirty="0">
                <a:latin typeface="Calibri"/>
                <a:cs typeface="Calibri"/>
              </a:rPr>
              <a:t> </a:t>
            </a:r>
            <a:r>
              <a:rPr sz="2150" dirty="0">
                <a:latin typeface="Calibri"/>
                <a:cs typeface="Calibri"/>
              </a:rPr>
              <a:t>instances</a:t>
            </a:r>
            <a:r>
              <a:rPr sz="2150" spc="484" dirty="0">
                <a:latin typeface="Calibri"/>
                <a:cs typeface="Calibri"/>
              </a:rPr>
              <a:t> </a:t>
            </a:r>
            <a:r>
              <a:rPr sz="2150" dirty="0">
                <a:latin typeface="Calibri"/>
                <a:cs typeface="Calibri"/>
              </a:rPr>
              <a:t>of</a:t>
            </a:r>
            <a:r>
              <a:rPr sz="2150" spc="484" dirty="0">
                <a:latin typeface="Calibri"/>
                <a:cs typeface="Calibri"/>
              </a:rPr>
              <a:t> </a:t>
            </a:r>
            <a:r>
              <a:rPr sz="2150" spc="15" dirty="0">
                <a:latin typeface="Calibri"/>
                <a:cs typeface="Calibri"/>
              </a:rPr>
              <a:t>an </a:t>
            </a:r>
            <a:r>
              <a:rPr sz="2150" spc="-15" dirty="0">
                <a:latin typeface="Calibri"/>
                <a:cs typeface="Calibri"/>
              </a:rPr>
              <a:t>entity.</a:t>
            </a:r>
            <a:r>
              <a:rPr sz="2150" spc="455" dirty="0">
                <a:latin typeface="Calibri"/>
                <a:cs typeface="Calibri"/>
              </a:rPr>
              <a:t> </a:t>
            </a:r>
            <a:r>
              <a:rPr sz="2150" spc="-20" dirty="0">
                <a:latin typeface="Calibri"/>
                <a:cs typeface="Calibri"/>
              </a:rPr>
              <a:t>It </a:t>
            </a:r>
            <a:r>
              <a:rPr sz="2150" spc="-15" dirty="0">
                <a:latin typeface="Calibri"/>
                <a:cs typeface="Calibri"/>
              </a:rPr>
              <a:t> </a:t>
            </a:r>
            <a:r>
              <a:rPr sz="2150" spc="5" dirty="0">
                <a:latin typeface="Calibri"/>
                <a:cs typeface="Calibri"/>
              </a:rPr>
              <a:t>acts </a:t>
            </a:r>
            <a:r>
              <a:rPr sz="2150" spc="10" dirty="0">
                <a:latin typeface="Calibri"/>
                <a:cs typeface="Calibri"/>
              </a:rPr>
              <a:t>as a </a:t>
            </a:r>
            <a:r>
              <a:rPr sz="2150" spc="5" dirty="0">
                <a:latin typeface="Calibri"/>
                <a:cs typeface="Calibri"/>
              </a:rPr>
              <a:t>cross-reference </a:t>
            </a:r>
            <a:r>
              <a:rPr sz="2150" spc="20" dirty="0">
                <a:latin typeface="Calibri"/>
                <a:cs typeface="Calibri"/>
              </a:rPr>
              <a:t>between </a:t>
            </a:r>
            <a:r>
              <a:rPr sz="2150" spc="25" dirty="0">
                <a:latin typeface="Calibri"/>
                <a:cs typeface="Calibri"/>
              </a:rPr>
              <a:t>two </a:t>
            </a:r>
            <a:r>
              <a:rPr sz="2150" spc="5" dirty="0">
                <a:latin typeface="Calibri"/>
                <a:cs typeface="Calibri"/>
              </a:rPr>
              <a:t>tables </a:t>
            </a:r>
            <a:r>
              <a:rPr sz="2150" spc="50" dirty="0">
                <a:latin typeface="Calibri"/>
                <a:cs typeface="Calibri"/>
              </a:rPr>
              <a:t>as </a:t>
            </a:r>
            <a:r>
              <a:rPr sz="2150" spc="20" dirty="0">
                <a:latin typeface="Calibri"/>
                <a:cs typeface="Calibri"/>
              </a:rPr>
              <a:t>it </a:t>
            </a:r>
            <a:r>
              <a:rPr sz="2150" spc="-5" dirty="0">
                <a:latin typeface="Calibri"/>
                <a:cs typeface="Calibri"/>
              </a:rPr>
              <a:t>references </a:t>
            </a:r>
            <a:r>
              <a:rPr sz="2150" spc="30" dirty="0">
                <a:latin typeface="Calibri"/>
                <a:cs typeface="Calibri"/>
              </a:rPr>
              <a:t>the </a:t>
            </a:r>
            <a:r>
              <a:rPr sz="2150" spc="35" dirty="0">
                <a:latin typeface="Calibri"/>
                <a:cs typeface="Calibri"/>
              </a:rPr>
              <a:t> </a:t>
            </a:r>
            <a:r>
              <a:rPr sz="2150" spc="5" dirty="0">
                <a:latin typeface="Calibri"/>
                <a:cs typeface="Calibri"/>
              </a:rPr>
              <a:t>primary</a:t>
            </a:r>
            <a:r>
              <a:rPr sz="2150" spc="100" dirty="0">
                <a:latin typeface="Calibri"/>
                <a:cs typeface="Calibri"/>
              </a:rPr>
              <a:t> </a:t>
            </a:r>
            <a:r>
              <a:rPr sz="2150" spc="-30" dirty="0">
                <a:latin typeface="Calibri"/>
                <a:cs typeface="Calibri"/>
              </a:rPr>
              <a:t>key</a:t>
            </a:r>
            <a:r>
              <a:rPr sz="2150" spc="100" dirty="0">
                <a:latin typeface="Calibri"/>
                <a:cs typeface="Calibri"/>
              </a:rPr>
              <a:t> </a:t>
            </a:r>
            <a:r>
              <a:rPr sz="2150" dirty="0">
                <a:latin typeface="Calibri"/>
                <a:cs typeface="Calibri"/>
              </a:rPr>
              <a:t>of</a:t>
            </a:r>
            <a:r>
              <a:rPr sz="2150" spc="45" dirty="0">
                <a:latin typeface="Calibri"/>
                <a:cs typeface="Calibri"/>
              </a:rPr>
              <a:t> </a:t>
            </a:r>
            <a:r>
              <a:rPr sz="2150" dirty="0">
                <a:latin typeface="Calibri"/>
                <a:cs typeface="Calibri"/>
              </a:rPr>
              <a:t>another</a:t>
            </a:r>
            <a:r>
              <a:rPr sz="2150" spc="175" dirty="0">
                <a:latin typeface="Calibri"/>
                <a:cs typeface="Calibri"/>
              </a:rPr>
              <a:t> </a:t>
            </a:r>
            <a:r>
              <a:rPr sz="2150" spc="5" dirty="0">
                <a:latin typeface="Calibri"/>
                <a:cs typeface="Calibri"/>
              </a:rPr>
              <a:t>table.</a:t>
            </a:r>
            <a:endParaRPr sz="2150">
              <a:latin typeface="Calibri"/>
              <a:cs typeface="Calibri"/>
            </a:endParaRPr>
          </a:p>
          <a:p>
            <a:pPr marL="927735">
              <a:lnSpc>
                <a:spcPct val="100000"/>
              </a:lnSpc>
              <a:spcBef>
                <a:spcPts val="575"/>
              </a:spcBef>
            </a:pPr>
            <a:r>
              <a:rPr sz="2150" dirty="0">
                <a:latin typeface="Calibri"/>
                <a:cs typeface="Calibri"/>
              </a:rPr>
              <a:t>Example:</a:t>
            </a:r>
            <a:endParaRPr sz="2150">
              <a:latin typeface="Calibri"/>
              <a:cs typeface="Calibri"/>
            </a:endParaRPr>
          </a:p>
        </p:txBody>
      </p:sp>
      <p:graphicFrame>
        <p:nvGraphicFramePr>
          <p:cNvPr id="9" name="object 9"/>
          <p:cNvGraphicFramePr>
            <a:graphicFrameLocks noGrp="1"/>
          </p:cNvGraphicFramePr>
          <p:nvPr/>
        </p:nvGraphicFramePr>
        <p:xfrm>
          <a:off x="1441450" y="3215767"/>
          <a:ext cx="6096000" cy="1478279"/>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65760">
                <a:tc>
                  <a:txBody>
                    <a:bodyPr/>
                    <a:lstStyle/>
                    <a:p>
                      <a:pPr marL="9525" algn="ctr">
                        <a:lnSpc>
                          <a:spcPct val="100000"/>
                        </a:lnSpc>
                        <a:spcBef>
                          <a:spcPts val="245"/>
                        </a:spcBef>
                      </a:pPr>
                      <a:r>
                        <a:rPr sz="1800" b="1" spc="-5" dirty="0">
                          <a:solidFill>
                            <a:srgbClr val="FFFFFF"/>
                          </a:solidFill>
                          <a:latin typeface="Calibri"/>
                          <a:cs typeface="Calibri"/>
                        </a:rPr>
                        <a:t>DeptCode</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R="998855" algn="r">
                        <a:lnSpc>
                          <a:spcPct val="100000"/>
                        </a:lnSpc>
                        <a:spcBef>
                          <a:spcPts val="245"/>
                        </a:spcBef>
                      </a:pPr>
                      <a:r>
                        <a:rPr sz="1800" b="1" dirty="0">
                          <a:solidFill>
                            <a:srgbClr val="FFFFFF"/>
                          </a:solidFill>
                          <a:latin typeface="Calibri"/>
                          <a:cs typeface="Calibri"/>
                        </a:rPr>
                        <a:t>DeptName</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40">
                <a:tc>
                  <a:txBody>
                    <a:bodyPr/>
                    <a:lstStyle/>
                    <a:p>
                      <a:pPr algn="ctr">
                        <a:lnSpc>
                          <a:spcPct val="100000"/>
                        </a:lnSpc>
                        <a:spcBef>
                          <a:spcPts val="270"/>
                        </a:spcBef>
                      </a:pPr>
                      <a:r>
                        <a:rPr sz="1800" spc="-15" dirty="0">
                          <a:latin typeface="Calibri"/>
                          <a:cs typeface="Calibri"/>
                        </a:rPr>
                        <a:t>001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5080" algn="ctr">
                        <a:lnSpc>
                          <a:spcPct val="100000"/>
                        </a:lnSpc>
                        <a:spcBef>
                          <a:spcPts val="270"/>
                        </a:spcBef>
                      </a:pPr>
                      <a:r>
                        <a:rPr sz="1800" dirty="0">
                          <a:latin typeface="Calibri"/>
                          <a:cs typeface="Calibri"/>
                        </a:rPr>
                        <a:t>Science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39">
                <a:tc>
                  <a:txBody>
                    <a:bodyPr/>
                    <a:lstStyle/>
                    <a:p>
                      <a:pPr algn="ctr">
                        <a:lnSpc>
                          <a:spcPct val="100000"/>
                        </a:lnSpc>
                        <a:spcBef>
                          <a:spcPts val="275"/>
                        </a:spcBef>
                      </a:pPr>
                      <a:r>
                        <a:rPr sz="1800" spc="-15" dirty="0">
                          <a:latin typeface="Calibri"/>
                          <a:cs typeface="Calibri"/>
                        </a:rPr>
                        <a:t>002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275"/>
                        </a:spcBef>
                      </a:pPr>
                      <a:r>
                        <a:rPr sz="1800" spc="5" dirty="0">
                          <a:latin typeface="Calibri"/>
                          <a:cs typeface="Calibri"/>
                        </a:rPr>
                        <a:t>English</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40">
                <a:tc>
                  <a:txBody>
                    <a:bodyPr/>
                    <a:lstStyle/>
                    <a:p>
                      <a:pPr algn="ctr">
                        <a:lnSpc>
                          <a:spcPct val="100000"/>
                        </a:lnSpc>
                        <a:spcBef>
                          <a:spcPts val="275"/>
                        </a:spcBef>
                      </a:pPr>
                      <a:r>
                        <a:rPr sz="1800" spc="-15" dirty="0">
                          <a:latin typeface="Calibri"/>
                          <a:cs typeface="Calibri"/>
                        </a:rPr>
                        <a:t>005</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1033144" algn="r">
                        <a:lnSpc>
                          <a:spcPct val="100000"/>
                        </a:lnSpc>
                        <a:spcBef>
                          <a:spcPts val="275"/>
                        </a:spcBef>
                      </a:pPr>
                      <a:r>
                        <a:rPr sz="1800" spc="5" dirty="0">
                          <a:latin typeface="Calibri"/>
                          <a:cs typeface="Calibri"/>
                        </a:rPr>
                        <a:t>Computer</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graphicFrame>
        <p:nvGraphicFramePr>
          <p:cNvPr id="10" name="object 10"/>
          <p:cNvGraphicFramePr>
            <a:graphicFrameLocks noGrp="1"/>
          </p:cNvGraphicFramePr>
          <p:nvPr/>
        </p:nvGraphicFramePr>
        <p:xfrm>
          <a:off x="1441450" y="4801996"/>
          <a:ext cx="6096000" cy="1483307"/>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39">
                <a:tc>
                  <a:txBody>
                    <a:bodyPr/>
                    <a:lstStyle/>
                    <a:p>
                      <a:pPr algn="ctr">
                        <a:lnSpc>
                          <a:spcPct val="100000"/>
                        </a:lnSpc>
                        <a:spcBef>
                          <a:spcPts val="280"/>
                        </a:spcBef>
                      </a:pPr>
                      <a:r>
                        <a:rPr sz="1800" b="1" spc="-145" dirty="0">
                          <a:solidFill>
                            <a:srgbClr val="FFFFFF"/>
                          </a:solidFill>
                          <a:latin typeface="Calibri"/>
                          <a:cs typeface="Calibri"/>
                        </a:rPr>
                        <a:t>T</a:t>
                      </a:r>
                      <a:r>
                        <a:rPr sz="1800" b="1" spc="-10" dirty="0">
                          <a:solidFill>
                            <a:srgbClr val="FFFFFF"/>
                          </a:solidFill>
                          <a:latin typeface="Calibri"/>
                          <a:cs typeface="Calibri"/>
                        </a:rPr>
                        <a:t>e</a:t>
                      </a:r>
                      <a:r>
                        <a:rPr sz="1800" b="1" spc="5" dirty="0">
                          <a:solidFill>
                            <a:srgbClr val="FFFFFF"/>
                          </a:solidFill>
                          <a:latin typeface="Calibri"/>
                          <a:cs typeface="Calibri"/>
                        </a:rPr>
                        <a:t>a</a:t>
                      </a:r>
                      <a:r>
                        <a:rPr sz="1800" b="1" spc="-5" dirty="0">
                          <a:solidFill>
                            <a:srgbClr val="FFFFFF"/>
                          </a:solidFill>
                          <a:latin typeface="Calibri"/>
                          <a:cs typeface="Calibri"/>
                        </a:rPr>
                        <a:t>che</a:t>
                      </a:r>
                      <a:r>
                        <a:rPr sz="1800" b="1" dirty="0">
                          <a:solidFill>
                            <a:srgbClr val="FFFFFF"/>
                          </a:solidFill>
                          <a:latin typeface="Calibri"/>
                          <a:cs typeface="Calibri"/>
                        </a:rPr>
                        <a:t>r</a:t>
                      </a:r>
                      <a:r>
                        <a:rPr sz="1800" b="1" spc="-80" dirty="0">
                          <a:solidFill>
                            <a:srgbClr val="FFFFFF"/>
                          </a:solidFill>
                          <a:latin typeface="Calibri"/>
                          <a:cs typeface="Calibri"/>
                        </a:rPr>
                        <a:t> </a:t>
                      </a:r>
                      <a:r>
                        <a:rPr sz="1800" b="1" spc="-30" dirty="0">
                          <a:solidFill>
                            <a:srgbClr val="FFFFFF"/>
                          </a:solidFill>
                          <a:latin typeface="Calibri"/>
                          <a:cs typeface="Calibri"/>
                        </a:rPr>
                        <a:t>I</a:t>
                      </a:r>
                      <a:r>
                        <a:rPr sz="1800" b="1" dirty="0">
                          <a:solidFill>
                            <a:srgbClr val="FFFFFF"/>
                          </a:solidFill>
                          <a:latin typeface="Calibri"/>
                          <a:cs typeface="Calibri"/>
                        </a:rPr>
                        <a:t>D</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8890" algn="ctr">
                        <a:lnSpc>
                          <a:spcPct val="100000"/>
                        </a:lnSpc>
                        <a:spcBef>
                          <a:spcPts val="280"/>
                        </a:spcBef>
                      </a:pPr>
                      <a:r>
                        <a:rPr sz="1800" b="1" spc="5" dirty="0">
                          <a:solidFill>
                            <a:srgbClr val="FFFFFF"/>
                          </a:solidFill>
                          <a:latin typeface="Calibri"/>
                          <a:cs typeface="Calibri"/>
                        </a:rPr>
                        <a:t>Fname</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4445" algn="ctr">
                        <a:lnSpc>
                          <a:spcPct val="100000"/>
                        </a:lnSpc>
                        <a:spcBef>
                          <a:spcPts val="280"/>
                        </a:spcBef>
                      </a:pPr>
                      <a:r>
                        <a:rPr sz="1800" b="1" spc="5" dirty="0">
                          <a:solidFill>
                            <a:srgbClr val="FFFFFF"/>
                          </a:solidFill>
                          <a:latin typeface="Calibri"/>
                          <a:cs typeface="Calibri"/>
                        </a:rPr>
                        <a:t>Lname</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40">
                <a:tc>
                  <a:txBody>
                    <a:bodyPr/>
                    <a:lstStyle/>
                    <a:p>
                      <a:pPr algn="ctr">
                        <a:lnSpc>
                          <a:spcPct val="100000"/>
                        </a:lnSpc>
                        <a:spcBef>
                          <a:spcPts val="285"/>
                        </a:spcBef>
                      </a:pPr>
                      <a:r>
                        <a:rPr sz="1800" spc="-10" dirty="0">
                          <a:latin typeface="Calibri"/>
                          <a:cs typeface="Calibri"/>
                        </a:rPr>
                        <a:t>B002</a:t>
                      </a:r>
                      <a:endParaRPr sz="1800">
                        <a:latin typeface="Calibri"/>
                        <a:cs typeface="Calibri"/>
                      </a:endParaRPr>
                    </a:p>
                  </a:txBody>
                  <a:tcPr marL="0" marR="0" marT="361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5"/>
                        </a:spcBef>
                      </a:pPr>
                      <a:r>
                        <a:rPr sz="1800" spc="15" dirty="0">
                          <a:latin typeface="Calibri"/>
                          <a:cs typeface="Calibri"/>
                        </a:rPr>
                        <a:t>David</a:t>
                      </a:r>
                      <a:endParaRPr sz="1800">
                        <a:latin typeface="Calibri"/>
                        <a:cs typeface="Calibri"/>
                      </a:endParaRPr>
                    </a:p>
                  </a:txBody>
                  <a:tcPr marL="0" marR="0" marT="361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85" algn="ctr">
                        <a:lnSpc>
                          <a:spcPct val="100000"/>
                        </a:lnSpc>
                        <a:spcBef>
                          <a:spcPts val="285"/>
                        </a:spcBef>
                      </a:pPr>
                      <a:r>
                        <a:rPr sz="1800" spc="-15" dirty="0">
                          <a:latin typeface="Calibri"/>
                          <a:cs typeface="Calibri"/>
                        </a:rPr>
                        <a:t>Warner</a:t>
                      </a:r>
                      <a:endParaRPr sz="1800">
                        <a:latin typeface="Calibri"/>
                        <a:cs typeface="Calibri"/>
                      </a:endParaRPr>
                    </a:p>
                  </a:txBody>
                  <a:tcPr marL="0" marR="0" marT="361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789">
                <a:tc>
                  <a:txBody>
                    <a:bodyPr/>
                    <a:lstStyle/>
                    <a:p>
                      <a:pPr algn="ctr">
                        <a:lnSpc>
                          <a:spcPct val="100000"/>
                        </a:lnSpc>
                        <a:spcBef>
                          <a:spcPts val="290"/>
                        </a:spcBef>
                      </a:pPr>
                      <a:r>
                        <a:rPr sz="1800" spc="-10" dirty="0">
                          <a:latin typeface="Calibri"/>
                          <a:cs typeface="Calibri"/>
                        </a:rPr>
                        <a:t>B017</a:t>
                      </a:r>
                      <a:endParaRPr sz="18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90"/>
                        </a:spcBef>
                      </a:pPr>
                      <a:r>
                        <a:rPr sz="1800" spc="-5" dirty="0">
                          <a:latin typeface="Calibri"/>
                          <a:cs typeface="Calibri"/>
                        </a:rPr>
                        <a:t>Sara</a:t>
                      </a:r>
                      <a:endParaRPr sz="18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890" algn="ctr">
                        <a:lnSpc>
                          <a:spcPct val="100000"/>
                        </a:lnSpc>
                        <a:spcBef>
                          <a:spcPts val="290"/>
                        </a:spcBef>
                      </a:pPr>
                      <a:r>
                        <a:rPr sz="1800" spc="5" dirty="0">
                          <a:latin typeface="Calibri"/>
                          <a:cs typeface="Calibri"/>
                        </a:rPr>
                        <a:t>Joseph</a:t>
                      </a:r>
                      <a:endParaRPr sz="18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algn="ctr">
                        <a:lnSpc>
                          <a:spcPct val="100000"/>
                        </a:lnSpc>
                        <a:spcBef>
                          <a:spcPts val="295"/>
                        </a:spcBef>
                      </a:pPr>
                      <a:r>
                        <a:rPr sz="1800" spc="-10" dirty="0">
                          <a:latin typeface="Calibri"/>
                          <a:cs typeface="Calibri"/>
                        </a:rPr>
                        <a:t>B009</a:t>
                      </a:r>
                      <a:endParaRPr sz="18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95"/>
                        </a:spcBef>
                      </a:pPr>
                      <a:r>
                        <a:rPr sz="1800" dirty="0">
                          <a:latin typeface="Calibri"/>
                          <a:cs typeface="Calibri"/>
                        </a:rPr>
                        <a:t>Mike</a:t>
                      </a:r>
                      <a:endParaRPr sz="18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95"/>
                        </a:spcBef>
                      </a:pPr>
                      <a:r>
                        <a:rPr sz="1800" dirty="0">
                          <a:latin typeface="Calibri"/>
                          <a:cs typeface="Calibri"/>
                        </a:rPr>
                        <a:t>Brunton</a:t>
                      </a:r>
                      <a:endParaRPr sz="18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106</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106</a:t>
            </a:fld>
            <a:endParaRPr lang="en-IN"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209925" y="0"/>
              <a:ext cx="41101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257550" y="0"/>
              <a:ext cx="4014851" cy="890524"/>
            </a:xfrm>
            <a:prstGeom prst="rect">
              <a:avLst/>
            </a:prstGeom>
          </p:spPr>
        </p:pic>
      </p:grpSp>
      <p:sp>
        <p:nvSpPr>
          <p:cNvPr id="7" name="object 7"/>
          <p:cNvSpPr txBox="1">
            <a:spLocks noGrp="1"/>
          </p:cNvSpPr>
          <p:nvPr>
            <p:ph type="title"/>
          </p:nvPr>
        </p:nvSpPr>
        <p:spPr>
          <a:xfrm>
            <a:off x="3521709" y="57785"/>
            <a:ext cx="3475354"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Foreign</a:t>
            </a:r>
            <a:r>
              <a:rPr b="1" spc="-170" dirty="0">
                <a:latin typeface="Calibri"/>
                <a:cs typeface="Calibri"/>
              </a:rPr>
              <a:t> </a:t>
            </a:r>
            <a:r>
              <a:rPr b="1" dirty="0">
                <a:latin typeface="Calibri"/>
                <a:cs typeface="Calibri"/>
              </a:rPr>
              <a:t>key</a:t>
            </a:r>
            <a:r>
              <a:rPr b="1" spc="-120" dirty="0">
                <a:latin typeface="Calibri"/>
                <a:cs typeface="Calibri"/>
              </a:rPr>
              <a:t> </a:t>
            </a:r>
            <a:r>
              <a:rPr b="1" spc="-5" dirty="0">
                <a:latin typeface="Calibri"/>
                <a:cs typeface="Calibri"/>
              </a:rPr>
              <a:t>(contd..)</a:t>
            </a:r>
          </a:p>
        </p:txBody>
      </p:sp>
      <p:sp>
        <p:nvSpPr>
          <p:cNvPr id="8" name="object 8"/>
          <p:cNvSpPr txBox="1"/>
          <p:nvPr/>
        </p:nvSpPr>
        <p:spPr>
          <a:xfrm>
            <a:off x="536575" y="1212532"/>
            <a:ext cx="8081645" cy="2179320"/>
          </a:xfrm>
          <a:prstGeom prst="rect">
            <a:avLst/>
          </a:prstGeom>
        </p:spPr>
        <p:txBody>
          <a:bodyPr vert="horz" wrap="square" lIns="0" tIns="5080" rIns="0" bIns="0" rtlCol="0">
            <a:spAutoFit/>
          </a:bodyPr>
          <a:lstStyle/>
          <a:p>
            <a:pPr marL="355600" marR="5080" indent="-343535" algn="just">
              <a:lnSpc>
                <a:spcPct val="103400"/>
              </a:lnSpc>
              <a:spcBef>
                <a:spcPts val="40"/>
              </a:spcBef>
              <a:buFont typeface="Arial MT"/>
              <a:buChar char="•"/>
              <a:tabLst>
                <a:tab pos="356235" algn="l"/>
              </a:tabLst>
            </a:pPr>
            <a:r>
              <a:rPr sz="2150" spc="-5" dirty="0">
                <a:latin typeface="Calibri"/>
                <a:cs typeface="Calibri"/>
              </a:rPr>
              <a:t>In </a:t>
            </a:r>
            <a:r>
              <a:rPr sz="2150" spc="10" dirty="0">
                <a:latin typeface="Calibri"/>
                <a:cs typeface="Calibri"/>
              </a:rPr>
              <a:t>this </a:t>
            </a:r>
            <a:r>
              <a:rPr sz="2150" spc="5" dirty="0">
                <a:latin typeface="Calibri"/>
                <a:cs typeface="Calibri"/>
              </a:rPr>
              <a:t>example, </a:t>
            </a:r>
            <a:r>
              <a:rPr sz="2150" spc="25" dirty="0">
                <a:latin typeface="Calibri"/>
                <a:cs typeface="Calibri"/>
              </a:rPr>
              <a:t>we </a:t>
            </a:r>
            <a:r>
              <a:rPr sz="2150" spc="5" dirty="0">
                <a:latin typeface="Calibri"/>
                <a:cs typeface="Calibri"/>
              </a:rPr>
              <a:t>have </a:t>
            </a:r>
            <a:r>
              <a:rPr sz="2150" spc="20" dirty="0">
                <a:latin typeface="Calibri"/>
                <a:cs typeface="Calibri"/>
              </a:rPr>
              <a:t>two </a:t>
            </a:r>
            <a:r>
              <a:rPr sz="2150" spc="5" dirty="0">
                <a:latin typeface="Calibri"/>
                <a:cs typeface="Calibri"/>
              </a:rPr>
              <a:t>tables, teacher and </a:t>
            </a:r>
            <a:r>
              <a:rPr sz="2150" spc="10" dirty="0">
                <a:latin typeface="Calibri"/>
                <a:cs typeface="Calibri"/>
              </a:rPr>
              <a:t>department </a:t>
            </a:r>
            <a:r>
              <a:rPr sz="2150" spc="20" dirty="0">
                <a:latin typeface="Calibri"/>
                <a:cs typeface="Calibri"/>
              </a:rPr>
              <a:t>in </a:t>
            </a:r>
            <a:r>
              <a:rPr sz="2150" spc="10" dirty="0">
                <a:latin typeface="Calibri"/>
                <a:cs typeface="Calibri"/>
              </a:rPr>
              <a:t>a </a:t>
            </a:r>
            <a:r>
              <a:rPr sz="2150" spc="15" dirty="0">
                <a:latin typeface="Calibri"/>
                <a:cs typeface="Calibri"/>
              </a:rPr>
              <a:t> </a:t>
            </a:r>
            <a:r>
              <a:rPr sz="2150" spc="5" dirty="0">
                <a:latin typeface="Calibri"/>
                <a:cs typeface="Calibri"/>
              </a:rPr>
              <a:t>school.</a:t>
            </a:r>
            <a:r>
              <a:rPr sz="2150" spc="10" dirty="0">
                <a:latin typeface="Calibri"/>
                <a:cs typeface="Calibri"/>
              </a:rPr>
              <a:t> </a:t>
            </a:r>
            <a:r>
              <a:rPr sz="2150" spc="-15" dirty="0">
                <a:latin typeface="Calibri"/>
                <a:cs typeface="Calibri"/>
              </a:rPr>
              <a:t>However,</a:t>
            </a:r>
            <a:r>
              <a:rPr sz="2150" spc="-10" dirty="0">
                <a:latin typeface="Calibri"/>
                <a:cs typeface="Calibri"/>
              </a:rPr>
              <a:t> </a:t>
            </a:r>
            <a:r>
              <a:rPr sz="2150" spc="15" dirty="0">
                <a:latin typeface="Calibri"/>
                <a:cs typeface="Calibri"/>
              </a:rPr>
              <a:t>there is</a:t>
            </a:r>
            <a:r>
              <a:rPr sz="2150" spc="20" dirty="0">
                <a:latin typeface="Calibri"/>
                <a:cs typeface="Calibri"/>
              </a:rPr>
              <a:t> </a:t>
            </a:r>
            <a:r>
              <a:rPr sz="2150" spc="5" dirty="0">
                <a:latin typeface="Calibri"/>
                <a:cs typeface="Calibri"/>
              </a:rPr>
              <a:t>no</a:t>
            </a:r>
            <a:r>
              <a:rPr sz="2150" spc="10" dirty="0">
                <a:latin typeface="Calibri"/>
                <a:cs typeface="Calibri"/>
              </a:rPr>
              <a:t> </a:t>
            </a:r>
            <a:r>
              <a:rPr sz="2150" spc="15" dirty="0">
                <a:latin typeface="Calibri"/>
                <a:cs typeface="Calibri"/>
              </a:rPr>
              <a:t>way</a:t>
            </a:r>
            <a:r>
              <a:rPr sz="2150" spc="20" dirty="0">
                <a:latin typeface="Calibri"/>
                <a:cs typeface="Calibri"/>
              </a:rPr>
              <a:t> to </a:t>
            </a:r>
            <a:r>
              <a:rPr sz="2150" spc="15" dirty="0">
                <a:latin typeface="Calibri"/>
                <a:cs typeface="Calibri"/>
              </a:rPr>
              <a:t>see</a:t>
            </a:r>
            <a:r>
              <a:rPr sz="2150" spc="20" dirty="0">
                <a:latin typeface="Calibri"/>
                <a:cs typeface="Calibri"/>
              </a:rPr>
              <a:t> </a:t>
            </a:r>
            <a:r>
              <a:rPr sz="2150" spc="10" dirty="0">
                <a:latin typeface="Calibri"/>
                <a:cs typeface="Calibri"/>
              </a:rPr>
              <a:t>which</a:t>
            </a:r>
            <a:r>
              <a:rPr sz="2150" spc="15" dirty="0">
                <a:latin typeface="Calibri"/>
                <a:cs typeface="Calibri"/>
              </a:rPr>
              <a:t> teacher  </a:t>
            </a:r>
            <a:r>
              <a:rPr sz="2150" spc="25" dirty="0">
                <a:latin typeface="Calibri"/>
                <a:cs typeface="Calibri"/>
              </a:rPr>
              <a:t>work </a:t>
            </a:r>
            <a:r>
              <a:rPr sz="2150" spc="35" dirty="0">
                <a:latin typeface="Calibri"/>
                <a:cs typeface="Calibri"/>
              </a:rPr>
              <a:t>in </a:t>
            </a:r>
            <a:r>
              <a:rPr sz="2150" spc="40" dirty="0">
                <a:latin typeface="Calibri"/>
                <a:cs typeface="Calibri"/>
              </a:rPr>
              <a:t> </a:t>
            </a:r>
            <a:r>
              <a:rPr sz="2150" spc="10" dirty="0">
                <a:latin typeface="Calibri"/>
                <a:cs typeface="Calibri"/>
              </a:rPr>
              <a:t>which</a:t>
            </a:r>
            <a:r>
              <a:rPr sz="2150" spc="20" dirty="0">
                <a:latin typeface="Calibri"/>
                <a:cs typeface="Calibri"/>
              </a:rPr>
              <a:t> </a:t>
            </a:r>
            <a:r>
              <a:rPr sz="2150" dirty="0">
                <a:latin typeface="Calibri"/>
                <a:cs typeface="Calibri"/>
              </a:rPr>
              <a:t>department.</a:t>
            </a:r>
            <a:endParaRPr sz="2150">
              <a:latin typeface="Calibri"/>
              <a:cs typeface="Calibri"/>
            </a:endParaRPr>
          </a:p>
          <a:p>
            <a:pPr>
              <a:lnSpc>
                <a:spcPct val="100000"/>
              </a:lnSpc>
              <a:buFont typeface="Arial MT"/>
              <a:buChar char="•"/>
            </a:pPr>
            <a:endParaRPr sz="2950">
              <a:latin typeface="Calibri"/>
              <a:cs typeface="Calibri"/>
            </a:endParaRPr>
          </a:p>
          <a:p>
            <a:pPr marL="355600" marR="6350" indent="-343535" algn="just">
              <a:lnSpc>
                <a:spcPct val="104800"/>
              </a:lnSpc>
              <a:buFont typeface="Arial MT"/>
              <a:buChar char="•"/>
              <a:tabLst>
                <a:tab pos="356235" algn="l"/>
              </a:tabLst>
            </a:pPr>
            <a:r>
              <a:rPr sz="2150" spc="-5" dirty="0">
                <a:latin typeface="Calibri"/>
                <a:cs typeface="Calibri"/>
              </a:rPr>
              <a:t>In </a:t>
            </a:r>
            <a:r>
              <a:rPr sz="2150" spc="10" dirty="0">
                <a:latin typeface="Calibri"/>
                <a:cs typeface="Calibri"/>
              </a:rPr>
              <a:t>this </a:t>
            </a:r>
            <a:r>
              <a:rPr sz="2150" spc="5" dirty="0">
                <a:latin typeface="Calibri"/>
                <a:cs typeface="Calibri"/>
              </a:rPr>
              <a:t>table, adding</a:t>
            </a:r>
            <a:r>
              <a:rPr sz="2150" spc="10" dirty="0">
                <a:latin typeface="Calibri"/>
                <a:cs typeface="Calibri"/>
              </a:rPr>
              <a:t> </a:t>
            </a:r>
            <a:r>
              <a:rPr sz="2150" spc="30" dirty="0">
                <a:latin typeface="Calibri"/>
                <a:cs typeface="Calibri"/>
              </a:rPr>
              <a:t>the </a:t>
            </a:r>
            <a:r>
              <a:rPr sz="2150" spc="5" dirty="0">
                <a:latin typeface="Calibri"/>
                <a:cs typeface="Calibri"/>
              </a:rPr>
              <a:t>foreign </a:t>
            </a:r>
            <a:r>
              <a:rPr sz="2150" spc="-30" dirty="0">
                <a:latin typeface="Calibri"/>
                <a:cs typeface="Calibri"/>
              </a:rPr>
              <a:t>key</a:t>
            </a:r>
            <a:r>
              <a:rPr sz="2150" spc="-25" dirty="0">
                <a:latin typeface="Calibri"/>
                <a:cs typeface="Calibri"/>
              </a:rPr>
              <a:t> </a:t>
            </a:r>
            <a:r>
              <a:rPr sz="2150" spc="15" dirty="0">
                <a:latin typeface="Calibri"/>
                <a:cs typeface="Calibri"/>
              </a:rPr>
              <a:t>Deptcode </a:t>
            </a:r>
            <a:r>
              <a:rPr sz="2150" spc="20" dirty="0">
                <a:latin typeface="Calibri"/>
                <a:cs typeface="Calibri"/>
              </a:rPr>
              <a:t>to </a:t>
            </a:r>
            <a:r>
              <a:rPr sz="2150" spc="10" dirty="0">
                <a:latin typeface="Calibri"/>
                <a:cs typeface="Calibri"/>
              </a:rPr>
              <a:t>the  </a:t>
            </a:r>
            <a:r>
              <a:rPr sz="2150" spc="-35" dirty="0">
                <a:latin typeface="Calibri"/>
                <a:cs typeface="Calibri"/>
              </a:rPr>
              <a:t>Teacher,</a:t>
            </a:r>
            <a:r>
              <a:rPr sz="2150" spc="415" dirty="0">
                <a:latin typeface="Calibri"/>
                <a:cs typeface="Calibri"/>
              </a:rPr>
              <a:t> </a:t>
            </a:r>
            <a:r>
              <a:rPr sz="2150" spc="35" dirty="0">
                <a:latin typeface="Calibri"/>
                <a:cs typeface="Calibri"/>
              </a:rPr>
              <a:t>we </a:t>
            </a:r>
            <a:r>
              <a:rPr sz="2150" spc="40" dirty="0">
                <a:latin typeface="Calibri"/>
                <a:cs typeface="Calibri"/>
              </a:rPr>
              <a:t> </a:t>
            </a:r>
            <a:r>
              <a:rPr sz="2150" dirty="0">
                <a:latin typeface="Calibri"/>
                <a:cs typeface="Calibri"/>
              </a:rPr>
              <a:t>can</a:t>
            </a:r>
            <a:r>
              <a:rPr sz="2150" spc="20" dirty="0">
                <a:latin typeface="Calibri"/>
                <a:cs typeface="Calibri"/>
              </a:rPr>
              <a:t> </a:t>
            </a:r>
            <a:r>
              <a:rPr sz="2150" spc="5" dirty="0">
                <a:latin typeface="Calibri"/>
                <a:cs typeface="Calibri"/>
              </a:rPr>
              <a:t>create </a:t>
            </a:r>
            <a:r>
              <a:rPr sz="2150" spc="10" dirty="0">
                <a:latin typeface="Calibri"/>
                <a:cs typeface="Calibri"/>
              </a:rPr>
              <a:t>a</a:t>
            </a:r>
            <a:r>
              <a:rPr sz="2150" spc="45" dirty="0">
                <a:latin typeface="Calibri"/>
                <a:cs typeface="Calibri"/>
              </a:rPr>
              <a:t> </a:t>
            </a:r>
            <a:r>
              <a:rPr sz="2150" spc="5" dirty="0">
                <a:latin typeface="Calibri"/>
                <a:cs typeface="Calibri"/>
              </a:rPr>
              <a:t>relationship</a:t>
            </a:r>
            <a:r>
              <a:rPr sz="2150" spc="110" dirty="0">
                <a:latin typeface="Calibri"/>
                <a:cs typeface="Calibri"/>
              </a:rPr>
              <a:t> </a:t>
            </a:r>
            <a:r>
              <a:rPr sz="2150" dirty="0">
                <a:latin typeface="Calibri"/>
                <a:cs typeface="Calibri"/>
              </a:rPr>
              <a:t>between</a:t>
            </a:r>
            <a:r>
              <a:rPr sz="2150" spc="175" dirty="0">
                <a:latin typeface="Calibri"/>
                <a:cs typeface="Calibri"/>
              </a:rPr>
              <a:t> </a:t>
            </a:r>
            <a:r>
              <a:rPr sz="2150" spc="10" dirty="0">
                <a:latin typeface="Calibri"/>
                <a:cs typeface="Calibri"/>
              </a:rPr>
              <a:t>the </a:t>
            </a:r>
            <a:r>
              <a:rPr sz="2150" spc="25" dirty="0">
                <a:latin typeface="Calibri"/>
                <a:cs typeface="Calibri"/>
              </a:rPr>
              <a:t>two</a:t>
            </a:r>
            <a:r>
              <a:rPr sz="2150" spc="10" dirty="0">
                <a:latin typeface="Calibri"/>
                <a:cs typeface="Calibri"/>
              </a:rPr>
              <a:t> </a:t>
            </a:r>
            <a:r>
              <a:rPr sz="2150" spc="5" dirty="0">
                <a:latin typeface="Calibri"/>
                <a:cs typeface="Calibri"/>
              </a:rPr>
              <a:t>tables.</a:t>
            </a:r>
            <a:endParaRPr sz="2150">
              <a:latin typeface="Calibri"/>
              <a:cs typeface="Calibri"/>
            </a:endParaRPr>
          </a:p>
        </p:txBody>
      </p:sp>
      <p:sp>
        <p:nvSpPr>
          <p:cNvPr id="9" name="object 9"/>
          <p:cNvSpPr txBox="1"/>
          <p:nvPr/>
        </p:nvSpPr>
        <p:spPr>
          <a:xfrm>
            <a:off x="536575" y="5447347"/>
            <a:ext cx="605472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5" dirty="0">
                <a:latin typeface="Calibri"/>
                <a:cs typeface="Calibri"/>
              </a:rPr>
              <a:t>This</a:t>
            </a:r>
            <a:r>
              <a:rPr sz="2150" spc="10" dirty="0">
                <a:latin typeface="Calibri"/>
                <a:cs typeface="Calibri"/>
              </a:rPr>
              <a:t> </a:t>
            </a:r>
            <a:r>
              <a:rPr sz="2150" spc="-10" dirty="0">
                <a:latin typeface="Calibri"/>
                <a:cs typeface="Calibri"/>
              </a:rPr>
              <a:t>concept</a:t>
            </a:r>
            <a:r>
              <a:rPr sz="2150" spc="210" dirty="0">
                <a:latin typeface="Calibri"/>
                <a:cs typeface="Calibri"/>
              </a:rPr>
              <a:t> </a:t>
            </a:r>
            <a:r>
              <a:rPr sz="2150" spc="20" dirty="0">
                <a:latin typeface="Calibri"/>
                <a:cs typeface="Calibri"/>
              </a:rPr>
              <a:t>is</a:t>
            </a:r>
            <a:r>
              <a:rPr sz="2150" spc="10" dirty="0">
                <a:latin typeface="Calibri"/>
                <a:cs typeface="Calibri"/>
              </a:rPr>
              <a:t> </a:t>
            </a:r>
            <a:r>
              <a:rPr sz="2150" spc="5" dirty="0">
                <a:latin typeface="Calibri"/>
                <a:cs typeface="Calibri"/>
              </a:rPr>
              <a:t>also</a:t>
            </a:r>
            <a:r>
              <a:rPr sz="2150" spc="20" dirty="0">
                <a:latin typeface="Calibri"/>
                <a:cs typeface="Calibri"/>
              </a:rPr>
              <a:t> </a:t>
            </a:r>
            <a:r>
              <a:rPr sz="2150" spc="5" dirty="0">
                <a:latin typeface="Calibri"/>
                <a:cs typeface="Calibri"/>
              </a:rPr>
              <a:t>known</a:t>
            </a:r>
            <a:r>
              <a:rPr sz="2150" spc="85" dirty="0">
                <a:latin typeface="Calibri"/>
                <a:cs typeface="Calibri"/>
              </a:rPr>
              <a:t> </a:t>
            </a:r>
            <a:r>
              <a:rPr sz="2150" spc="10" dirty="0">
                <a:latin typeface="Calibri"/>
                <a:cs typeface="Calibri"/>
              </a:rPr>
              <a:t>as</a:t>
            </a:r>
            <a:r>
              <a:rPr sz="2150" spc="85" dirty="0">
                <a:latin typeface="Calibri"/>
                <a:cs typeface="Calibri"/>
              </a:rPr>
              <a:t> </a:t>
            </a:r>
            <a:r>
              <a:rPr sz="2150" spc="-10" dirty="0">
                <a:latin typeface="Calibri"/>
                <a:cs typeface="Calibri"/>
              </a:rPr>
              <a:t>Referential</a:t>
            </a:r>
            <a:r>
              <a:rPr sz="2150" spc="155" dirty="0">
                <a:latin typeface="Calibri"/>
                <a:cs typeface="Calibri"/>
              </a:rPr>
              <a:t> </a:t>
            </a:r>
            <a:r>
              <a:rPr sz="2150" spc="-10" dirty="0">
                <a:latin typeface="Calibri"/>
                <a:cs typeface="Calibri"/>
              </a:rPr>
              <a:t>Integrity.</a:t>
            </a:r>
            <a:endParaRPr sz="2150">
              <a:latin typeface="Calibri"/>
              <a:cs typeface="Calibri"/>
            </a:endParaRPr>
          </a:p>
        </p:txBody>
      </p:sp>
      <p:graphicFrame>
        <p:nvGraphicFramePr>
          <p:cNvPr id="10" name="object 10"/>
          <p:cNvGraphicFramePr>
            <a:graphicFrameLocks noGrp="1"/>
          </p:cNvGraphicFramePr>
          <p:nvPr/>
        </p:nvGraphicFramePr>
        <p:xfrm>
          <a:off x="1422908" y="3768090"/>
          <a:ext cx="6096000" cy="1483358"/>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pPr marL="8890" algn="ctr">
                        <a:lnSpc>
                          <a:spcPct val="100000"/>
                        </a:lnSpc>
                        <a:spcBef>
                          <a:spcPts val="275"/>
                        </a:spcBef>
                      </a:pPr>
                      <a:r>
                        <a:rPr sz="1800" b="1" spc="-145" dirty="0">
                          <a:solidFill>
                            <a:srgbClr val="FFFFFF"/>
                          </a:solidFill>
                          <a:latin typeface="Calibri"/>
                          <a:cs typeface="Calibri"/>
                        </a:rPr>
                        <a:t>T</a:t>
                      </a:r>
                      <a:r>
                        <a:rPr sz="1800" b="1" spc="-5" dirty="0">
                          <a:solidFill>
                            <a:srgbClr val="FFFFFF"/>
                          </a:solidFill>
                          <a:latin typeface="Calibri"/>
                          <a:cs typeface="Calibri"/>
                        </a:rPr>
                        <a:t>e</a:t>
                      </a:r>
                      <a:r>
                        <a:rPr sz="1800" b="1" dirty="0">
                          <a:solidFill>
                            <a:srgbClr val="FFFFFF"/>
                          </a:solidFill>
                          <a:latin typeface="Calibri"/>
                          <a:cs typeface="Calibri"/>
                        </a:rPr>
                        <a:t>a</a:t>
                      </a:r>
                      <a:r>
                        <a:rPr sz="1800" b="1" spc="-5" dirty="0">
                          <a:solidFill>
                            <a:srgbClr val="FFFFFF"/>
                          </a:solidFill>
                          <a:latin typeface="Calibri"/>
                          <a:cs typeface="Calibri"/>
                        </a:rPr>
                        <a:t>c</a:t>
                      </a:r>
                      <a:r>
                        <a:rPr sz="1800" b="1" spc="5" dirty="0">
                          <a:solidFill>
                            <a:srgbClr val="FFFFFF"/>
                          </a:solidFill>
                          <a:latin typeface="Calibri"/>
                          <a:cs typeface="Calibri"/>
                        </a:rPr>
                        <a:t>h</a:t>
                      </a:r>
                      <a:r>
                        <a:rPr sz="1800" b="1" spc="-5" dirty="0">
                          <a:solidFill>
                            <a:srgbClr val="FFFFFF"/>
                          </a:solidFill>
                          <a:latin typeface="Calibri"/>
                          <a:cs typeface="Calibri"/>
                        </a:rPr>
                        <a:t>e</a:t>
                      </a:r>
                      <a:r>
                        <a:rPr sz="1800" b="1" dirty="0">
                          <a:solidFill>
                            <a:srgbClr val="FFFFFF"/>
                          </a:solidFill>
                          <a:latin typeface="Calibri"/>
                          <a:cs typeface="Calibri"/>
                        </a:rPr>
                        <a:t>r</a:t>
                      </a:r>
                      <a:r>
                        <a:rPr sz="1800" b="1" spc="-80" dirty="0">
                          <a:solidFill>
                            <a:srgbClr val="FFFFFF"/>
                          </a:solidFill>
                          <a:latin typeface="Calibri"/>
                          <a:cs typeface="Calibri"/>
                        </a:rPr>
                        <a:t> </a:t>
                      </a:r>
                      <a:r>
                        <a:rPr sz="1800" b="1" spc="-30" dirty="0">
                          <a:solidFill>
                            <a:srgbClr val="FFFFFF"/>
                          </a:solidFill>
                          <a:latin typeface="Calibri"/>
                          <a:cs typeface="Calibri"/>
                        </a:rPr>
                        <a:t>I</a:t>
                      </a:r>
                      <a:r>
                        <a:rPr sz="1800" b="1" dirty="0">
                          <a:solidFill>
                            <a:srgbClr val="FFFFFF"/>
                          </a:solidFill>
                          <a:latin typeface="Calibri"/>
                          <a:cs typeface="Calibri"/>
                        </a:rPr>
                        <a:t>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75"/>
                        </a:spcBef>
                      </a:pPr>
                      <a:r>
                        <a:rPr sz="1800" b="1" spc="-5" dirty="0">
                          <a:solidFill>
                            <a:srgbClr val="FFFFFF"/>
                          </a:solidFill>
                          <a:latin typeface="Calibri"/>
                          <a:cs typeface="Calibri"/>
                        </a:rPr>
                        <a:t>DeptCode</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810" algn="ctr">
                        <a:lnSpc>
                          <a:spcPct val="100000"/>
                        </a:lnSpc>
                        <a:spcBef>
                          <a:spcPts val="275"/>
                        </a:spcBef>
                      </a:pPr>
                      <a:r>
                        <a:rPr sz="1800" b="1" spc="5" dirty="0">
                          <a:solidFill>
                            <a:srgbClr val="FFFFFF"/>
                          </a:solidFill>
                          <a:latin typeface="Calibri"/>
                          <a:cs typeface="Calibri"/>
                        </a:rPr>
                        <a:t>Fname</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6510" algn="ctr">
                        <a:lnSpc>
                          <a:spcPct val="100000"/>
                        </a:lnSpc>
                        <a:spcBef>
                          <a:spcPts val="275"/>
                        </a:spcBef>
                      </a:pPr>
                      <a:r>
                        <a:rPr sz="1800" b="1" spc="5" dirty="0">
                          <a:solidFill>
                            <a:srgbClr val="FFFFFF"/>
                          </a:solidFill>
                          <a:latin typeface="Calibri"/>
                          <a:cs typeface="Calibri"/>
                        </a:rPr>
                        <a:t>Lname</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marL="8255" algn="ctr">
                        <a:lnSpc>
                          <a:spcPct val="100000"/>
                        </a:lnSpc>
                        <a:spcBef>
                          <a:spcPts val="275"/>
                        </a:spcBef>
                      </a:pPr>
                      <a:r>
                        <a:rPr sz="1800" spc="-10" dirty="0">
                          <a:latin typeface="Calibri"/>
                          <a:cs typeface="Calibri"/>
                        </a:rPr>
                        <a:t>B002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75"/>
                        </a:spcBef>
                      </a:pPr>
                      <a:r>
                        <a:rPr sz="1800" spc="-15" dirty="0">
                          <a:latin typeface="Calibri"/>
                          <a:cs typeface="Calibri"/>
                        </a:rPr>
                        <a:t>002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8890" algn="ctr">
                        <a:lnSpc>
                          <a:spcPct val="100000"/>
                        </a:lnSpc>
                        <a:spcBef>
                          <a:spcPts val="275"/>
                        </a:spcBef>
                      </a:pPr>
                      <a:r>
                        <a:rPr sz="1800" spc="15" dirty="0">
                          <a:latin typeface="Calibri"/>
                          <a:cs typeface="Calibri"/>
                        </a:rPr>
                        <a:t>David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9685" algn="ctr">
                        <a:lnSpc>
                          <a:spcPct val="100000"/>
                        </a:lnSpc>
                        <a:spcBef>
                          <a:spcPts val="275"/>
                        </a:spcBef>
                      </a:pPr>
                      <a:r>
                        <a:rPr sz="1800" spc="-15" dirty="0">
                          <a:latin typeface="Calibri"/>
                          <a:cs typeface="Calibri"/>
                        </a:rPr>
                        <a:t>Warner</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40">
                <a:tc>
                  <a:txBody>
                    <a:bodyPr/>
                    <a:lstStyle/>
                    <a:p>
                      <a:pPr marL="8255" algn="ctr">
                        <a:lnSpc>
                          <a:spcPct val="100000"/>
                        </a:lnSpc>
                        <a:spcBef>
                          <a:spcPts val="280"/>
                        </a:spcBef>
                      </a:pPr>
                      <a:r>
                        <a:rPr sz="1800" spc="-10" dirty="0">
                          <a:latin typeface="Calibri"/>
                          <a:cs typeface="Calibri"/>
                        </a:rPr>
                        <a:t>B017</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280"/>
                        </a:spcBef>
                      </a:pPr>
                      <a:r>
                        <a:rPr sz="1800" spc="-15" dirty="0">
                          <a:latin typeface="Calibri"/>
                          <a:cs typeface="Calibri"/>
                        </a:rPr>
                        <a:t>002</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255" algn="ctr">
                        <a:lnSpc>
                          <a:spcPct val="100000"/>
                        </a:lnSpc>
                        <a:spcBef>
                          <a:spcPts val="280"/>
                        </a:spcBef>
                      </a:pPr>
                      <a:r>
                        <a:rPr sz="1800" spc="-5" dirty="0">
                          <a:latin typeface="Calibri"/>
                          <a:cs typeface="Calibri"/>
                        </a:rPr>
                        <a:t>Sara</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3175" algn="ctr">
                        <a:lnSpc>
                          <a:spcPct val="100000"/>
                        </a:lnSpc>
                        <a:spcBef>
                          <a:spcPts val="280"/>
                        </a:spcBef>
                      </a:pPr>
                      <a:r>
                        <a:rPr sz="1800" spc="5" dirty="0">
                          <a:latin typeface="Calibri"/>
                          <a:cs typeface="Calibri"/>
                        </a:rPr>
                        <a:t>Joseph</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marL="8255" algn="ctr">
                        <a:lnSpc>
                          <a:spcPct val="100000"/>
                        </a:lnSpc>
                        <a:spcBef>
                          <a:spcPts val="284"/>
                        </a:spcBef>
                      </a:pPr>
                      <a:r>
                        <a:rPr sz="1800" spc="-10" dirty="0">
                          <a:latin typeface="Calibri"/>
                          <a:cs typeface="Calibri"/>
                        </a:rPr>
                        <a:t>B009</a:t>
                      </a:r>
                      <a:endParaRPr sz="18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84"/>
                        </a:spcBef>
                      </a:pPr>
                      <a:r>
                        <a:rPr sz="1800" spc="-15" dirty="0">
                          <a:latin typeface="Calibri"/>
                          <a:cs typeface="Calibri"/>
                        </a:rPr>
                        <a:t>001</a:t>
                      </a:r>
                      <a:endParaRPr sz="18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0" algn="ctr">
                        <a:lnSpc>
                          <a:spcPct val="100000"/>
                        </a:lnSpc>
                        <a:spcBef>
                          <a:spcPts val="284"/>
                        </a:spcBef>
                      </a:pPr>
                      <a:r>
                        <a:rPr sz="1800" dirty="0">
                          <a:latin typeface="Calibri"/>
                          <a:cs typeface="Calibri"/>
                        </a:rPr>
                        <a:t>Mike</a:t>
                      </a:r>
                      <a:endParaRPr sz="18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3335" algn="ctr">
                        <a:lnSpc>
                          <a:spcPct val="100000"/>
                        </a:lnSpc>
                        <a:spcBef>
                          <a:spcPts val="284"/>
                        </a:spcBef>
                      </a:pPr>
                      <a:r>
                        <a:rPr sz="1800" spc="5" dirty="0">
                          <a:latin typeface="Calibri"/>
                          <a:cs typeface="Calibri"/>
                        </a:rPr>
                        <a:t>Brunton</a:t>
                      </a:r>
                      <a:endParaRPr sz="18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107</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107</a:t>
            </a:fld>
            <a:endParaRPr lang="en-I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667125" y="0"/>
              <a:ext cx="31957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714750" y="0"/>
              <a:ext cx="3100451" cy="890524"/>
            </a:xfrm>
            <a:prstGeom prst="rect">
              <a:avLst/>
            </a:prstGeom>
          </p:spPr>
        </p:pic>
      </p:grpSp>
      <p:sp>
        <p:nvSpPr>
          <p:cNvPr id="7" name="object 7"/>
          <p:cNvSpPr txBox="1">
            <a:spLocks noGrp="1"/>
          </p:cNvSpPr>
          <p:nvPr>
            <p:ph type="title"/>
          </p:nvPr>
        </p:nvSpPr>
        <p:spPr>
          <a:xfrm>
            <a:off x="3979164" y="57785"/>
            <a:ext cx="2565400" cy="518159"/>
          </a:xfrm>
          <a:prstGeom prst="rect">
            <a:avLst/>
          </a:prstGeom>
        </p:spPr>
        <p:txBody>
          <a:bodyPr vert="horz" wrap="square" lIns="0" tIns="16510" rIns="0" bIns="0" rtlCol="0">
            <a:spAutoFit/>
          </a:bodyPr>
          <a:lstStyle/>
          <a:p>
            <a:pPr marL="12700">
              <a:lnSpc>
                <a:spcPct val="100000"/>
              </a:lnSpc>
              <a:spcBef>
                <a:spcPts val="130"/>
              </a:spcBef>
            </a:pPr>
            <a:r>
              <a:rPr b="1" spc="30" dirty="0">
                <a:latin typeface="Calibri"/>
                <a:cs typeface="Calibri"/>
              </a:rPr>
              <a:t>C</a:t>
            </a:r>
            <a:r>
              <a:rPr b="1" spc="5" dirty="0">
                <a:latin typeface="Calibri"/>
                <a:cs typeface="Calibri"/>
              </a:rPr>
              <a:t>o</a:t>
            </a:r>
            <a:r>
              <a:rPr b="1" spc="15" dirty="0">
                <a:latin typeface="Calibri"/>
                <a:cs typeface="Calibri"/>
              </a:rPr>
              <a:t>mp</a:t>
            </a:r>
            <a:r>
              <a:rPr b="1" spc="-5" dirty="0">
                <a:latin typeface="Calibri"/>
                <a:cs typeface="Calibri"/>
              </a:rPr>
              <a:t>o</a:t>
            </a:r>
            <a:r>
              <a:rPr b="1" spc="15" dirty="0">
                <a:latin typeface="Calibri"/>
                <a:cs typeface="Calibri"/>
              </a:rPr>
              <a:t>u</a:t>
            </a:r>
            <a:r>
              <a:rPr b="1" dirty="0">
                <a:latin typeface="Calibri"/>
                <a:cs typeface="Calibri"/>
              </a:rPr>
              <a:t>n</a:t>
            </a:r>
            <a:r>
              <a:rPr b="1" spc="15" dirty="0">
                <a:latin typeface="Calibri"/>
                <a:cs typeface="Calibri"/>
              </a:rPr>
              <a:t>d</a:t>
            </a:r>
            <a:r>
              <a:rPr b="1" spc="-130" dirty="0">
                <a:latin typeface="Calibri"/>
                <a:cs typeface="Calibri"/>
              </a:rPr>
              <a:t> </a:t>
            </a:r>
            <a:r>
              <a:rPr b="1" spc="-40" dirty="0">
                <a:latin typeface="Calibri"/>
                <a:cs typeface="Calibri"/>
              </a:rPr>
              <a:t>k</a:t>
            </a:r>
            <a:r>
              <a:rPr b="1" spc="35" dirty="0">
                <a:latin typeface="Calibri"/>
                <a:cs typeface="Calibri"/>
              </a:rPr>
              <a:t>e</a:t>
            </a:r>
            <a:r>
              <a:rPr b="1" spc="10" dirty="0">
                <a:latin typeface="Calibri"/>
                <a:cs typeface="Calibri"/>
              </a:rPr>
              <a:t>y</a:t>
            </a:r>
          </a:p>
        </p:txBody>
      </p:sp>
      <p:sp>
        <p:nvSpPr>
          <p:cNvPr id="8" name="object 8"/>
          <p:cNvSpPr txBox="1"/>
          <p:nvPr/>
        </p:nvSpPr>
        <p:spPr>
          <a:xfrm>
            <a:off x="330517" y="832548"/>
            <a:ext cx="8494395" cy="2102485"/>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25" dirty="0">
                <a:latin typeface="Calibri"/>
                <a:cs typeface="Calibri"/>
              </a:rPr>
              <a:t>COMPOUND </a:t>
            </a:r>
            <a:r>
              <a:rPr sz="2150" spc="5" dirty="0">
                <a:latin typeface="Calibri"/>
                <a:cs typeface="Calibri"/>
              </a:rPr>
              <a:t>KEY has </a:t>
            </a:r>
            <a:r>
              <a:rPr sz="2150" spc="25" dirty="0">
                <a:latin typeface="Calibri"/>
                <a:cs typeface="Calibri"/>
              </a:rPr>
              <a:t>two </a:t>
            </a:r>
            <a:r>
              <a:rPr sz="2150" spc="-5" dirty="0">
                <a:latin typeface="Calibri"/>
                <a:cs typeface="Calibri"/>
              </a:rPr>
              <a:t>or </a:t>
            </a:r>
            <a:r>
              <a:rPr sz="2150" dirty="0">
                <a:latin typeface="Calibri"/>
                <a:cs typeface="Calibri"/>
              </a:rPr>
              <a:t>more </a:t>
            </a:r>
            <a:r>
              <a:rPr sz="2150" spc="10" dirty="0">
                <a:latin typeface="Calibri"/>
                <a:cs typeface="Calibri"/>
              </a:rPr>
              <a:t>attributes that </a:t>
            </a:r>
            <a:r>
              <a:rPr sz="2150" spc="15" dirty="0">
                <a:latin typeface="Calibri"/>
                <a:cs typeface="Calibri"/>
              </a:rPr>
              <a:t>allow </a:t>
            </a:r>
            <a:r>
              <a:rPr sz="2150" dirty="0">
                <a:latin typeface="Calibri"/>
                <a:cs typeface="Calibri"/>
              </a:rPr>
              <a:t>you </a:t>
            </a:r>
            <a:r>
              <a:rPr sz="2150" spc="20" dirty="0">
                <a:latin typeface="Calibri"/>
                <a:cs typeface="Calibri"/>
              </a:rPr>
              <a:t>to </a:t>
            </a:r>
            <a:r>
              <a:rPr sz="2150" dirty="0">
                <a:latin typeface="Calibri"/>
                <a:cs typeface="Calibri"/>
              </a:rPr>
              <a:t>uniquely </a:t>
            </a:r>
            <a:r>
              <a:rPr sz="2150" spc="5" dirty="0">
                <a:latin typeface="Calibri"/>
                <a:cs typeface="Calibri"/>
              </a:rPr>
              <a:t> recognize </a:t>
            </a:r>
            <a:r>
              <a:rPr sz="2150" spc="10" dirty="0">
                <a:latin typeface="Calibri"/>
                <a:cs typeface="Calibri"/>
              </a:rPr>
              <a:t>a specific </a:t>
            </a:r>
            <a:r>
              <a:rPr sz="2150" dirty="0">
                <a:latin typeface="Calibri"/>
                <a:cs typeface="Calibri"/>
              </a:rPr>
              <a:t>record. </a:t>
            </a:r>
            <a:r>
              <a:rPr sz="2150" spc="-5" dirty="0">
                <a:latin typeface="Calibri"/>
                <a:cs typeface="Calibri"/>
              </a:rPr>
              <a:t>It </a:t>
            </a:r>
            <a:r>
              <a:rPr sz="2150" spc="20" dirty="0">
                <a:latin typeface="Calibri"/>
                <a:cs typeface="Calibri"/>
              </a:rPr>
              <a:t>is </a:t>
            </a:r>
            <a:r>
              <a:rPr sz="2150" spc="10" dirty="0">
                <a:latin typeface="Calibri"/>
                <a:cs typeface="Calibri"/>
              </a:rPr>
              <a:t>possible that </a:t>
            </a:r>
            <a:r>
              <a:rPr sz="2150" spc="15" dirty="0">
                <a:latin typeface="Calibri"/>
                <a:cs typeface="Calibri"/>
              </a:rPr>
              <a:t>each </a:t>
            </a:r>
            <a:r>
              <a:rPr sz="2150" spc="10" dirty="0">
                <a:latin typeface="Calibri"/>
                <a:cs typeface="Calibri"/>
              </a:rPr>
              <a:t>column may </a:t>
            </a:r>
            <a:r>
              <a:rPr sz="2150" spc="-5" dirty="0">
                <a:latin typeface="Calibri"/>
                <a:cs typeface="Calibri"/>
              </a:rPr>
              <a:t>not </a:t>
            </a:r>
            <a:r>
              <a:rPr sz="2150" spc="65" dirty="0">
                <a:latin typeface="Calibri"/>
                <a:cs typeface="Calibri"/>
              </a:rPr>
              <a:t>be </a:t>
            </a:r>
            <a:r>
              <a:rPr sz="2150" spc="70" dirty="0">
                <a:latin typeface="Calibri"/>
                <a:cs typeface="Calibri"/>
              </a:rPr>
              <a:t> </a:t>
            </a:r>
            <a:r>
              <a:rPr sz="2150" spc="15" dirty="0">
                <a:latin typeface="Calibri"/>
                <a:cs typeface="Calibri"/>
              </a:rPr>
              <a:t>unique </a:t>
            </a:r>
            <a:r>
              <a:rPr sz="2150" dirty="0">
                <a:latin typeface="Calibri"/>
                <a:cs typeface="Calibri"/>
              </a:rPr>
              <a:t>by </a:t>
            </a:r>
            <a:r>
              <a:rPr sz="2150" spc="5" dirty="0">
                <a:latin typeface="Calibri"/>
                <a:cs typeface="Calibri"/>
              </a:rPr>
              <a:t>itself  </a:t>
            </a:r>
            <a:r>
              <a:rPr sz="2150" spc="20" dirty="0">
                <a:latin typeface="Calibri"/>
                <a:cs typeface="Calibri"/>
              </a:rPr>
              <a:t>within </a:t>
            </a:r>
            <a:r>
              <a:rPr sz="2150" spc="10" dirty="0">
                <a:latin typeface="Calibri"/>
                <a:cs typeface="Calibri"/>
              </a:rPr>
              <a:t>the </a:t>
            </a:r>
            <a:r>
              <a:rPr sz="2150" dirty="0">
                <a:latin typeface="Calibri"/>
                <a:cs typeface="Calibri"/>
              </a:rPr>
              <a:t>database. </a:t>
            </a:r>
            <a:r>
              <a:rPr sz="2150" spc="-15" dirty="0">
                <a:latin typeface="Calibri"/>
                <a:cs typeface="Calibri"/>
              </a:rPr>
              <a:t>However,</a:t>
            </a:r>
            <a:r>
              <a:rPr sz="2150" spc="455" dirty="0">
                <a:latin typeface="Calibri"/>
                <a:cs typeface="Calibri"/>
              </a:rPr>
              <a:t> </a:t>
            </a:r>
            <a:r>
              <a:rPr sz="2150" spc="20" dirty="0">
                <a:latin typeface="Calibri"/>
                <a:cs typeface="Calibri"/>
              </a:rPr>
              <a:t>when </a:t>
            </a:r>
            <a:r>
              <a:rPr sz="2150" spc="15" dirty="0">
                <a:latin typeface="Calibri"/>
                <a:cs typeface="Calibri"/>
              </a:rPr>
              <a:t>combined </a:t>
            </a:r>
            <a:r>
              <a:rPr sz="2150" spc="25" dirty="0">
                <a:latin typeface="Calibri"/>
                <a:cs typeface="Calibri"/>
              </a:rPr>
              <a:t>with </a:t>
            </a:r>
            <a:r>
              <a:rPr sz="2150" spc="30"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other</a:t>
            </a:r>
            <a:r>
              <a:rPr sz="2150" spc="15" dirty="0">
                <a:latin typeface="Calibri"/>
                <a:cs typeface="Calibri"/>
              </a:rPr>
              <a:t> </a:t>
            </a:r>
            <a:r>
              <a:rPr sz="2150" spc="25" dirty="0">
                <a:latin typeface="Calibri"/>
                <a:cs typeface="Calibri"/>
              </a:rPr>
              <a:t>column</a:t>
            </a:r>
            <a:r>
              <a:rPr sz="2150" spc="30" dirty="0">
                <a:latin typeface="Calibri"/>
                <a:cs typeface="Calibri"/>
              </a:rPr>
              <a:t> </a:t>
            </a:r>
            <a:r>
              <a:rPr sz="2150" spc="-5" dirty="0">
                <a:latin typeface="Calibri"/>
                <a:cs typeface="Calibri"/>
              </a:rPr>
              <a:t>or</a:t>
            </a:r>
            <a:r>
              <a:rPr sz="2150" dirty="0">
                <a:latin typeface="Calibri"/>
                <a:cs typeface="Calibri"/>
              </a:rPr>
              <a:t> </a:t>
            </a:r>
            <a:r>
              <a:rPr sz="2150" spc="20" dirty="0">
                <a:latin typeface="Calibri"/>
                <a:cs typeface="Calibri"/>
              </a:rPr>
              <a:t>columns</a:t>
            </a:r>
            <a:r>
              <a:rPr sz="2150" spc="25" dirty="0">
                <a:latin typeface="Calibri"/>
                <a:cs typeface="Calibri"/>
              </a:rPr>
              <a:t> </a:t>
            </a:r>
            <a:r>
              <a:rPr sz="2150" spc="30" dirty="0">
                <a:latin typeface="Calibri"/>
                <a:cs typeface="Calibri"/>
              </a:rPr>
              <a:t>the</a:t>
            </a:r>
            <a:r>
              <a:rPr sz="2150" spc="35" dirty="0">
                <a:latin typeface="Calibri"/>
                <a:cs typeface="Calibri"/>
              </a:rPr>
              <a:t> </a:t>
            </a:r>
            <a:r>
              <a:rPr sz="2150" spc="10" dirty="0">
                <a:latin typeface="Calibri"/>
                <a:cs typeface="Calibri"/>
              </a:rPr>
              <a:t>combination</a:t>
            </a:r>
            <a:r>
              <a:rPr sz="2150" spc="15" dirty="0">
                <a:latin typeface="Calibri"/>
                <a:cs typeface="Calibri"/>
              </a:rPr>
              <a:t> </a:t>
            </a:r>
            <a:r>
              <a:rPr sz="2150" spc="-5" dirty="0">
                <a:latin typeface="Calibri"/>
                <a:cs typeface="Calibri"/>
              </a:rPr>
              <a:t>of</a:t>
            </a:r>
            <a:r>
              <a:rPr sz="2150" dirty="0">
                <a:latin typeface="Calibri"/>
                <a:cs typeface="Calibri"/>
              </a:rPr>
              <a:t> </a:t>
            </a:r>
            <a:r>
              <a:rPr sz="2150" spc="25" dirty="0">
                <a:latin typeface="Calibri"/>
                <a:cs typeface="Calibri"/>
              </a:rPr>
              <a:t>composite</a:t>
            </a:r>
            <a:r>
              <a:rPr sz="2150" spc="30" dirty="0">
                <a:latin typeface="Calibri"/>
                <a:cs typeface="Calibri"/>
              </a:rPr>
              <a:t> </a:t>
            </a:r>
            <a:r>
              <a:rPr sz="2150" spc="-5" dirty="0">
                <a:latin typeface="Calibri"/>
                <a:cs typeface="Calibri"/>
              </a:rPr>
              <a:t>keys </a:t>
            </a:r>
            <a:r>
              <a:rPr sz="2150" dirty="0">
                <a:latin typeface="Calibri"/>
                <a:cs typeface="Calibri"/>
              </a:rPr>
              <a:t> </a:t>
            </a:r>
            <a:r>
              <a:rPr sz="2150" spc="-5" dirty="0">
                <a:latin typeface="Calibri"/>
                <a:cs typeface="Calibri"/>
              </a:rPr>
              <a:t>become</a:t>
            </a:r>
            <a:r>
              <a:rPr sz="2150" spc="145" dirty="0">
                <a:latin typeface="Calibri"/>
                <a:cs typeface="Calibri"/>
              </a:rPr>
              <a:t> </a:t>
            </a:r>
            <a:r>
              <a:rPr sz="2150" spc="-5" dirty="0">
                <a:latin typeface="Calibri"/>
                <a:cs typeface="Calibri"/>
              </a:rPr>
              <a:t>unique.</a:t>
            </a:r>
            <a:endParaRPr sz="2150">
              <a:latin typeface="Calibri"/>
              <a:cs typeface="Calibri"/>
            </a:endParaRPr>
          </a:p>
          <a:p>
            <a:pPr marL="927735">
              <a:lnSpc>
                <a:spcPct val="100000"/>
              </a:lnSpc>
              <a:spcBef>
                <a:spcPts val="575"/>
              </a:spcBef>
            </a:pPr>
            <a:r>
              <a:rPr sz="2150" dirty="0">
                <a:latin typeface="Calibri"/>
                <a:cs typeface="Calibri"/>
              </a:rPr>
              <a:t>Example:</a:t>
            </a:r>
            <a:endParaRPr sz="2150">
              <a:latin typeface="Calibri"/>
              <a:cs typeface="Calibri"/>
            </a:endParaRPr>
          </a:p>
        </p:txBody>
      </p:sp>
      <p:sp>
        <p:nvSpPr>
          <p:cNvPr id="9" name="object 9"/>
          <p:cNvSpPr txBox="1"/>
          <p:nvPr/>
        </p:nvSpPr>
        <p:spPr>
          <a:xfrm>
            <a:off x="330517" y="5400675"/>
            <a:ext cx="8484235" cy="1035050"/>
          </a:xfrm>
          <a:prstGeom prst="rect">
            <a:avLst/>
          </a:prstGeom>
        </p:spPr>
        <p:txBody>
          <a:bodyPr vert="horz" wrap="square" lIns="0" tIns="5715" rIns="0" bIns="0" rtlCol="0">
            <a:spAutoFit/>
          </a:bodyPr>
          <a:lstStyle/>
          <a:p>
            <a:pPr marL="355600" marR="5080" indent="-343535" algn="just">
              <a:lnSpc>
                <a:spcPct val="103299"/>
              </a:lnSpc>
              <a:spcBef>
                <a:spcPts val="45"/>
              </a:spcBef>
              <a:buFont typeface="Arial MT"/>
              <a:buChar char="•"/>
              <a:tabLst>
                <a:tab pos="356235" algn="l"/>
              </a:tabLst>
            </a:pPr>
            <a:r>
              <a:rPr sz="2150" spc="-5" dirty="0">
                <a:latin typeface="Calibri"/>
                <a:cs typeface="Calibri"/>
              </a:rPr>
              <a:t>In </a:t>
            </a:r>
            <a:r>
              <a:rPr sz="2150" spc="15" dirty="0">
                <a:latin typeface="Calibri"/>
                <a:cs typeface="Calibri"/>
              </a:rPr>
              <a:t>this example, </a:t>
            </a:r>
            <a:r>
              <a:rPr sz="2150" spc="10" dirty="0">
                <a:latin typeface="Calibri"/>
                <a:cs typeface="Calibri"/>
              </a:rPr>
              <a:t>OrderNo </a:t>
            </a:r>
            <a:r>
              <a:rPr sz="2150" spc="35" dirty="0">
                <a:latin typeface="Calibri"/>
                <a:cs typeface="Calibri"/>
              </a:rPr>
              <a:t>and </a:t>
            </a:r>
            <a:r>
              <a:rPr sz="2150" spc="10" dirty="0">
                <a:latin typeface="Calibri"/>
                <a:cs typeface="Calibri"/>
              </a:rPr>
              <a:t>ProductID </a:t>
            </a:r>
            <a:r>
              <a:rPr sz="2150" spc="15" dirty="0">
                <a:latin typeface="Calibri"/>
                <a:cs typeface="Calibri"/>
              </a:rPr>
              <a:t>can’t </a:t>
            </a:r>
            <a:r>
              <a:rPr sz="2150" spc="40" dirty="0">
                <a:latin typeface="Calibri"/>
                <a:cs typeface="Calibri"/>
              </a:rPr>
              <a:t>be </a:t>
            </a:r>
            <a:r>
              <a:rPr sz="2150" spc="10" dirty="0">
                <a:latin typeface="Calibri"/>
                <a:cs typeface="Calibri"/>
              </a:rPr>
              <a:t>a </a:t>
            </a:r>
            <a:r>
              <a:rPr sz="2150" spc="20" dirty="0">
                <a:latin typeface="Calibri"/>
                <a:cs typeface="Calibri"/>
              </a:rPr>
              <a:t>primary </a:t>
            </a:r>
            <a:r>
              <a:rPr sz="2150" spc="-10" dirty="0">
                <a:latin typeface="Calibri"/>
                <a:cs typeface="Calibri"/>
              </a:rPr>
              <a:t>key </a:t>
            </a:r>
            <a:r>
              <a:rPr sz="2150" spc="15" dirty="0">
                <a:latin typeface="Calibri"/>
                <a:cs typeface="Calibri"/>
              </a:rPr>
              <a:t>as </a:t>
            </a:r>
            <a:r>
              <a:rPr sz="2150" spc="30" dirty="0">
                <a:latin typeface="Calibri"/>
                <a:cs typeface="Calibri"/>
              </a:rPr>
              <a:t>it </a:t>
            </a:r>
            <a:r>
              <a:rPr sz="2150" spc="35" dirty="0">
                <a:latin typeface="Calibri"/>
                <a:cs typeface="Calibri"/>
              </a:rPr>
              <a:t> </a:t>
            </a:r>
            <a:r>
              <a:rPr sz="2150" spc="10" dirty="0">
                <a:latin typeface="Calibri"/>
                <a:cs typeface="Calibri"/>
              </a:rPr>
              <a:t>does </a:t>
            </a:r>
            <a:r>
              <a:rPr sz="2150" spc="20" dirty="0">
                <a:latin typeface="Calibri"/>
                <a:cs typeface="Calibri"/>
              </a:rPr>
              <a:t>not </a:t>
            </a:r>
            <a:r>
              <a:rPr sz="2150" spc="10" dirty="0">
                <a:latin typeface="Calibri"/>
                <a:cs typeface="Calibri"/>
              </a:rPr>
              <a:t>uniquely identify a </a:t>
            </a:r>
            <a:r>
              <a:rPr sz="2150" dirty="0">
                <a:latin typeface="Calibri"/>
                <a:cs typeface="Calibri"/>
              </a:rPr>
              <a:t>record. </a:t>
            </a:r>
            <a:r>
              <a:rPr sz="2150" spc="-15" dirty="0">
                <a:latin typeface="Calibri"/>
                <a:cs typeface="Calibri"/>
              </a:rPr>
              <a:t>However, </a:t>
            </a:r>
            <a:r>
              <a:rPr sz="2150" spc="10" dirty="0">
                <a:latin typeface="Calibri"/>
                <a:cs typeface="Calibri"/>
              </a:rPr>
              <a:t>a </a:t>
            </a:r>
            <a:r>
              <a:rPr sz="2150" spc="15" dirty="0">
                <a:latin typeface="Calibri"/>
                <a:cs typeface="Calibri"/>
              </a:rPr>
              <a:t>compound </a:t>
            </a:r>
            <a:r>
              <a:rPr sz="2150" spc="-5" dirty="0">
                <a:latin typeface="Calibri"/>
                <a:cs typeface="Calibri"/>
              </a:rPr>
              <a:t>key of </a:t>
            </a:r>
            <a:r>
              <a:rPr sz="2150" spc="5" dirty="0">
                <a:latin typeface="Calibri"/>
                <a:cs typeface="Calibri"/>
              </a:rPr>
              <a:t>Order </a:t>
            </a:r>
            <a:r>
              <a:rPr sz="2150" spc="10" dirty="0">
                <a:latin typeface="Calibri"/>
                <a:cs typeface="Calibri"/>
              </a:rPr>
              <a:t> </a:t>
            </a:r>
            <a:r>
              <a:rPr sz="2150" dirty="0">
                <a:latin typeface="Calibri"/>
                <a:cs typeface="Calibri"/>
              </a:rPr>
              <a:t>ID</a:t>
            </a:r>
            <a:r>
              <a:rPr sz="2150" spc="45" dirty="0">
                <a:latin typeface="Calibri"/>
                <a:cs typeface="Calibri"/>
              </a:rPr>
              <a:t> </a:t>
            </a:r>
            <a:r>
              <a:rPr sz="2150" spc="10" dirty="0">
                <a:latin typeface="Calibri"/>
                <a:cs typeface="Calibri"/>
              </a:rPr>
              <a:t>and</a:t>
            </a:r>
            <a:r>
              <a:rPr sz="2150" spc="25" dirty="0">
                <a:latin typeface="Calibri"/>
                <a:cs typeface="Calibri"/>
              </a:rPr>
              <a:t> </a:t>
            </a:r>
            <a:r>
              <a:rPr sz="2150" spc="-5" dirty="0">
                <a:latin typeface="Calibri"/>
                <a:cs typeface="Calibri"/>
              </a:rPr>
              <a:t>Product</a:t>
            </a:r>
            <a:r>
              <a:rPr sz="2150" spc="145" dirty="0">
                <a:latin typeface="Calibri"/>
                <a:cs typeface="Calibri"/>
              </a:rPr>
              <a:t> </a:t>
            </a:r>
            <a:r>
              <a:rPr sz="2150" dirty="0">
                <a:latin typeface="Calibri"/>
                <a:cs typeface="Calibri"/>
              </a:rPr>
              <a:t>ID</a:t>
            </a:r>
            <a:r>
              <a:rPr sz="2150" spc="50" dirty="0">
                <a:latin typeface="Calibri"/>
                <a:cs typeface="Calibri"/>
              </a:rPr>
              <a:t> </a:t>
            </a:r>
            <a:r>
              <a:rPr sz="2150" dirty="0">
                <a:latin typeface="Calibri"/>
                <a:cs typeface="Calibri"/>
              </a:rPr>
              <a:t>could</a:t>
            </a:r>
            <a:r>
              <a:rPr sz="2150" spc="95" dirty="0">
                <a:latin typeface="Calibri"/>
                <a:cs typeface="Calibri"/>
              </a:rPr>
              <a:t> </a:t>
            </a:r>
            <a:r>
              <a:rPr sz="2150" spc="5" dirty="0">
                <a:latin typeface="Calibri"/>
                <a:cs typeface="Calibri"/>
              </a:rPr>
              <a:t>be</a:t>
            </a:r>
            <a:r>
              <a:rPr sz="2150" dirty="0">
                <a:latin typeface="Calibri"/>
                <a:cs typeface="Calibri"/>
              </a:rPr>
              <a:t> </a:t>
            </a:r>
            <a:r>
              <a:rPr sz="2150" spc="-10" dirty="0">
                <a:latin typeface="Calibri"/>
                <a:cs typeface="Calibri"/>
              </a:rPr>
              <a:t>used</a:t>
            </a:r>
            <a:r>
              <a:rPr sz="2150" spc="170" dirty="0">
                <a:latin typeface="Calibri"/>
                <a:cs typeface="Calibri"/>
              </a:rPr>
              <a:t> </a:t>
            </a:r>
            <a:r>
              <a:rPr sz="2150" spc="15" dirty="0">
                <a:latin typeface="Calibri"/>
                <a:cs typeface="Calibri"/>
              </a:rPr>
              <a:t>as </a:t>
            </a:r>
            <a:r>
              <a:rPr sz="2150" spc="20" dirty="0">
                <a:latin typeface="Calibri"/>
                <a:cs typeface="Calibri"/>
              </a:rPr>
              <a:t>it</a:t>
            </a:r>
            <a:r>
              <a:rPr sz="2150" spc="-20" dirty="0">
                <a:latin typeface="Calibri"/>
                <a:cs typeface="Calibri"/>
              </a:rPr>
              <a:t> </a:t>
            </a:r>
            <a:r>
              <a:rPr sz="2150" dirty="0">
                <a:latin typeface="Calibri"/>
                <a:cs typeface="Calibri"/>
              </a:rPr>
              <a:t>uniquely</a:t>
            </a:r>
            <a:r>
              <a:rPr sz="2150" spc="180" dirty="0">
                <a:latin typeface="Calibri"/>
                <a:cs typeface="Calibri"/>
              </a:rPr>
              <a:t> </a:t>
            </a:r>
            <a:r>
              <a:rPr sz="2150" spc="5" dirty="0">
                <a:latin typeface="Calibri"/>
                <a:cs typeface="Calibri"/>
              </a:rPr>
              <a:t>identified</a:t>
            </a:r>
            <a:r>
              <a:rPr sz="2150" spc="35" dirty="0">
                <a:latin typeface="Calibri"/>
                <a:cs typeface="Calibri"/>
              </a:rPr>
              <a:t> </a:t>
            </a:r>
            <a:r>
              <a:rPr sz="2150" dirty="0">
                <a:latin typeface="Calibri"/>
                <a:cs typeface="Calibri"/>
              </a:rPr>
              <a:t>each</a:t>
            </a:r>
            <a:r>
              <a:rPr sz="2150" spc="90" dirty="0">
                <a:latin typeface="Calibri"/>
                <a:cs typeface="Calibri"/>
              </a:rPr>
              <a:t> </a:t>
            </a:r>
            <a:r>
              <a:rPr sz="2150" spc="-10" dirty="0">
                <a:latin typeface="Calibri"/>
                <a:cs typeface="Calibri"/>
              </a:rPr>
              <a:t>record.</a:t>
            </a:r>
            <a:endParaRPr sz="2150">
              <a:latin typeface="Calibri"/>
              <a:cs typeface="Calibri"/>
            </a:endParaRPr>
          </a:p>
        </p:txBody>
      </p:sp>
      <p:graphicFrame>
        <p:nvGraphicFramePr>
          <p:cNvPr id="10" name="object 10"/>
          <p:cNvGraphicFramePr>
            <a:graphicFrameLocks noGrp="1"/>
          </p:cNvGraphicFramePr>
          <p:nvPr/>
        </p:nvGraphicFramePr>
        <p:xfrm>
          <a:off x="1517650" y="2946780"/>
          <a:ext cx="6096634" cy="2225036"/>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xmlns="" val="20000"/>
                    </a:ext>
                  </a:extLst>
                </a:gridCol>
                <a:gridCol w="1528445">
                  <a:extLst>
                    <a:ext uri="{9D8B030D-6E8A-4147-A177-3AD203B41FA5}">
                      <a16:colId xmlns:a16="http://schemas.microsoft.com/office/drawing/2014/main" xmlns="" val="20001"/>
                    </a:ext>
                  </a:extLst>
                </a:gridCol>
                <a:gridCol w="1728470">
                  <a:extLst>
                    <a:ext uri="{9D8B030D-6E8A-4147-A177-3AD203B41FA5}">
                      <a16:colId xmlns:a16="http://schemas.microsoft.com/office/drawing/2014/main" xmlns="" val="20002"/>
                    </a:ext>
                  </a:extLst>
                </a:gridCol>
                <a:gridCol w="1315719">
                  <a:extLst>
                    <a:ext uri="{9D8B030D-6E8A-4147-A177-3AD203B41FA5}">
                      <a16:colId xmlns:a16="http://schemas.microsoft.com/office/drawing/2014/main" xmlns="" val="20003"/>
                    </a:ext>
                  </a:extLst>
                </a:gridCol>
              </a:tblGrid>
              <a:tr h="370840">
                <a:tc>
                  <a:txBody>
                    <a:bodyPr/>
                    <a:lstStyle/>
                    <a:p>
                      <a:pPr algn="ctr">
                        <a:lnSpc>
                          <a:spcPct val="100000"/>
                        </a:lnSpc>
                        <a:spcBef>
                          <a:spcPts val="265"/>
                        </a:spcBef>
                      </a:pPr>
                      <a:r>
                        <a:rPr sz="1800" b="1" spc="5" dirty="0">
                          <a:solidFill>
                            <a:srgbClr val="FFFFFF"/>
                          </a:solidFill>
                          <a:latin typeface="Calibri"/>
                          <a:cs typeface="Calibri"/>
                        </a:rPr>
                        <a:t>OrderNo</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65"/>
                        </a:spcBef>
                      </a:pPr>
                      <a:r>
                        <a:rPr sz="1800" b="1" dirty="0">
                          <a:solidFill>
                            <a:srgbClr val="FFFFFF"/>
                          </a:solidFill>
                          <a:latin typeface="Calibri"/>
                          <a:cs typeface="Calibri"/>
                        </a:rPr>
                        <a:t>PorductID</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65"/>
                        </a:spcBef>
                      </a:pPr>
                      <a:r>
                        <a:rPr sz="1800" b="1" spc="10" dirty="0">
                          <a:solidFill>
                            <a:srgbClr val="FFFFFF"/>
                          </a:solidFill>
                          <a:latin typeface="Calibri"/>
                          <a:cs typeface="Calibri"/>
                        </a:rPr>
                        <a:t>P</a:t>
                      </a:r>
                      <a:r>
                        <a:rPr sz="1800" b="1" spc="30" dirty="0">
                          <a:solidFill>
                            <a:srgbClr val="FFFFFF"/>
                          </a:solidFill>
                          <a:latin typeface="Calibri"/>
                          <a:cs typeface="Calibri"/>
                        </a:rPr>
                        <a:t>r</a:t>
                      </a:r>
                      <a:r>
                        <a:rPr sz="1800" b="1" dirty="0">
                          <a:solidFill>
                            <a:srgbClr val="FFFFFF"/>
                          </a:solidFill>
                          <a:latin typeface="Calibri"/>
                          <a:cs typeface="Calibri"/>
                        </a:rPr>
                        <a:t>o</a:t>
                      </a:r>
                      <a:r>
                        <a:rPr sz="1800" b="1" spc="10" dirty="0">
                          <a:solidFill>
                            <a:srgbClr val="FFFFFF"/>
                          </a:solidFill>
                          <a:latin typeface="Calibri"/>
                          <a:cs typeface="Calibri"/>
                        </a:rPr>
                        <a:t>d</a:t>
                      </a:r>
                      <a:r>
                        <a:rPr sz="1800" b="1" spc="5" dirty="0">
                          <a:solidFill>
                            <a:srgbClr val="FFFFFF"/>
                          </a:solidFill>
                          <a:latin typeface="Calibri"/>
                          <a:cs typeface="Calibri"/>
                        </a:rPr>
                        <a:t>u</a:t>
                      </a:r>
                      <a:r>
                        <a:rPr sz="1800" b="1" spc="-5" dirty="0">
                          <a:solidFill>
                            <a:srgbClr val="FFFFFF"/>
                          </a:solidFill>
                          <a:latin typeface="Calibri"/>
                          <a:cs typeface="Calibri"/>
                        </a:rPr>
                        <a:t>c</a:t>
                      </a:r>
                      <a:r>
                        <a:rPr sz="1800" b="1" dirty="0">
                          <a:solidFill>
                            <a:srgbClr val="FFFFFF"/>
                          </a:solidFill>
                          <a:latin typeface="Calibri"/>
                          <a:cs typeface="Calibri"/>
                        </a:rPr>
                        <a:t>t</a:t>
                      </a:r>
                      <a:r>
                        <a:rPr sz="1800" b="1" spc="-140" dirty="0">
                          <a:solidFill>
                            <a:srgbClr val="FFFFFF"/>
                          </a:solidFill>
                          <a:latin typeface="Calibri"/>
                          <a:cs typeface="Calibri"/>
                        </a:rPr>
                        <a:t> </a:t>
                      </a:r>
                      <a:r>
                        <a:rPr sz="1800" b="1" spc="10" dirty="0">
                          <a:solidFill>
                            <a:srgbClr val="FFFFFF"/>
                          </a:solidFill>
                          <a:latin typeface="Calibri"/>
                          <a:cs typeface="Calibri"/>
                        </a:rPr>
                        <a:t>N</a:t>
                      </a:r>
                      <a:r>
                        <a:rPr sz="1800" b="1" spc="5" dirty="0">
                          <a:solidFill>
                            <a:srgbClr val="FFFFFF"/>
                          </a:solidFill>
                          <a:latin typeface="Calibri"/>
                          <a:cs typeface="Calibri"/>
                        </a:rPr>
                        <a:t>a</a:t>
                      </a:r>
                      <a:r>
                        <a:rPr sz="1800" b="1" spc="30" dirty="0">
                          <a:solidFill>
                            <a:srgbClr val="FFFFFF"/>
                          </a:solidFill>
                          <a:latin typeface="Calibri"/>
                          <a:cs typeface="Calibri"/>
                        </a:rPr>
                        <a:t>m</a:t>
                      </a:r>
                      <a:r>
                        <a:rPr sz="1800" b="1" dirty="0">
                          <a:solidFill>
                            <a:srgbClr val="FFFFFF"/>
                          </a:solidFill>
                          <a:latin typeface="Calibri"/>
                          <a:cs typeface="Calibri"/>
                        </a:rPr>
                        <a: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8415" algn="ctr">
                        <a:lnSpc>
                          <a:spcPct val="100000"/>
                        </a:lnSpc>
                        <a:spcBef>
                          <a:spcPts val="265"/>
                        </a:spcBef>
                      </a:pPr>
                      <a:r>
                        <a:rPr sz="1800" b="1" spc="-10" dirty="0">
                          <a:solidFill>
                            <a:srgbClr val="FFFFFF"/>
                          </a:solidFill>
                          <a:latin typeface="Calibri"/>
                          <a:cs typeface="Calibri"/>
                        </a:rPr>
                        <a:t>Quantity</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marL="8890" algn="ctr">
                        <a:lnSpc>
                          <a:spcPct val="100000"/>
                        </a:lnSpc>
                        <a:spcBef>
                          <a:spcPts val="270"/>
                        </a:spcBef>
                      </a:pPr>
                      <a:r>
                        <a:rPr sz="1800" spc="-10" dirty="0">
                          <a:latin typeface="Calibri"/>
                          <a:cs typeface="Calibri"/>
                        </a:rPr>
                        <a:t>B005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0"/>
                        </a:spcBef>
                      </a:pPr>
                      <a:r>
                        <a:rPr sz="1800" spc="-10" dirty="0">
                          <a:latin typeface="Calibri"/>
                          <a:cs typeface="Calibri"/>
                        </a:rPr>
                        <a:t>JAP102459</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7620" algn="ctr">
                        <a:lnSpc>
                          <a:spcPct val="100000"/>
                        </a:lnSpc>
                        <a:spcBef>
                          <a:spcPts val="270"/>
                        </a:spcBef>
                      </a:pPr>
                      <a:r>
                        <a:rPr sz="1800" spc="5" dirty="0">
                          <a:latin typeface="Calibri"/>
                          <a:cs typeface="Calibri"/>
                        </a:rPr>
                        <a:t>Mouse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7620" algn="ctr">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39">
                <a:tc>
                  <a:txBody>
                    <a:bodyPr/>
                    <a:lstStyle/>
                    <a:p>
                      <a:pPr marL="8890" algn="ctr">
                        <a:lnSpc>
                          <a:spcPct val="100000"/>
                        </a:lnSpc>
                        <a:spcBef>
                          <a:spcPts val="270"/>
                        </a:spcBef>
                      </a:pPr>
                      <a:r>
                        <a:rPr sz="1800" spc="-10" dirty="0">
                          <a:latin typeface="Calibri"/>
                          <a:cs typeface="Calibri"/>
                        </a:rPr>
                        <a:t>B005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715" algn="ctr">
                        <a:lnSpc>
                          <a:spcPct val="100000"/>
                        </a:lnSpc>
                        <a:spcBef>
                          <a:spcPts val="270"/>
                        </a:spcBef>
                      </a:pPr>
                      <a:r>
                        <a:rPr sz="1800" spc="-10" dirty="0">
                          <a:latin typeface="Calibri"/>
                          <a:cs typeface="Calibri"/>
                        </a:rPr>
                        <a:t>DKT321573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70"/>
                        </a:spcBef>
                      </a:pPr>
                      <a:r>
                        <a:rPr sz="1800" spc="-15" dirty="0">
                          <a:latin typeface="Calibri"/>
                          <a:cs typeface="Calibri"/>
                        </a:rPr>
                        <a:t>USB</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715" algn="ctr">
                        <a:lnSpc>
                          <a:spcPct val="100000"/>
                        </a:lnSpc>
                        <a:spcBef>
                          <a:spcPts val="270"/>
                        </a:spcBef>
                      </a:pPr>
                      <a:r>
                        <a:rPr sz="1800" spc="-15" dirty="0">
                          <a:latin typeface="Calibri"/>
                          <a:cs typeface="Calibri"/>
                        </a:rPr>
                        <a:t>10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40">
                <a:tc>
                  <a:txBody>
                    <a:bodyPr/>
                    <a:lstStyle/>
                    <a:p>
                      <a:pPr marL="8890" algn="ctr">
                        <a:lnSpc>
                          <a:spcPct val="100000"/>
                        </a:lnSpc>
                        <a:spcBef>
                          <a:spcPts val="275"/>
                        </a:spcBef>
                      </a:pPr>
                      <a:r>
                        <a:rPr sz="1800" spc="-10" dirty="0">
                          <a:latin typeface="Calibri"/>
                          <a:cs typeface="Calibri"/>
                        </a:rPr>
                        <a:t>B005</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5"/>
                        </a:spcBef>
                      </a:pPr>
                      <a:r>
                        <a:rPr sz="1800" spc="-5" dirty="0">
                          <a:latin typeface="Calibri"/>
                          <a:cs typeface="Calibri"/>
                        </a:rPr>
                        <a:t>OMG446789</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75"/>
                        </a:spcBef>
                      </a:pPr>
                      <a:r>
                        <a:rPr sz="1800" dirty="0">
                          <a:latin typeface="Calibri"/>
                          <a:cs typeface="Calibri"/>
                        </a:rPr>
                        <a:t>LCD</a:t>
                      </a:r>
                      <a:r>
                        <a:rPr sz="1800" spc="-40" dirty="0">
                          <a:latin typeface="Calibri"/>
                          <a:cs typeface="Calibri"/>
                        </a:rPr>
                        <a:t> </a:t>
                      </a:r>
                      <a:r>
                        <a:rPr sz="1800" spc="15" dirty="0">
                          <a:latin typeface="Calibri"/>
                          <a:cs typeface="Calibri"/>
                        </a:rPr>
                        <a:t>Monitor</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5715" algn="ctr">
                        <a:lnSpc>
                          <a:spcPct val="100000"/>
                        </a:lnSpc>
                        <a:spcBef>
                          <a:spcPts val="275"/>
                        </a:spcBef>
                      </a:pPr>
                      <a:r>
                        <a:rPr sz="1800" spc="-15" dirty="0">
                          <a:latin typeface="Calibri"/>
                          <a:cs typeface="Calibri"/>
                        </a:rPr>
                        <a:t>20</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r h="370839">
                <a:tc>
                  <a:txBody>
                    <a:bodyPr/>
                    <a:lstStyle/>
                    <a:p>
                      <a:pPr marL="8890" algn="ctr">
                        <a:lnSpc>
                          <a:spcPct val="100000"/>
                        </a:lnSpc>
                        <a:spcBef>
                          <a:spcPts val="280"/>
                        </a:spcBef>
                      </a:pPr>
                      <a:r>
                        <a:rPr sz="1800" spc="-10" dirty="0">
                          <a:latin typeface="Calibri"/>
                          <a:cs typeface="Calibri"/>
                        </a:rPr>
                        <a:t>B004</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715" algn="ctr">
                        <a:lnSpc>
                          <a:spcPct val="100000"/>
                        </a:lnSpc>
                        <a:spcBef>
                          <a:spcPts val="280"/>
                        </a:spcBef>
                      </a:pPr>
                      <a:r>
                        <a:rPr sz="1800" spc="-10" dirty="0">
                          <a:latin typeface="Calibri"/>
                          <a:cs typeface="Calibri"/>
                        </a:rPr>
                        <a:t>DKT321573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80"/>
                        </a:spcBef>
                      </a:pPr>
                      <a:r>
                        <a:rPr sz="1800" spc="-15" dirty="0">
                          <a:latin typeface="Calibri"/>
                          <a:cs typeface="Calibri"/>
                        </a:rPr>
                        <a:t>USB</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5715" algn="ctr">
                        <a:lnSpc>
                          <a:spcPct val="100000"/>
                        </a:lnSpc>
                        <a:spcBef>
                          <a:spcPts val="280"/>
                        </a:spcBef>
                      </a:pPr>
                      <a:r>
                        <a:rPr sz="1800" spc="-15" dirty="0">
                          <a:latin typeface="Calibri"/>
                          <a:cs typeface="Calibri"/>
                        </a:rPr>
                        <a:t>15</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4"/>
                  </a:ext>
                </a:extLst>
              </a:tr>
              <a:tr h="370839">
                <a:tc>
                  <a:txBody>
                    <a:bodyPr/>
                    <a:lstStyle/>
                    <a:p>
                      <a:pPr marL="8890" algn="ctr">
                        <a:lnSpc>
                          <a:spcPct val="100000"/>
                        </a:lnSpc>
                        <a:spcBef>
                          <a:spcPts val="280"/>
                        </a:spcBef>
                      </a:pPr>
                      <a:r>
                        <a:rPr sz="1800" spc="-10" dirty="0">
                          <a:latin typeface="Calibri"/>
                          <a:cs typeface="Calibri"/>
                        </a:rPr>
                        <a:t>B002</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0"/>
                        </a:spcBef>
                      </a:pPr>
                      <a:r>
                        <a:rPr sz="1800" spc="-5" dirty="0">
                          <a:latin typeface="Calibri"/>
                          <a:cs typeface="Calibri"/>
                        </a:rPr>
                        <a:t>OMG446789</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0" algn="ctr">
                        <a:lnSpc>
                          <a:spcPct val="100000"/>
                        </a:lnSpc>
                        <a:spcBef>
                          <a:spcPts val="280"/>
                        </a:spcBef>
                      </a:pPr>
                      <a:r>
                        <a:rPr sz="1800" spc="-5" dirty="0">
                          <a:latin typeface="Calibri"/>
                          <a:cs typeface="Calibri"/>
                        </a:rPr>
                        <a:t>Laser</a:t>
                      </a:r>
                      <a:r>
                        <a:rPr sz="1800" spc="-15" dirty="0">
                          <a:latin typeface="Calibri"/>
                          <a:cs typeface="Calibri"/>
                        </a:rPr>
                        <a:t> </a:t>
                      </a:r>
                      <a:r>
                        <a:rPr sz="1800" dirty="0">
                          <a:latin typeface="Calibri"/>
                          <a:cs typeface="Calibri"/>
                        </a:rPr>
                        <a:t>Printer</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620" algn="ctr">
                        <a:lnSpc>
                          <a:spcPct val="100000"/>
                        </a:lnSpc>
                        <a:spcBef>
                          <a:spcPts val="280"/>
                        </a:spcBef>
                      </a:pPr>
                      <a:r>
                        <a:rPr sz="1800" dirty="0">
                          <a:latin typeface="Calibri"/>
                          <a:cs typeface="Calibri"/>
                        </a:rPr>
                        <a:t>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5"/>
                  </a:ext>
                </a:extLst>
              </a:tr>
            </a:tbl>
          </a:graphicData>
        </a:graphic>
      </p:graphicFrame>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108</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108</a:t>
            </a:fld>
            <a:endParaRPr 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695700" y="0"/>
              <a:ext cx="31480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743325" y="0"/>
              <a:ext cx="3052826" cy="890524"/>
            </a:xfrm>
            <a:prstGeom prst="rect">
              <a:avLst/>
            </a:prstGeom>
          </p:spPr>
        </p:pic>
      </p:grpSp>
      <p:sp>
        <p:nvSpPr>
          <p:cNvPr id="7" name="object 7"/>
          <p:cNvSpPr txBox="1">
            <a:spLocks noGrp="1"/>
          </p:cNvSpPr>
          <p:nvPr>
            <p:ph type="title"/>
          </p:nvPr>
        </p:nvSpPr>
        <p:spPr>
          <a:xfrm>
            <a:off x="4007739" y="57785"/>
            <a:ext cx="251714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Composite</a:t>
            </a:r>
            <a:r>
              <a:rPr b="1" spc="-165" dirty="0">
                <a:latin typeface="Calibri"/>
                <a:cs typeface="Calibri"/>
              </a:rPr>
              <a:t> </a:t>
            </a:r>
            <a:r>
              <a:rPr b="1" dirty="0">
                <a:latin typeface="Calibri"/>
                <a:cs typeface="Calibri"/>
              </a:rPr>
              <a:t>key</a:t>
            </a:r>
          </a:p>
        </p:txBody>
      </p:sp>
      <p:sp>
        <p:nvSpPr>
          <p:cNvPr id="8" name="object 8"/>
          <p:cNvSpPr txBox="1"/>
          <p:nvPr/>
        </p:nvSpPr>
        <p:spPr>
          <a:xfrm>
            <a:off x="536575" y="1616392"/>
            <a:ext cx="8079105" cy="3180715"/>
          </a:xfrm>
          <a:prstGeom prst="rect">
            <a:avLst/>
          </a:prstGeom>
        </p:spPr>
        <p:txBody>
          <a:bodyPr vert="horz" wrap="square" lIns="0" tIns="7620" rIns="0" bIns="0" rtlCol="0">
            <a:spAutoFit/>
          </a:bodyPr>
          <a:lstStyle/>
          <a:p>
            <a:pPr marL="355600" marR="7620" indent="-343535" algn="just">
              <a:lnSpc>
                <a:spcPct val="102600"/>
              </a:lnSpc>
              <a:spcBef>
                <a:spcPts val="60"/>
              </a:spcBef>
              <a:buFont typeface="Arial MT"/>
              <a:buChar char="•"/>
              <a:tabLst>
                <a:tab pos="356235" algn="l"/>
              </a:tabLst>
            </a:pPr>
            <a:r>
              <a:rPr sz="2150" spc="15" dirty="0">
                <a:latin typeface="Calibri"/>
                <a:cs typeface="Calibri"/>
              </a:rPr>
              <a:t>COMPOSITE</a:t>
            </a:r>
            <a:r>
              <a:rPr sz="2150" spc="20" dirty="0">
                <a:latin typeface="Calibri"/>
                <a:cs typeface="Calibri"/>
              </a:rPr>
              <a:t> </a:t>
            </a:r>
            <a:r>
              <a:rPr sz="2150" spc="30" dirty="0">
                <a:latin typeface="Calibri"/>
                <a:cs typeface="Calibri"/>
              </a:rPr>
              <a:t>KEY </a:t>
            </a:r>
            <a:r>
              <a:rPr sz="2150" spc="20" dirty="0">
                <a:latin typeface="Calibri"/>
                <a:cs typeface="Calibri"/>
              </a:rPr>
              <a:t>is </a:t>
            </a:r>
            <a:r>
              <a:rPr sz="2150" spc="10" dirty="0">
                <a:latin typeface="Calibri"/>
                <a:cs typeface="Calibri"/>
              </a:rPr>
              <a:t>a</a:t>
            </a:r>
            <a:r>
              <a:rPr sz="2150" spc="15" dirty="0">
                <a:latin typeface="Calibri"/>
                <a:cs typeface="Calibri"/>
              </a:rPr>
              <a:t> </a:t>
            </a:r>
            <a:r>
              <a:rPr sz="2150" spc="20" dirty="0">
                <a:latin typeface="Calibri"/>
                <a:cs typeface="Calibri"/>
              </a:rPr>
              <a:t>combination </a:t>
            </a:r>
            <a:r>
              <a:rPr sz="2150" spc="-5" dirty="0">
                <a:latin typeface="Calibri"/>
                <a:cs typeface="Calibri"/>
              </a:rPr>
              <a:t>of</a:t>
            </a:r>
            <a:r>
              <a:rPr sz="2150" dirty="0">
                <a:latin typeface="Calibri"/>
                <a:cs typeface="Calibri"/>
              </a:rPr>
              <a:t> </a:t>
            </a:r>
            <a:r>
              <a:rPr sz="2150" spc="20" dirty="0">
                <a:latin typeface="Calibri"/>
                <a:cs typeface="Calibri"/>
              </a:rPr>
              <a:t>two </a:t>
            </a:r>
            <a:r>
              <a:rPr sz="2150" spc="-5" dirty="0">
                <a:latin typeface="Calibri"/>
                <a:cs typeface="Calibri"/>
              </a:rPr>
              <a:t>or</a:t>
            </a:r>
            <a:r>
              <a:rPr sz="2150" dirty="0">
                <a:latin typeface="Calibri"/>
                <a:cs typeface="Calibri"/>
              </a:rPr>
              <a:t> </a:t>
            </a:r>
            <a:r>
              <a:rPr sz="2150" spc="15" dirty="0">
                <a:latin typeface="Calibri"/>
                <a:cs typeface="Calibri"/>
              </a:rPr>
              <a:t>more </a:t>
            </a:r>
            <a:r>
              <a:rPr sz="2150" spc="20" dirty="0">
                <a:latin typeface="Calibri"/>
                <a:cs typeface="Calibri"/>
              </a:rPr>
              <a:t>columns </a:t>
            </a:r>
            <a:r>
              <a:rPr sz="2150" spc="10" dirty="0">
                <a:latin typeface="Calibri"/>
                <a:cs typeface="Calibri"/>
              </a:rPr>
              <a:t>that </a:t>
            </a:r>
            <a:r>
              <a:rPr sz="2150" spc="15" dirty="0">
                <a:latin typeface="Calibri"/>
                <a:cs typeface="Calibri"/>
              </a:rPr>
              <a:t> </a:t>
            </a:r>
            <a:r>
              <a:rPr sz="2150" spc="10" dirty="0">
                <a:latin typeface="Calibri"/>
                <a:cs typeface="Calibri"/>
              </a:rPr>
              <a:t>uniquely</a:t>
            </a:r>
            <a:r>
              <a:rPr sz="2150" spc="15" dirty="0">
                <a:latin typeface="Calibri"/>
                <a:cs typeface="Calibri"/>
              </a:rPr>
              <a:t> identify</a:t>
            </a:r>
            <a:r>
              <a:rPr sz="2150" spc="20" dirty="0">
                <a:latin typeface="Calibri"/>
                <a:cs typeface="Calibri"/>
              </a:rPr>
              <a:t> </a:t>
            </a:r>
            <a:r>
              <a:rPr sz="2150" spc="5" dirty="0">
                <a:latin typeface="Calibri"/>
                <a:cs typeface="Calibri"/>
              </a:rPr>
              <a:t>rows</a:t>
            </a:r>
            <a:r>
              <a:rPr sz="2150" spc="1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15" dirty="0">
                <a:latin typeface="Calibri"/>
                <a:cs typeface="Calibri"/>
              </a:rPr>
              <a:t> </a:t>
            </a:r>
            <a:r>
              <a:rPr sz="2150" spc="20" dirty="0">
                <a:latin typeface="Calibri"/>
                <a:cs typeface="Calibri"/>
              </a:rPr>
              <a:t>table.</a:t>
            </a:r>
            <a:r>
              <a:rPr sz="2150" spc="25" dirty="0">
                <a:latin typeface="Calibri"/>
                <a:cs typeface="Calibri"/>
              </a:rPr>
              <a:t> The</a:t>
            </a:r>
            <a:r>
              <a:rPr sz="2150" spc="30" dirty="0">
                <a:latin typeface="Calibri"/>
                <a:cs typeface="Calibri"/>
              </a:rPr>
              <a:t> </a:t>
            </a:r>
            <a:r>
              <a:rPr sz="2150" spc="10" dirty="0">
                <a:latin typeface="Calibri"/>
                <a:cs typeface="Calibri"/>
              </a:rPr>
              <a:t>combination</a:t>
            </a:r>
            <a:r>
              <a:rPr sz="2150" spc="15" dirty="0">
                <a:latin typeface="Calibri"/>
                <a:cs typeface="Calibri"/>
              </a:rPr>
              <a:t> </a:t>
            </a:r>
            <a:r>
              <a:rPr sz="2150" spc="-5" dirty="0">
                <a:latin typeface="Calibri"/>
                <a:cs typeface="Calibri"/>
              </a:rPr>
              <a:t>of</a:t>
            </a:r>
            <a:r>
              <a:rPr sz="2150" dirty="0">
                <a:latin typeface="Calibri"/>
                <a:cs typeface="Calibri"/>
              </a:rPr>
              <a:t> </a:t>
            </a:r>
            <a:r>
              <a:rPr sz="2150" spc="20" dirty="0">
                <a:latin typeface="Calibri"/>
                <a:cs typeface="Calibri"/>
              </a:rPr>
              <a:t>columns </a:t>
            </a:r>
            <a:r>
              <a:rPr sz="2150" spc="25" dirty="0">
                <a:latin typeface="Calibri"/>
                <a:cs typeface="Calibri"/>
              </a:rPr>
              <a:t> </a:t>
            </a:r>
            <a:r>
              <a:rPr sz="2150" dirty="0">
                <a:latin typeface="Calibri"/>
                <a:cs typeface="Calibri"/>
              </a:rPr>
              <a:t>guarantees</a:t>
            </a:r>
            <a:r>
              <a:rPr sz="2150" spc="5" dirty="0">
                <a:latin typeface="Calibri"/>
                <a:cs typeface="Calibri"/>
              </a:rPr>
              <a:t> </a:t>
            </a:r>
            <a:r>
              <a:rPr sz="2150" spc="15" dirty="0">
                <a:latin typeface="Calibri"/>
                <a:cs typeface="Calibri"/>
              </a:rPr>
              <a:t>uniqueness,</a:t>
            </a:r>
            <a:r>
              <a:rPr sz="2150" spc="20" dirty="0">
                <a:latin typeface="Calibri"/>
                <a:cs typeface="Calibri"/>
              </a:rPr>
              <a:t> though</a:t>
            </a:r>
            <a:r>
              <a:rPr sz="2150" spc="25" dirty="0">
                <a:latin typeface="Calibri"/>
                <a:cs typeface="Calibri"/>
              </a:rPr>
              <a:t> </a:t>
            </a:r>
            <a:r>
              <a:rPr sz="2150" spc="10" dirty="0">
                <a:latin typeface="Calibri"/>
                <a:cs typeface="Calibri"/>
              </a:rPr>
              <a:t>individually</a:t>
            </a:r>
            <a:r>
              <a:rPr sz="2150" spc="15" dirty="0">
                <a:latin typeface="Calibri"/>
                <a:cs typeface="Calibri"/>
              </a:rPr>
              <a:t> uniqueness</a:t>
            </a:r>
            <a:r>
              <a:rPr sz="2150" spc="20" dirty="0">
                <a:latin typeface="Calibri"/>
                <a:cs typeface="Calibri"/>
              </a:rPr>
              <a:t> is</a:t>
            </a:r>
            <a:r>
              <a:rPr sz="2150" spc="25" dirty="0">
                <a:latin typeface="Calibri"/>
                <a:cs typeface="Calibri"/>
              </a:rPr>
              <a:t> </a:t>
            </a:r>
            <a:r>
              <a:rPr sz="2150" spc="20" dirty="0">
                <a:latin typeface="Calibri"/>
                <a:cs typeface="Calibri"/>
              </a:rPr>
              <a:t>not </a:t>
            </a:r>
            <a:r>
              <a:rPr sz="2150" spc="25" dirty="0">
                <a:latin typeface="Calibri"/>
                <a:cs typeface="Calibri"/>
              </a:rPr>
              <a:t> </a:t>
            </a:r>
            <a:r>
              <a:rPr sz="2150" dirty="0">
                <a:latin typeface="Calibri"/>
                <a:cs typeface="Calibri"/>
              </a:rPr>
              <a:t>guaranteed. </a:t>
            </a:r>
            <a:r>
              <a:rPr sz="2150" spc="15" dirty="0">
                <a:latin typeface="Calibri"/>
                <a:cs typeface="Calibri"/>
              </a:rPr>
              <a:t>Hence, </a:t>
            </a:r>
            <a:r>
              <a:rPr sz="2150" dirty="0">
                <a:latin typeface="Calibri"/>
                <a:cs typeface="Calibri"/>
              </a:rPr>
              <a:t>they </a:t>
            </a:r>
            <a:r>
              <a:rPr sz="2150" spc="10" dirty="0">
                <a:latin typeface="Calibri"/>
                <a:cs typeface="Calibri"/>
              </a:rPr>
              <a:t>are </a:t>
            </a:r>
            <a:r>
              <a:rPr sz="2150" spc="15" dirty="0">
                <a:latin typeface="Calibri"/>
                <a:cs typeface="Calibri"/>
              </a:rPr>
              <a:t>combined </a:t>
            </a:r>
            <a:r>
              <a:rPr sz="2150" spc="20" dirty="0">
                <a:latin typeface="Calibri"/>
                <a:cs typeface="Calibri"/>
              </a:rPr>
              <a:t>to </a:t>
            </a:r>
            <a:r>
              <a:rPr sz="2150" dirty="0">
                <a:latin typeface="Calibri"/>
                <a:cs typeface="Calibri"/>
              </a:rPr>
              <a:t>uniquely </a:t>
            </a:r>
            <a:r>
              <a:rPr sz="2150" spc="5" dirty="0">
                <a:latin typeface="Calibri"/>
                <a:cs typeface="Calibri"/>
              </a:rPr>
              <a:t>identify records </a:t>
            </a:r>
            <a:r>
              <a:rPr sz="2150" spc="10"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a</a:t>
            </a:r>
            <a:r>
              <a:rPr sz="2150" spc="-30" dirty="0">
                <a:latin typeface="Calibri"/>
                <a:cs typeface="Calibri"/>
              </a:rPr>
              <a:t> </a:t>
            </a:r>
            <a:r>
              <a:rPr sz="2150" spc="5" dirty="0">
                <a:latin typeface="Calibri"/>
                <a:cs typeface="Calibri"/>
              </a:rPr>
              <a:t>table.</a:t>
            </a:r>
            <a:endParaRPr sz="2150">
              <a:latin typeface="Calibri"/>
              <a:cs typeface="Calibri"/>
            </a:endParaRPr>
          </a:p>
          <a:p>
            <a:pPr>
              <a:lnSpc>
                <a:spcPct val="100000"/>
              </a:lnSpc>
              <a:spcBef>
                <a:spcPts val="30"/>
              </a:spcBef>
              <a:buFont typeface="Arial MT"/>
              <a:buChar char="•"/>
            </a:pPr>
            <a:endParaRPr sz="3050">
              <a:latin typeface="Calibri"/>
              <a:cs typeface="Calibri"/>
            </a:endParaRPr>
          </a:p>
          <a:p>
            <a:pPr marL="355600" marR="5080" indent="-343535" algn="just">
              <a:lnSpc>
                <a:spcPct val="101899"/>
              </a:lnSpc>
              <a:buFont typeface="Arial MT"/>
              <a:buChar char="•"/>
              <a:tabLst>
                <a:tab pos="356235" algn="l"/>
              </a:tabLst>
            </a:pPr>
            <a:r>
              <a:rPr sz="2150" dirty="0">
                <a:latin typeface="Calibri"/>
                <a:cs typeface="Calibri"/>
              </a:rPr>
              <a:t>The </a:t>
            </a:r>
            <a:r>
              <a:rPr sz="2150" spc="5" dirty="0">
                <a:latin typeface="Calibri"/>
                <a:cs typeface="Calibri"/>
              </a:rPr>
              <a:t>difference </a:t>
            </a:r>
            <a:r>
              <a:rPr sz="2150" spc="20" dirty="0">
                <a:latin typeface="Calibri"/>
                <a:cs typeface="Calibri"/>
              </a:rPr>
              <a:t>between </a:t>
            </a:r>
            <a:r>
              <a:rPr sz="2150" spc="15" dirty="0">
                <a:latin typeface="Calibri"/>
                <a:cs typeface="Calibri"/>
              </a:rPr>
              <a:t>compound </a:t>
            </a:r>
            <a:r>
              <a:rPr sz="2150" spc="30" dirty="0">
                <a:latin typeface="Calibri"/>
                <a:cs typeface="Calibri"/>
              </a:rPr>
              <a:t>and </a:t>
            </a:r>
            <a:r>
              <a:rPr sz="2150" spc="10" dirty="0">
                <a:latin typeface="Calibri"/>
                <a:cs typeface="Calibri"/>
              </a:rPr>
              <a:t>the </a:t>
            </a:r>
            <a:r>
              <a:rPr sz="2150" spc="15" dirty="0">
                <a:latin typeface="Calibri"/>
                <a:cs typeface="Calibri"/>
              </a:rPr>
              <a:t>composite </a:t>
            </a:r>
            <a:r>
              <a:rPr sz="2150" spc="-10" dirty="0">
                <a:latin typeface="Calibri"/>
                <a:cs typeface="Calibri"/>
              </a:rPr>
              <a:t>key </a:t>
            </a:r>
            <a:r>
              <a:rPr sz="2150" spc="20" dirty="0">
                <a:latin typeface="Calibri"/>
                <a:cs typeface="Calibri"/>
              </a:rPr>
              <a:t>is </a:t>
            </a:r>
            <a:r>
              <a:rPr sz="2150" spc="10" dirty="0">
                <a:latin typeface="Calibri"/>
                <a:cs typeface="Calibri"/>
              </a:rPr>
              <a:t>that </a:t>
            </a:r>
            <a:r>
              <a:rPr sz="2150" spc="15" dirty="0">
                <a:latin typeface="Calibri"/>
                <a:cs typeface="Calibri"/>
              </a:rPr>
              <a:t> </a:t>
            </a:r>
            <a:r>
              <a:rPr sz="2150" spc="-20" dirty="0">
                <a:latin typeface="Calibri"/>
                <a:cs typeface="Calibri"/>
              </a:rPr>
              <a:t>any</a:t>
            </a:r>
            <a:r>
              <a:rPr sz="2150" spc="-15" dirty="0">
                <a:latin typeface="Calibri"/>
                <a:cs typeface="Calibri"/>
              </a:rPr>
              <a:t> </a:t>
            </a:r>
            <a:r>
              <a:rPr sz="2150" dirty="0">
                <a:latin typeface="Calibri"/>
                <a:cs typeface="Calibri"/>
              </a:rPr>
              <a:t>part</a:t>
            </a:r>
            <a:r>
              <a:rPr sz="2150" spc="5" dirty="0">
                <a:latin typeface="Calibri"/>
                <a:cs typeface="Calibri"/>
              </a:rPr>
              <a:t> </a:t>
            </a:r>
            <a:r>
              <a:rPr sz="2150" spc="-5" dirty="0">
                <a:latin typeface="Calibri"/>
                <a:cs typeface="Calibri"/>
              </a:rPr>
              <a:t>of</a:t>
            </a:r>
            <a:r>
              <a:rPr sz="2150" dirty="0">
                <a:latin typeface="Calibri"/>
                <a:cs typeface="Calibri"/>
              </a:rPr>
              <a:t> </a:t>
            </a:r>
            <a:r>
              <a:rPr sz="2150" spc="10" dirty="0">
                <a:latin typeface="Calibri"/>
                <a:cs typeface="Calibri"/>
              </a:rPr>
              <a:t>the</a:t>
            </a:r>
            <a:r>
              <a:rPr sz="2150" spc="15" dirty="0">
                <a:latin typeface="Calibri"/>
                <a:cs typeface="Calibri"/>
              </a:rPr>
              <a:t> </a:t>
            </a:r>
            <a:r>
              <a:rPr sz="2150" spc="20" dirty="0">
                <a:latin typeface="Calibri"/>
                <a:cs typeface="Calibri"/>
              </a:rPr>
              <a:t>compound</a:t>
            </a:r>
            <a:r>
              <a:rPr sz="2150" spc="25" dirty="0">
                <a:latin typeface="Calibri"/>
                <a:cs typeface="Calibri"/>
              </a:rPr>
              <a:t> </a:t>
            </a:r>
            <a:r>
              <a:rPr sz="2150" spc="-5" dirty="0">
                <a:latin typeface="Calibri"/>
                <a:cs typeface="Calibri"/>
              </a:rPr>
              <a:t>key</a:t>
            </a:r>
            <a:r>
              <a:rPr sz="2150" dirty="0">
                <a:latin typeface="Calibri"/>
                <a:cs typeface="Calibri"/>
              </a:rPr>
              <a:t> can</a:t>
            </a:r>
            <a:r>
              <a:rPr sz="2150" spc="5" dirty="0">
                <a:latin typeface="Calibri"/>
                <a:cs typeface="Calibri"/>
              </a:rPr>
              <a:t> </a:t>
            </a:r>
            <a:r>
              <a:rPr sz="2150" spc="40" dirty="0">
                <a:latin typeface="Calibri"/>
                <a:cs typeface="Calibri"/>
              </a:rPr>
              <a:t>be</a:t>
            </a:r>
            <a:r>
              <a:rPr sz="2150" spc="45" dirty="0">
                <a:latin typeface="Calibri"/>
                <a:cs typeface="Calibri"/>
              </a:rPr>
              <a:t> </a:t>
            </a:r>
            <a:r>
              <a:rPr sz="2150" spc="10" dirty="0">
                <a:latin typeface="Calibri"/>
                <a:cs typeface="Calibri"/>
              </a:rPr>
              <a:t>a</a:t>
            </a:r>
            <a:r>
              <a:rPr sz="2150" spc="15" dirty="0">
                <a:latin typeface="Calibri"/>
                <a:cs typeface="Calibri"/>
              </a:rPr>
              <a:t> </a:t>
            </a:r>
            <a:r>
              <a:rPr sz="2150" spc="5" dirty="0">
                <a:latin typeface="Calibri"/>
                <a:cs typeface="Calibri"/>
              </a:rPr>
              <a:t>foreign</a:t>
            </a:r>
            <a:r>
              <a:rPr sz="2150" spc="10" dirty="0">
                <a:latin typeface="Calibri"/>
                <a:cs typeface="Calibri"/>
              </a:rPr>
              <a:t> </a:t>
            </a:r>
            <a:r>
              <a:rPr sz="2150" spc="-45" dirty="0">
                <a:latin typeface="Calibri"/>
                <a:cs typeface="Calibri"/>
              </a:rPr>
              <a:t>key,</a:t>
            </a:r>
            <a:r>
              <a:rPr sz="2150" spc="-40" dirty="0">
                <a:latin typeface="Calibri"/>
                <a:cs typeface="Calibri"/>
              </a:rPr>
              <a:t> </a:t>
            </a:r>
            <a:r>
              <a:rPr sz="2150" spc="-5" dirty="0">
                <a:latin typeface="Calibri"/>
                <a:cs typeface="Calibri"/>
              </a:rPr>
              <a:t>but</a:t>
            </a:r>
            <a:r>
              <a:rPr sz="2150" dirty="0">
                <a:latin typeface="Calibri"/>
                <a:cs typeface="Calibri"/>
              </a:rPr>
              <a:t> </a:t>
            </a:r>
            <a:r>
              <a:rPr sz="2150" spc="30" dirty="0">
                <a:latin typeface="Calibri"/>
                <a:cs typeface="Calibri"/>
              </a:rPr>
              <a:t>the </a:t>
            </a:r>
            <a:r>
              <a:rPr sz="2150" spc="35" dirty="0">
                <a:latin typeface="Calibri"/>
                <a:cs typeface="Calibri"/>
              </a:rPr>
              <a:t> </a:t>
            </a:r>
            <a:r>
              <a:rPr sz="2150" dirty="0">
                <a:latin typeface="Calibri"/>
                <a:cs typeface="Calibri"/>
              </a:rPr>
              <a:t>composite</a:t>
            </a:r>
            <a:r>
              <a:rPr sz="2150" spc="165" dirty="0">
                <a:latin typeface="Calibri"/>
                <a:cs typeface="Calibri"/>
              </a:rPr>
              <a:t> </a:t>
            </a:r>
            <a:r>
              <a:rPr sz="2150" spc="-35" dirty="0">
                <a:latin typeface="Calibri"/>
                <a:cs typeface="Calibri"/>
              </a:rPr>
              <a:t>key</a:t>
            </a:r>
            <a:r>
              <a:rPr sz="2150" spc="105" dirty="0">
                <a:latin typeface="Calibri"/>
                <a:cs typeface="Calibri"/>
              </a:rPr>
              <a:t> </a:t>
            </a:r>
            <a:r>
              <a:rPr sz="2150" spc="-15" dirty="0">
                <a:latin typeface="Calibri"/>
                <a:cs typeface="Calibri"/>
              </a:rPr>
              <a:t>may</a:t>
            </a:r>
            <a:r>
              <a:rPr sz="2150" spc="100" dirty="0">
                <a:latin typeface="Calibri"/>
                <a:cs typeface="Calibri"/>
              </a:rPr>
              <a:t> </a:t>
            </a:r>
            <a:r>
              <a:rPr sz="2150" spc="-5" dirty="0">
                <a:latin typeface="Calibri"/>
                <a:cs typeface="Calibri"/>
              </a:rPr>
              <a:t>or</a:t>
            </a:r>
            <a:r>
              <a:rPr sz="2150" spc="30" dirty="0">
                <a:latin typeface="Calibri"/>
                <a:cs typeface="Calibri"/>
              </a:rPr>
              <a:t> </a:t>
            </a:r>
            <a:r>
              <a:rPr sz="2150" spc="-10" dirty="0">
                <a:latin typeface="Calibri"/>
                <a:cs typeface="Calibri"/>
              </a:rPr>
              <a:t>maybe</a:t>
            </a:r>
            <a:r>
              <a:rPr sz="2150" spc="150" dirty="0">
                <a:latin typeface="Calibri"/>
                <a:cs typeface="Calibri"/>
              </a:rPr>
              <a:t> </a:t>
            </a:r>
            <a:r>
              <a:rPr sz="2150" spc="-5" dirty="0">
                <a:latin typeface="Calibri"/>
                <a:cs typeface="Calibri"/>
              </a:rPr>
              <a:t>not</a:t>
            </a:r>
            <a:r>
              <a:rPr sz="2150" spc="65" dirty="0">
                <a:latin typeface="Calibri"/>
                <a:cs typeface="Calibri"/>
              </a:rPr>
              <a:t> </a:t>
            </a:r>
            <a:r>
              <a:rPr sz="2150" spc="10" dirty="0">
                <a:latin typeface="Calibri"/>
                <a:cs typeface="Calibri"/>
              </a:rPr>
              <a:t>a</a:t>
            </a:r>
            <a:r>
              <a:rPr sz="2150" spc="45" dirty="0">
                <a:latin typeface="Calibri"/>
                <a:cs typeface="Calibri"/>
              </a:rPr>
              <a:t> </a:t>
            </a:r>
            <a:r>
              <a:rPr sz="2150" dirty="0">
                <a:latin typeface="Calibri"/>
                <a:cs typeface="Calibri"/>
              </a:rPr>
              <a:t>part</a:t>
            </a:r>
            <a:r>
              <a:rPr sz="2150" spc="6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foreign</a:t>
            </a:r>
            <a:r>
              <a:rPr sz="2150" spc="95" dirty="0">
                <a:latin typeface="Calibri"/>
                <a:cs typeface="Calibri"/>
              </a:rPr>
              <a:t> </a:t>
            </a:r>
            <a:r>
              <a:rPr sz="2150" spc="-65" dirty="0">
                <a:latin typeface="Calibri"/>
                <a:cs typeface="Calibri"/>
              </a:rPr>
              <a:t>key.</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109</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109</a:t>
            </a:fld>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19112" y="1890712"/>
          <a:ext cx="8077200" cy="4130039"/>
        </p:xfrm>
        <a:graphic>
          <a:graphicData uri="http://schemas.openxmlformats.org/drawingml/2006/table">
            <a:tbl>
              <a:tblPr firstRow="1" bandRow="1">
                <a:tableStyleId>{2D5ABB26-0587-4C30-8999-92F81FD0307C}</a:tableStyleId>
              </a:tblPr>
              <a:tblGrid>
                <a:gridCol w="8077200">
                  <a:extLst>
                    <a:ext uri="{9D8B030D-6E8A-4147-A177-3AD203B41FA5}">
                      <a16:colId xmlns:a16="http://schemas.microsoft.com/office/drawing/2014/main" xmlns="" val="20000"/>
                    </a:ext>
                  </a:extLst>
                </a:gridCol>
              </a:tblGrid>
              <a:tr h="670560">
                <a:tc>
                  <a:txBody>
                    <a:bodyPr/>
                    <a:lstStyle/>
                    <a:p>
                      <a:pPr marL="92075" marR="643890">
                        <a:lnSpc>
                          <a:spcPct val="101400"/>
                        </a:lnSpc>
                        <a:spcBef>
                          <a:spcPts val="300"/>
                        </a:spcBef>
                      </a:pPr>
                      <a:r>
                        <a:rPr sz="1850" b="1" spc="20" dirty="0">
                          <a:latin typeface="Calibri"/>
                          <a:cs typeface="Calibri"/>
                        </a:rPr>
                        <a:t>9.</a:t>
                      </a:r>
                      <a:r>
                        <a:rPr sz="1850" b="1" spc="-20" dirty="0">
                          <a:latin typeface="Calibri"/>
                          <a:cs typeface="Calibri"/>
                        </a:rPr>
                        <a:t> </a:t>
                      </a:r>
                      <a:r>
                        <a:rPr sz="1850" b="1" spc="-10" dirty="0">
                          <a:latin typeface="Calibri"/>
                          <a:cs typeface="Calibri"/>
                        </a:rPr>
                        <a:t>Individual</a:t>
                      </a:r>
                      <a:r>
                        <a:rPr sz="1850" b="1" spc="250" dirty="0">
                          <a:latin typeface="Calibri"/>
                          <a:cs typeface="Calibri"/>
                        </a:rPr>
                        <a:t> </a:t>
                      </a:r>
                      <a:r>
                        <a:rPr sz="1850" b="1" spc="-10" dirty="0">
                          <a:latin typeface="Calibri"/>
                          <a:cs typeface="Calibri"/>
                        </a:rPr>
                        <a:t>and</a:t>
                      </a:r>
                      <a:r>
                        <a:rPr sz="1850" b="1" spc="155" dirty="0">
                          <a:latin typeface="Calibri"/>
                          <a:cs typeface="Calibri"/>
                        </a:rPr>
                        <a:t> </a:t>
                      </a:r>
                      <a:r>
                        <a:rPr sz="1850" b="1" spc="15" dirty="0">
                          <a:latin typeface="Calibri"/>
                          <a:cs typeface="Calibri"/>
                        </a:rPr>
                        <a:t>team</a:t>
                      </a:r>
                      <a:r>
                        <a:rPr sz="1850" b="1" spc="10" dirty="0">
                          <a:latin typeface="Calibri"/>
                          <a:cs typeface="Calibri"/>
                        </a:rPr>
                        <a:t> work:</a:t>
                      </a:r>
                      <a:r>
                        <a:rPr sz="1850" b="1" spc="80" dirty="0">
                          <a:latin typeface="Calibri"/>
                          <a:cs typeface="Calibri"/>
                        </a:rPr>
                        <a:t> </a:t>
                      </a:r>
                      <a:r>
                        <a:rPr sz="1850" dirty="0">
                          <a:latin typeface="Calibri"/>
                          <a:cs typeface="Calibri"/>
                        </a:rPr>
                        <a:t>Function</a:t>
                      </a:r>
                      <a:r>
                        <a:rPr sz="1850" spc="175" dirty="0">
                          <a:latin typeface="Calibri"/>
                          <a:cs typeface="Calibri"/>
                        </a:rPr>
                        <a:t> </a:t>
                      </a:r>
                      <a:r>
                        <a:rPr sz="1850" spc="-5" dirty="0">
                          <a:latin typeface="Calibri"/>
                          <a:cs typeface="Calibri"/>
                        </a:rPr>
                        <a:t>effectively</a:t>
                      </a:r>
                      <a:r>
                        <a:rPr sz="1850" spc="85" dirty="0">
                          <a:latin typeface="Calibri"/>
                          <a:cs typeface="Calibri"/>
                        </a:rPr>
                        <a:t> </a:t>
                      </a:r>
                      <a:r>
                        <a:rPr sz="1850" spc="10" dirty="0">
                          <a:latin typeface="Calibri"/>
                          <a:cs typeface="Calibri"/>
                        </a:rPr>
                        <a:t>as</a:t>
                      </a:r>
                      <a:r>
                        <a:rPr sz="1850" spc="55" dirty="0">
                          <a:latin typeface="Calibri"/>
                          <a:cs typeface="Calibri"/>
                        </a:rPr>
                        <a:t> </a:t>
                      </a:r>
                      <a:r>
                        <a:rPr sz="1850" spc="10" dirty="0">
                          <a:latin typeface="Calibri"/>
                          <a:cs typeface="Calibri"/>
                        </a:rPr>
                        <a:t>an</a:t>
                      </a:r>
                      <a:r>
                        <a:rPr sz="1850" spc="25" dirty="0">
                          <a:latin typeface="Calibri"/>
                          <a:cs typeface="Calibri"/>
                        </a:rPr>
                        <a:t> </a:t>
                      </a:r>
                      <a:r>
                        <a:rPr sz="1850" spc="5" dirty="0">
                          <a:latin typeface="Calibri"/>
                          <a:cs typeface="Calibri"/>
                        </a:rPr>
                        <a:t>individual,</a:t>
                      </a:r>
                      <a:r>
                        <a:rPr sz="1850" spc="170" dirty="0">
                          <a:latin typeface="Calibri"/>
                          <a:cs typeface="Calibri"/>
                        </a:rPr>
                        <a:t> </a:t>
                      </a:r>
                      <a:r>
                        <a:rPr sz="1850" spc="10" dirty="0">
                          <a:latin typeface="Calibri"/>
                          <a:cs typeface="Calibri"/>
                        </a:rPr>
                        <a:t>and</a:t>
                      </a:r>
                      <a:r>
                        <a:rPr sz="1850" spc="20" dirty="0">
                          <a:latin typeface="Calibri"/>
                          <a:cs typeface="Calibri"/>
                        </a:rPr>
                        <a:t> </a:t>
                      </a:r>
                      <a:r>
                        <a:rPr sz="1850" spc="10" dirty="0">
                          <a:latin typeface="Calibri"/>
                          <a:cs typeface="Calibri"/>
                        </a:rPr>
                        <a:t>as</a:t>
                      </a:r>
                      <a:r>
                        <a:rPr sz="1850" spc="50" dirty="0">
                          <a:latin typeface="Calibri"/>
                          <a:cs typeface="Calibri"/>
                        </a:rPr>
                        <a:t> </a:t>
                      </a:r>
                      <a:r>
                        <a:rPr sz="1850" spc="10" dirty="0">
                          <a:latin typeface="Calibri"/>
                          <a:cs typeface="Calibri"/>
                        </a:rPr>
                        <a:t>a </a:t>
                      </a:r>
                      <a:r>
                        <a:rPr sz="1850" spc="-400" dirty="0">
                          <a:latin typeface="Calibri"/>
                          <a:cs typeface="Calibri"/>
                        </a:rPr>
                        <a:t> </a:t>
                      </a:r>
                      <a:r>
                        <a:rPr sz="1850" dirty="0">
                          <a:latin typeface="Calibri"/>
                          <a:cs typeface="Calibri"/>
                        </a:rPr>
                        <a:t>member</a:t>
                      </a:r>
                      <a:r>
                        <a:rPr sz="1850" spc="125" dirty="0">
                          <a:latin typeface="Calibri"/>
                          <a:cs typeface="Calibri"/>
                        </a:rPr>
                        <a:t> </a:t>
                      </a:r>
                      <a:r>
                        <a:rPr sz="1850" dirty="0">
                          <a:latin typeface="Calibri"/>
                          <a:cs typeface="Calibri"/>
                        </a:rPr>
                        <a:t>or</a:t>
                      </a:r>
                      <a:r>
                        <a:rPr sz="1850" spc="50" dirty="0">
                          <a:latin typeface="Calibri"/>
                          <a:cs typeface="Calibri"/>
                        </a:rPr>
                        <a:t> </a:t>
                      </a:r>
                      <a:r>
                        <a:rPr sz="1850" dirty="0">
                          <a:latin typeface="Calibri"/>
                          <a:cs typeface="Calibri"/>
                        </a:rPr>
                        <a:t>leader</a:t>
                      </a:r>
                      <a:r>
                        <a:rPr sz="1850" spc="130" dirty="0">
                          <a:latin typeface="Calibri"/>
                          <a:cs typeface="Calibri"/>
                        </a:rPr>
                        <a:t> </a:t>
                      </a:r>
                      <a:r>
                        <a:rPr sz="1850" spc="15" dirty="0">
                          <a:latin typeface="Calibri"/>
                          <a:cs typeface="Calibri"/>
                        </a:rPr>
                        <a:t>in</a:t>
                      </a:r>
                      <a:r>
                        <a:rPr sz="1850" spc="20" dirty="0">
                          <a:latin typeface="Calibri"/>
                          <a:cs typeface="Calibri"/>
                        </a:rPr>
                        <a:t> </a:t>
                      </a:r>
                      <a:r>
                        <a:rPr sz="1850" spc="5" dirty="0">
                          <a:latin typeface="Calibri"/>
                          <a:cs typeface="Calibri"/>
                        </a:rPr>
                        <a:t>diverse</a:t>
                      </a:r>
                      <a:r>
                        <a:rPr sz="1850" spc="70" dirty="0">
                          <a:latin typeface="Calibri"/>
                          <a:cs typeface="Calibri"/>
                        </a:rPr>
                        <a:t> </a:t>
                      </a:r>
                      <a:r>
                        <a:rPr sz="1850" dirty="0">
                          <a:latin typeface="Calibri"/>
                          <a:cs typeface="Calibri"/>
                        </a:rPr>
                        <a:t>teams,</a:t>
                      </a:r>
                      <a:r>
                        <a:rPr sz="1850" spc="90" dirty="0">
                          <a:latin typeface="Calibri"/>
                          <a:cs typeface="Calibri"/>
                        </a:rPr>
                        <a:t> </a:t>
                      </a:r>
                      <a:r>
                        <a:rPr sz="1850" spc="10" dirty="0">
                          <a:latin typeface="Calibri"/>
                          <a:cs typeface="Calibri"/>
                        </a:rPr>
                        <a:t>and</a:t>
                      </a:r>
                      <a:r>
                        <a:rPr sz="1850" spc="95" dirty="0">
                          <a:latin typeface="Calibri"/>
                          <a:cs typeface="Calibri"/>
                        </a:rPr>
                        <a:t> </a:t>
                      </a:r>
                      <a:r>
                        <a:rPr sz="1850" spc="15" dirty="0">
                          <a:latin typeface="Calibri"/>
                          <a:cs typeface="Calibri"/>
                        </a:rPr>
                        <a:t>in</a:t>
                      </a:r>
                      <a:r>
                        <a:rPr sz="1850" spc="-55" dirty="0">
                          <a:latin typeface="Calibri"/>
                          <a:cs typeface="Calibri"/>
                        </a:rPr>
                        <a:t> </a:t>
                      </a:r>
                      <a:r>
                        <a:rPr sz="1850" spc="10" dirty="0">
                          <a:latin typeface="Calibri"/>
                          <a:cs typeface="Calibri"/>
                        </a:rPr>
                        <a:t>multidisciplinary</a:t>
                      </a:r>
                      <a:r>
                        <a:rPr sz="1850" spc="85" dirty="0">
                          <a:latin typeface="Calibri"/>
                          <a:cs typeface="Calibri"/>
                        </a:rPr>
                        <a:t> </a:t>
                      </a:r>
                      <a:r>
                        <a:rPr sz="1850" dirty="0">
                          <a:latin typeface="Calibri"/>
                          <a:cs typeface="Calibri"/>
                        </a:rPr>
                        <a:t>settings.</a:t>
                      </a:r>
                      <a:endParaRPr sz="1850">
                        <a:latin typeface="Calibri"/>
                        <a:cs typeface="Calibri"/>
                      </a:endParaRPr>
                    </a:p>
                  </a:txBody>
                  <a:tcPr marL="0" marR="0" marT="3810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0"/>
                  </a:ext>
                </a:extLst>
              </a:tr>
              <a:tr h="1249679">
                <a:tc>
                  <a:txBody>
                    <a:bodyPr/>
                    <a:lstStyle/>
                    <a:p>
                      <a:pPr marL="92075" marR="124460">
                        <a:lnSpc>
                          <a:spcPct val="102600"/>
                        </a:lnSpc>
                        <a:spcBef>
                          <a:spcPts val="280"/>
                        </a:spcBef>
                      </a:pPr>
                      <a:r>
                        <a:rPr sz="1850" b="1" spc="25" dirty="0">
                          <a:latin typeface="Calibri"/>
                          <a:cs typeface="Calibri"/>
                        </a:rPr>
                        <a:t>10. </a:t>
                      </a:r>
                      <a:r>
                        <a:rPr sz="1850" b="1" spc="-10" dirty="0">
                          <a:latin typeface="Calibri"/>
                          <a:cs typeface="Calibri"/>
                        </a:rPr>
                        <a:t>Communication:</a:t>
                      </a:r>
                      <a:r>
                        <a:rPr sz="1850" b="1" spc="-5" dirty="0">
                          <a:latin typeface="Calibri"/>
                          <a:cs typeface="Calibri"/>
                        </a:rPr>
                        <a:t> </a:t>
                      </a:r>
                      <a:r>
                        <a:rPr sz="1850" spc="5" dirty="0">
                          <a:latin typeface="Calibri"/>
                          <a:cs typeface="Calibri"/>
                        </a:rPr>
                        <a:t>Communicate </a:t>
                      </a:r>
                      <a:r>
                        <a:rPr sz="1850" spc="-5" dirty="0">
                          <a:latin typeface="Calibri"/>
                          <a:cs typeface="Calibri"/>
                        </a:rPr>
                        <a:t>effectively</a:t>
                      </a:r>
                      <a:r>
                        <a:rPr sz="1850" dirty="0">
                          <a:latin typeface="Calibri"/>
                          <a:cs typeface="Calibri"/>
                        </a:rPr>
                        <a:t> on </a:t>
                      </a:r>
                      <a:r>
                        <a:rPr sz="1850" spc="5" dirty="0">
                          <a:latin typeface="Calibri"/>
                          <a:cs typeface="Calibri"/>
                        </a:rPr>
                        <a:t>complex </a:t>
                      </a:r>
                      <a:r>
                        <a:rPr sz="1850" dirty="0">
                          <a:latin typeface="Calibri"/>
                          <a:cs typeface="Calibri"/>
                        </a:rPr>
                        <a:t>engineering</a:t>
                      </a:r>
                      <a:r>
                        <a:rPr sz="1850" spc="5" dirty="0">
                          <a:latin typeface="Calibri"/>
                          <a:cs typeface="Calibri"/>
                        </a:rPr>
                        <a:t> activities </a:t>
                      </a:r>
                      <a:r>
                        <a:rPr sz="1850" spc="-405" dirty="0">
                          <a:latin typeface="Calibri"/>
                          <a:cs typeface="Calibri"/>
                        </a:rPr>
                        <a:t> </a:t>
                      </a:r>
                      <a:r>
                        <a:rPr sz="1850" spc="5" dirty="0">
                          <a:latin typeface="Calibri"/>
                          <a:cs typeface="Calibri"/>
                        </a:rPr>
                        <a:t>with </a:t>
                      </a:r>
                      <a:r>
                        <a:rPr sz="1850" spc="-5" dirty="0">
                          <a:latin typeface="Calibri"/>
                          <a:cs typeface="Calibri"/>
                        </a:rPr>
                        <a:t>the</a:t>
                      </a:r>
                      <a:r>
                        <a:rPr sz="1850" dirty="0">
                          <a:latin typeface="Calibri"/>
                          <a:cs typeface="Calibri"/>
                        </a:rPr>
                        <a:t> engineering</a:t>
                      </a:r>
                      <a:r>
                        <a:rPr sz="1850" spc="5" dirty="0">
                          <a:latin typeface="Calibri"/>
                          <a:cs typeface="Calibri"/>
                        </a:rPr>
                        <a:t> </a:t>
                      </a:r>
                      <a:r>
                        <a:rPr sz="1850" spc="10" dirty="0">
                          <a:latin typeface="Calibri"/>
                          <a:cs typeface="Calibri"/>
                        </a:rPr>
                        <a:t>community and </a:t>
                      </a:r>
                      <a:r>
                        <a:rPr sz="1850" spc="5" dirty="0">
                          <a:latin typeface="Calibri"/>
                          <a:cs typeface="Calibri"/>
                        </a:rPr>
                        <a:t>with society </a:t>
                      </a:r>
                      <a:r>
                        <a:rPr sz="1850" spc="10" dirty="0">
                          <a:latin typeface="Calibri"/>
                          <a:cs typeface="Calibri"/>
                        </a:rPr>
                        <a:t>at large, </a:t>
                      </a:r>
                      <a:r>
                        <a:rPr sz="1850" spc="15" dirty="0">
                          <a:latin typeface="Calibri"/>
                          <a:cs typeface="Calibri"/>
                        </a:rPr>
                        <a:t>such as, </a:t>
                      </a:r>
                      <a:r>
                        <a:rPr sz="1850" dirty="0">
                          <a:latin typeface="Calibri"/>
                          <a:cs typeface="Calibri"/>
                        </a:rPr>
                        <a:t>being </a:t>
                      </a:r>
                      <a:r>
                        <a:rPr sz="1850" spc="10" dirty="0">
                          <a:latin typeface="Calibri"/>
                          <a:cs typeface="Calibri"/>
                        </a:rPr>
                        <a:t>able </a:t>
                      </a:r>
                      <a:r>
                        <a:rPr sz="1850" spc="-5" dirty="0">
                          <a:latin typeface="Calibri"/>
                          <a:cs typeface="Calibri"/>
                        </a:rPr>
                        <a:t>to </a:t>
                      </a:r>
                      <a:r>
                        <a:rPr sz="1850" spc="-405" dirty="0">
                          <a:latin typeface="Calibri"/>
                          <a:cs typeface="Calibri"/>
                        </a:rPr>
                        <a:t> </a:t>
                      </a:r>
                      <a:r>
                        <a:rPr sz="1850" spc="5" dirty="0">
                          <a:latin typeface="Calibri"/>
                          <a:cs typeface="Calibri"/>
                        </a:rPr>
                        <a:t>comprehend</a:t>
                      </a:r>
                      <a:r>
                        <a:rPr sz="1850" spc="10" dirty="0">
                          <a:latin typeface="Calibri"/>
                          <a:cs typeface="Calibri"/>
                        </a:rPr>
                        <a:t> and write </a:t>
                      </a:r>
                      <a:r>
                        <a:rPr sz="1850" spc="-5" dirty="0">
                          <a:latin typeface="Calibri"/>
                          <a:cs typeface="Calibri"/>
                        </a:rPr>
                        <a:t>effective </a:t>
                      </a:r>
                      <a:r>
                        <a:rPr sz="1850" dirty="0">
                          <a:latin typeface="Calibri"/>
                          <a:cs typeface="Calibri"/>
                        </a:rPr>
                        <a:t>reports </a:t>
                      </a:r>
                      <a:r>
                        <a:rPr sz="1850" spc="10" dirty="0">
                          <a:latin typeface="Calibri"/>
                          <a:cs typeface="Calibri"/>
                        </a:rPr>
                        <a:t>and </a:t>
                      </a:r>
                      <a:r>
                        <a:rPr sz="1850" spc="5" dirty="0">
                          <a:latin typeface="Calibri"/>
                          <a:cs typeface="Calibri"/>
                        </a:rPr>
                        <a:t>design </a:t>
                      </a:r>
                      <a:r>
                        <a:rPr sz="1850" dirty="0">
                          <a:latin typeface="Calibri"/>
                          <a:cs typeface="Calibri"/>
                        </a:rPr>
                        <a:t>documentation,</a:t>
                      </a:r>
                      <a:r>
                        <a:rPr sz="1850" spc="5" dirty="0">
                          <a:latin typeface="Calibri"/>
                          <a:cs typeface="Calibri"/>
                        </a:rPr>
                        <a:t> </a:t>
                      </a:r>
                      <a:r>
                        <a:rPr sz="1850" spc="-15" dirty="0">
                          <a:latin typeface="Calibri"/>
                          <a:cs typeface="Calibri"/>
                        </a:rPr>
                        <a:t>make </a:t>
                      </a:r>
                      <a:r>
                        <a:rPr sz="1850" spc="-10" dirty="0">
                          <a:latin typeface="Calibri"/>
                          <a:cs typeface="Calibri"/>
                        </a:rPr>
                        <a:t> </a:t>
                      </a:r>
                      <a:r>
                        <a:rPr sz="1850" spc="-5" dirty="0">
                          <a:latin typeface="Calibri"/>
                          <a:cs typeface="Calibri"/>
                        </a:rPr>
                        <a:t>effective</a:t>
                      </a:r>
                      <a:r>
                        <a:rPr sz="1850" spc="70" dirty="0">
                          <a:latin typeface="Calibri"/>
                          <a:cs typeface="Calibri"/>
                        </a:rPr>
                        <a:t> </a:t>
                      </a:r>
                      <a:r>
                        <a:rPr sz="1850" dirty="0">
                          <a:latin typeface="Calibri"/>
                          <a:cs typeface="Calibri"/>
                        </a:rPr>
                        <a:t>presentations,</a:t>
                      </a:r>
                      <a:r>
                        <a:rPr sz="1850" spc="160" dirty="0">
                          <a:latin typeface="Calibri"/>
                          <a:cs typeface="Calibri"/>
                        </a:rPr>
                        <a:t> </a:t>
                      </a:r>
                      <a:r>
                        <a:rPr sz="1850" spc="10" dirty="0">
                          <a:latin typeface="Calibri"/>
                          <a:cs typeface="Calibri"/>
                        </a:rPr>
                        <a:t>and</a:t>
                      </a:r>
                      <a:r>
                        <a:rPr sz="1850" spc="90" dirty="0">
                          <a:latin typeface="Calibri"/>
                          <a:cs typeface="Calibri"/>
                        </a:rPr>
                        <a:t> </a:t>
                      </a:r>
                      <a:r>
                        <a:rPr sz="1850" spc="10" dirty="0">
                          <a:latin typeface="Calibri"/>
                          <a:cs typeface="Calibri"/>
                        </a:rPr>
                        <a:t>give</a:t>
                      </a:r>
                      <a:r>
                        <a:rPr sz="1850" spc="-5" dirty="0">
                          <a:latin typeface="Calibri"/>
                          <a:cs typeface="Calibri"/>
                        </a:rPr>
                        <a:t> </a:t>
                      </a:r>
                      <a:r>
                        <a:rPr sz="1850" spc="10" dirty="0">
                          <a:latin typeface="Calibri"/>
                          <a:cs typeface="Calibri"/>
                        </a:rPr>
                        <a:t>and</a:t>
                      </a:r>
                      <a:r>
                        <a:rPr sz="1850" spc="90" dirty="0">
                          <a:latin typeface="Calibri"/>
                          <a:cs typeface="Calibri"/>
                        </a:rPr>
                        <a:t> </a:t>
                      </a:r>
                      <a:r>
                        <a:rPr sz="1850" spc="5" dirty="0">
                          <a:latin typeface="Calibri"/>
                          <a:cs typeface="Calibri"/>
                        </a:rPr>
                        <a:t>receive</a:t>
                      </a:r>
                      <a:r>
                        <a:rPr sz="1850" spc="70" dirty="0">
                          <a:latin typeface="Calibri"/>
                          <a:cs typeface="Calibri"/>
                        </a:rPr>
                        <a:t> </a:t>
                      </a:r>
                      <a:r>
                        <a:rPr sz="1850" spc="10" dirty="0">
                          <a:latin typeface="Calibri"/>
                          <a:cs typeface="Calibri"/>
                        </a:rPr>
                        <a:t>clear</a:t>
                      </a:r>
                      <a:r>
                        <a:rPr sz="1850" spc="-25" dirty="0">
                          <a:latin typeface="Calibri"/>
                          <a:cs typeface="Calibri"/>
                        </a:rPr>
                        <a:t> </a:t>
                      </a:r>
                      <a:r>
                        <a:rPr sz="1850" spc="5" dirty="0">
                          <a:latin typeface="Calibri"/>
                          <a:cs typeface="Calibri"/>
                        </a:rPr>
                        <a:t>instructions.</a:t>
                      </a:r>
                      <a:endParaRPr sz="1850">
                        <a:latin typeface="Calibri"/>
                        <a:cs typeface="Calibri"/>
                      </a:endParaRPr>
                    </a:p>
                  </a:txBody>
                  <a:tcPr marL="0" marR="0" marT="3556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1"/>
                  </a:ext>
                </a:extLst>
              </a:tr>
              <a:tr h="1249680">
                <a:tc>
                  <a:txBody>
                    <a:bodyPr/>
                    <a:lstStyle/>
                    <a:p>
                      <a:pPr marL="92075" marR="311785">
                        <a:lnSpc>
                          <a:spcPct val="102600"/>
                        </a:lnSpc>
                        <a:spcBef>
                          <a:spcPts val="295"/>
                        </a:spcBef>
                      </a:pPr>
                      <a:r>
                        <a:rPr sz="1850" b="1" spc="25" dirty="0">
                          <a:latin typeface="Calibri"/>
                          <a:cs typeface="Calibri"/>
                        </a:rPr>
                        <a:t>11. </a:t>
                      </a:r>
                      <a:r>
                        <a:rPr sz="1850" b="1" spc="-5" dirty="0">
                          <a:latin typeface="Calibri"/>
                          <a:cs typeface="Calibri"/>
                        </a:rPr>
                        <a:t>Project</a:t>
                      </a:r>
                      <a:r>
                        <a:rPr sz="1850" b="1" dirty="0">
                          <a:latin typeface="Calibri"/>
                          <a:cs typeface="Calibri"/>
                        </a:rPr>
                        <a:t> management</a:t>
                      </a:r>
                      <a:r>
                        <a:rPr sz="1850" b="1" spc="5" dirty="0">
                          <a:latin typeface="Calibri"/>
                          <a:cs typeface="Calibri"/>
                        </a:rPr>
                        <a:t> </a:t>
                      </a:r>
                      <a:r>
                        <a:rPr sz="1850" b="1" spc="-10" dirty="0">
                          <a:latin typeface="Calibri"/>
                          <a:cs typeface="Calibri"/>
                        </a:rPr>
                        <a:t>and </a:t>
                      </a:r>
                      <a:r>
                        <a:rPr sz="1850" b="1" spc="-5" dirty="0">
                          <a:latin typeface="Calibri"/>
                          <a:cs typeface="Calibri"/>
                        </a:rPr>
                        <a:t>finance:</a:t>
                      </a:r>
                      <a:r>
                        <a:rPr sz="1850" b="1" dirty="0">
                          <a:latin typeface="Calibri"/>
                          <a:cs typeface="Calibri"/>
                        </a:rPr>
                        <a:t> </a:t>
                      </a:r>
                      <a:r>
                        <a:rPr sz="1850" spc="-5" dirty="0">
                          <a:latin typeface="Calibri"/>
                          <a:cs typeface="Calibri"/>
                        </a:rPr>
                        <a:t>Demonstrate</a:t>
                      </a:r>
                      <a:r>
                        <a:rPr sz="1850" dirty="0">
                          <a:latin typeface="Calibri"/>
                          <a:cs typeface="Calibri"/>
                        </a:rPr>
                        <a:t> </a:t>
                      </a:r>
                      <a:r>
                        <a:rPr sz="1850" spc="5" dirty="0">
                          <a:latin typeface="Calibri"/>
                          <a:cs typeface="Calibri"/>
                        </a:rPr>
                        <a:t>knowledge </a:t>
                      </a:r>
                      <a:r>
                        <a:rPr sz="1850" spc="10" dirty="0">
                          <a:latin typeface="Calibri"/>
                          <a:cs typeface="Calibri"/>
                        </a:rPr>
                        <a:t>and </a:t>
                      </a:r>
                      <a:r>
                        <a:rPr sz="1850" spc="15" dirty="0">
                          <a:latin typeface="Calibri"/>
                          <a:cs typeface="Calibri"/>
                        </a:rPr>
                        <a:t> </a:t>
                      </a:r>
                      <a:r>
                        <a:rPr sz="1850" dirty="0">
                          <a:latin typeface="Calibri"/>
                          <a:cs typeface="Calibri"/>
                        </a:rPr>
                        <a:t>understanding</a:t>
                      </a:r>
                      <a:r>
                        <a:rPr sz="1850" spc="120" dirty="0">
                          <a:latin typeface="Calibri"/>
                          <a:cs typeface="Calibri"/>
                        </a:rPr>
                        <a:t> </a:t>
                      </a:r>
                      <a:r>
                        <a:rPr sz="1850" dirty="0">
                          <a:latin typeface="Calibri"/>
                          <a:cs typeface="Calibri"/>
                        </a:rPr>
                        <a:t>of</a:t>
                      </a:r>
                      <a:r>
                        <a:rPr sz="1850" spc="60" dirty="0">
                          <a:latin typeface="Calibri"/>
                          <a:cs typeface="Calibri"/>
                        </a:rPr>
                        <a:t> </a:t>
                      </a:r>
                      <a:r>
                        <a:rPr sz="1850" spc="-5" dirty="0">
                          <a:latin typeface="Calibri"/>
                          <a:cs typeface="Calibri"/>
                        </a:rPr>
                        <a:t>the</a:t>
                      </a:r>
                      <a:r>
                        <a:rPr sz="1850" spc="75" dirty="0">
                          <a:latin typeface="Calibri"/>
                          <a:cs typeface="Calibri"/>
                        </a:rPr>
                        <a:t> </a:t>
                      </a:r>
                      <a:r>
                        <a:rPr sz="1850" dirty="0">
                          <a:latin typeface="Calibri"/>
                          <a:cs typeface="Calibri"/>
                        </a:rPr>
                        <a:t>engineering</a:t>
                      </a:r>
                      <a:r>
                        <a:rPr sz="1850" spc="195" dirty="0">
                          <a:latin typeface="Calibri"/>
                          <a:cs typeface="Calibri"/>
                        </a:rPr>
                        <a:t> </a:t>
                      </a:r>
                      <a:r>
                        <a:rPr sz="1850" spc="10" dirty="0">
                          <a:latin typeface="Calibri"/>
                          <a:cs typeface="Calibri"/>
                        </a:rPr>
                        <a:t>and</a:t>
                      </a:r>
                      <a:r>
                        <a:rPr sz="1850" spc="95" dirty="0">
                          <a:latin typeface="Calibri"/>
                          <a:cs typeface="Calibri"/>
                        </a:rPr>
                        <a:t> </a:t>
                      </a:r>
                      <a:r>
                        <a:rPr sz="1850" spc="5" dirty="0">
                          <a:latin typeface="Calibri"/>
                          <a:cs typeface="Calibri"/>
                        </a:rPr>
                        <a:t>management</a:t>
                      </a:r>
                      <a:r>
                        <a:rPr sz="1850" spc="155" dirty="0">
                          <a:latin typeface="Calibri"/>
                          <a:cs typeface="Calibri"/>
                        </a:rPr>
                        <a:t> </a:t>
                      </a:r>
                      <a:r>
                        <a:rPr sz="1850" spc="10" dirty="0">
                          <a:latin typeface="Calibri"/>
                          <a:cs typeface="Calibri"/>
                        </a:rPr>
                        <a:t>principles</a:t>
                      </a:r>
                      <a:r>
                        <a:rPr sz="1850" spc="125" dirty="0">
                          <a:latin typeface="Calibri"/>
                          <a:cs typeface="Calibri"/>
                        </a:rPr>
                        <a:t> </a:t>
                      </a:r>
                      <a:r>
                        <a:rPr sz="1850" spc="10" dirty="0">
                          <a:latin typeface="Calibri"/>
                          <a:cs typeface="Calibri"/>
                        </a:rPr>
                        <a:t>and</a:t>
                      </a:r>
                      <a:r>
                        <a:rPr sz="1850" spc="15" dirty="0">
                          <a:latin typeface="Calibri"/>
                          <a:cs typeface="Calibri"/>
                        </a:rPr>
                        <a:t> </a:t>
                      </a:r>
                      <a:r>
                        <a:rPr sz="1850" spc="10" dirty="0">
                          <a:latin typeface="Calibri"/>
                          <a:cs typeface="Calibri"/>
                        </a:rPr>
                        <a:t>apply</a:t>
                      </a:r>
                      <a:r>
                        <a:rPr sz="1850" spc="90" dirty="0">
                          <a:latin typeface="Calibri"/>
                          <a:cs typeface="Calibri"/>
                        </a:rPr>
                        <a:t> </a:t>
                      </a:r>
                      <a:r>
                        <a:rPr sz="1850" spc="-5" dirty="0">
                          <a:latin typeface="Calibri"/>
                          <a:cs typeface="Calibri"/>
                        </a:rPr>
                        <a:t>these </a:t>
                      </a:r>
                      <a:r>
                        <a:rPr sz="1850" spc="-405" dirty="0">
                          <a:latin typeface="Calibri"/>
                          <a:cs typeface="Calibri"/>
                        </a:rPr>
                        <a:t> </a:t>
                      </a:r>
                      <a:r>
                        <a:rPr sz="1850" spc="-5" dirty="0">
                          <a:latin typeface="Calibri"/>
                          <a:cs typeface="Calibri"/>
                        </a:rPr>
                        <a:t>to</a:t>
                      </a:r>
                      <a:r>
                        <a:rPr sz="1850" spc="10" dirty="0">
                          <a:latin typeface="Calibri"/>
                          <a:cs typeface="Calibri"/>
                        </a:rPr>
                        <a:t> </a:t>
                      </a:r>
                      <a:r>
                        <a:rPr sz="1850" spc="-40" dirty="0">
                          <a:latin typeface="Calibri"/>
                          <a:cs typeface="Calibri"/>
                        </a:rPr>
                        <a:t>one’s</a:t>
                      </a:r>
                      <a:r>
                        <a:rPr sz="1850" spc="190" dirty="0">
                          <a:latin typeface="Calibri"/>
                          <a:cs typeface="Calibri"/>
                        </a:rPr>
                        <a:t> </a:t>
                      </a:r>
                      <a:r>
                        <a:rPr sz="1850" spc="10" dirty="0">
                          <a:latin typeface="Calibri"/>
                          <a:cs typeface="Calibri"/>
                        </a:rPr>
                        <a:t>own</a:t>
                      </a:r>
                      <a:r>
                        <a:rPr sz="1850" spc="15" dirty="0">
                          <a:latin typeface="Calibri"/>
                          <a:cs typeface="Calibri"/>
                        </a:rPr>
                        <a:t> </a:t>
                      </a:r>
                      <a:r>
                        <a:rPr sz="1850" spc="5" dirty="0">
                          <a:latin typeface="Calibri"/>
                          <a:cs typeface="Calibri"/>
                        </a:rPr>
                        <a:t>work,</a:t>
                      </a:r>
                      <a:r>
                        <a:rPr sz="1850" spc="85" dirty="0">
                          <a:latin typeface="Calibri"/>
                          <a:cs typeface="Calibri"/>
                        </a:rPr>
                        <a:t> </a:t>
                      </a:r>
                      <a:r>
                        <a:rPr sz="1850" spc="10" dirty="0">
                          <a:latin typeface="Calibri"/>
                          <a:cs typeface="Calibri"/>
                        </a:rPr>
                        <a:t>as</a:t>
                      </a:r>
                      <a:r>
                        <a:rPr sz="1850" spc="45" dirty="0">
                          <a:latin typeface="Calibri"/>
                          <a:cs typeface="Calibri"/>
                        </a:rPr>
                        <a:t> </a:t>
                      </a:r>
                      <a:r>
                        <a:rPr sz="1850" spc="10" dirty="0">
                          <a:latin typeface="Calibri"/>
                          <a:cs typeface="Calibri"/>
                        </a:rPr>
                        <a:t>a</a:t>
                      </a:r>
                      <a:r>
                        <a:rPr sz="1850" spc="-45" dirty="0">
                          <a:latin typeface="Calibri"/>
                          <a:cs typeface="Calibri"/>
                        </a:rPr>
                        <a:t> </a:t>
                      </a:r>
                      <a:r>
                        <a:rPr sz="1850" dirty="0">
                          <a:latin typeface="Calibri"/>
                          <a:cs typeface="Calibri"/>
                        </a:rPr>
                        <a:t>member</a:t>
                      </a:r>
                      <a:r>
                        <a:rPr sz="1850" spc="200" dirty="0">
                          <a:latin typeface="Calibri"/>
                          <a:cs typeface="Calibri"/>
                        </a:rPr>
                        <a:t> </a:t>
                      </a:r>
                      <a:r>
                        <a:rPr sz="1850" spc="10" dirty="0">
                          <a:latin typeface="Calibri"/>
                          <a:cs typeface="Calibri"/>
                        </a:rPr>
                        <a:t>and</a:t>
                      </a:r>
                      <a:r>
                        <a:rPr sz="1850" spc="20" dirty="0">
                          <a:latin typeface="Calibri"/>
                          <a:cs typeface="Calibri"/>
                        </a:rPr>
                        <a:t> </a:t>
                      </a:r>
                      <a:r>
                        <a:rPr sz="1850" dirty="0">
                          <a:latin typeface="Calibri"/>
                          <a:cs typeface="Calibri"/>
                        </a:rPr>
                        <a:t>leader</a:t>
                      </a:r>
                      <a:r>
                        <a:rPr sz="1850" spc="200" dirty="0">
                          <a:latin typeface="Calibri"/>
                          <a:cs typeface="Calibri"/>
                        </a:rPr>
                        <a:t> </a:t>
                      </a:r>
                      <a:r>
                        <a:rPr sz="1850" spc="15" dirty="0">
                          <a:latin typeface="Calibri"/>
                          <a:cs typeface="Calibri"/>
                        </a:rPr>
                        <a:t>in</a:t>
                      </a:r>
                      <a:r>
                        <a:rPr sz="1850" spc="-55" dirty="0">
                          <a:latin typeface="Calibri"/>
                          <a:cs typeface="Calibri"/>
                        </a:rPr>
                        <a:t> </a:t>
                      </a:r>
                      <a:r>
                        <a:rPr sz="1850" spc="10" dirty="0">
                          <a:latin typeface="Calibri"/>
                          <a:cs typeface="Calibri"/>
                        </a:rPr>
                        <a:t>a</a:t>
                      </a:r>
                      <a:r>
                        <a:rPr sz="1850" spc="30" dirty="0">
                          <a:latin typeface="Calibri"/>
                          <a:cs typeface="Calibri"/>
                        </a:rPr>
                        <a:t> </a:t>
                      </a:r>
                      <a:r>
                        <a:rPr sz="1850" dirty="0">
                          <a:latin typeface="Calibri"/>
                          <a:cs typeface="Calibri"/>
                        </a:rPr>
                        <a:t>team,</a:t>
                      </a:r>
                      <a:r>
                        <a:rPr sz="1850" spc="85" dirty="0">
                          <a:latin typeface="Calibri"/>
                          <a:cs typeface="Calibri"/>
                        </a:rPr>
                        <a:t> </a:t>
                      </a:r>
                      <a:r>
                        <a:rPr sz="1850" spc="-5" dirty="0">
                          <a:latin typeface="Calibri"/>
                          <a:cs typeface="Calibri"/>
                        </a:rPr>
                        <a:t>to</a:t>
                      </a:r>
                      <a:r>
                        <a:rPr sz="1850" spc="85" dirty="0">
                          <a:latin typeface="Calibri"/>
                          <a:cs typeface="Calibri"/>
                        </a:rPr>
                        <a:t> </a:t>
                      </a:r>
                      <a:r>
                        <a:rPr sz="1850" spc="15" dirty="0">
                          <a:latin typeface="Calibri"/>
                          <a:cs typeface="Calibri"/>
                        </a:rPr>
                        <a:t>manage</a:t>
                      </a:r>
                      <a:r>
                        <a:rPr sz="1850" spc="70" dirty="0">
                          <a:latin typeface="Calibri"/>
                          <a:cs typeface="Calibri"/>
                        </a:rPr>
                        <a:t> </a:t>
                      </a:r>
                      <a:r>
                        <a:rPr sz="1850" dirty="0">
                          <a:latin typeface="Calibri"/>
                          <a:cs typeface="Calibri"/>
                        </a:rPr>
                        <a:t>projects</a:t>
                      </a:r>
                      <a:r>
                        <a:rPr sz="1850" spc="45" dirty="0">
                          <a:latin typeface="Calibri"/>
                          <a:cs typeface="Calibri"/>
                        </a:rPr>
                        <a:t> </a:t>
                      </a:r>
                      <a:r>
                        <a:rPr sz="1850" spc="10" dirty="0">
                          <a:latin typeface="Calibri"/>
                          <a:cs typeface="Calibri"/>
                        </a:rPr>
                        <a:t>and </a:t>
                      </a:r>
                      <a:r>
                        <a:rPr sz="1850" spc="-405" dirty="0">
                          <a:latin typeface="Calibri"/>
                          <a:cs typeface="Calibri"/>
                        </a:rPr>
                        <a:t> </a:t>
                      </a:r>
                      <a:r>
                        <a:rPr sz="1850" spc="15" dirty="0">
                          <a:latin typeface="Calibri"/>
                          <a:cs typeface="Calibri"/>
                        </a:rPr>
                        <a:t>in</a:t>
                      </a:r>
                      <a:r>
                        <a:rPr sz="1850" spc="10" dirty="0">
                          <a:latin typeface="Calibri"/>
                          <a:cs typeface="Calibri"/>
                        </a:rPr>
                        <a:t> multidisciplinary</a:t>
                      </a:r>
                      <a:r>
                        <a:rPr sz="1850" spc="80" dirty="0">
                          <a:latin typeface="Calibri"/>
                          <a:cs typeface="Calibri"/>
                        </a:rPr>
                        <a:t> </a:t>
                      </a:r>
                      <a:r>
                        <a:rPr sz="1850" dirty="0">
                          <a:latin typeface="Calibri"/>
                          <a:cs typeface="Calibri"/>
                        </a:rPr>
                        <a:t>environments.</a:t>
                      </a:r>
                      <a:endParaRPr sz="1850">
                        <a:latin typeface="Calibri"/>
                        <a:cs typeface="Calibri"/>
                      </a:endParaRPr>
                    </a:p>
                  </a:txBody>
                  <a:tcPr marL="0" marR="0" marT="37465"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2"/>
                  </a:ext>
                </a:extLst>
              </a:tr>
              <a:tr h="960120">
                <a:tc>
                  <a:txBody>
                    <a:bodyPr/>
                    <a:lstStyle/>
                    <a:p>
                      <a:pPr marL="92075" marR="94615">
                        <a:lnSpc>
                          <a:spcPct val="103200"/>
                        </a:lnSpc>
                        <a:spcBef>
                          <a:spcPts val="295"/>
                        </a:spcBef>
                      </a:pPr>
                      <a:r>
                        <a:rPr sz="1850" b="1" spc="25" dirty="0">
                          <a:latin typeface="Calibri"/>
                          <a:cs typeface="Calibri"/>
                        </a:rPr>
                        <a:t>12. </a:t>
                      </a:r>
                      <a:r>
                        <a:rPr sz="1850" b="1" spc="5" dirty="0">
                          <a:latin typeface="Calibri"/>
                          <a:cs typeface="Calibri"/>
                        </a:rPr>
                        <a:t>Life-long </a:t>
                      </a:r>
                      <a:r>
                        <a:rPr sz="1850" b="1" dirty="0">
                          <a:latin typeface="Calibri"/>
                          <a:cs typeface="Calibri"/>
                        </a:rPr>
                        <a:t>learning:</a:t>
                      </a:r>
                      <a:r>
                        <a:rPr sz="1850" b="1" spc="5" dirty="0">
                          <a:latin typeface="Calibri"/>
                          <a:cs typeface="Calibri"/>
                        </a:rPr>
                        <a:t> </a:t>
                      </a:r>
                      <a:r>
                        <a:rPr sz="1850" spc="5" dirty="0">
                          <a:latin typeface="Calibri"/>
                          <a:cs typeface="Calibri"/>
                        </a:rPr>
                        <a:t>Recognize </a:t>
                      </a:r>
                      <a:r>
                        <a:rPr sz="1850" spc="-5" dirty="0">
                          <a:latin typeface="Calibri"/>
                          <a:cs typeface="Calibri"/>
                        </a:rPr>
                        <a:t>the </a:t>
                      </a:r>
                      <a:r>
                        <a:rPr sz="1850" spc="-10" dirty="0">
                          <a:latin typeface="Calibri"/>
                          <a:cs typeface="Calibri"/>
                        </a:rPr>
                        <a:t>need</a:t>
                      </a:r>
                      <a:r>
                        <a:rPr sz="1850" spc="-5" dirty="0">
                          <a:latin typeface="Calibri"/>
                          <a:cs typeface="Calibri"/>
                        </a:rPr>
                        <a:t> </a:t>
                      </a:r>
                      <a:r>
                        <a:rPr sz="1850" spc="-40" dirty="0">
                          <a:latin typeface="Calibri"/>
                          <a:cs typeface="Calibri"/>
                        </a:rPr>
                        <a:t>for, </a:t>
                      </a:r>
                      <a:r>
                        <a:rPr sz="1850" spc="10" dirty="0">
                          <a:latin typeface="Calibri"/>
                          <a:cs typeface="Calibri"/>
                        </a:rPr>
                        <a:t>and </a:t>
                      </a:r>
                      <a:r>
                        <a:rPr sz="1850" spc="5" dirty="0">
                          <a:latin typeface="Calibri"/>
                          <a:cs typeface="Calibri"/>
                        </a:rPr>
                        <a:t>have </a:t>
                      </a:r>
                      <a:r>
                        <a:rPr sz="1850" spc="-5" dirty="0">
                          <a:latin typeface="Calibri"/>
                          <a:cs typeface="Calibri"/>
                        </a:rPr>
                        <a:t>the </a:t>
                      </a:r>
                      <a:r>
                        <a:rPr sz="1850" dirty="0">
                          <a:latin typeface="Calibri"/>
                          <a:cs typeface="Calibri"/>
                        </a:rPr>
                        <a:t>preparation</a:t>
                      </a:r>
                      <a:r>
                        <a:rPr sz="1850" spc="5" dirty="0">
                          <a:latin typeface="Calibri"/>
                          <a:cs typeface="Calibri"/>
                        </a:rPr>
                        <a:t> </a:t>
                      </a:r>
                      <a:r>
                        <a:rPr sz="1850" spc="10" dirty="0">
                          <a:latin typeface="Calibri"/>
                          <a:cs typeface="Calibri"/>
                        </a:rPr>
                        <a:t>and </a:t>
                      </a:r>
                      <a:r>
                        <a:rPr sz="1850" spc="15" dirty="0">
                          <a:latin typeface="Calibri"/>
                          <a:cs typeface="Calibri"/>
                        </a:rPr>
                        <a:t> </a:t>
                      </a:r>
                      <a:r>
                        <a:rPr sz="1850" spc="10" dirty="0">
                          <a:latin typeface="Calibri"/>
                          <a:cs typeface="Calibri"/>
                        </a:rPr>
                        <a:t>ability</a:t>
                      </a:r>
                      <a:r>
                        <a:rPr sz="1850" spc="80" dirty="0">
                          <a:latin typeface="Calibri"/>
                          <a:cs typeface="Calibri"/>
                        </a:rPr>
                        <a:t> </a:t>
                      </a:r>
                      <a:r>
                        <a:rPr sz="1850" spc="-5" dirty="0">
                          <a:latin typeface="Calibri"/>
                          <a:cs typeface="Calibri"/>
                        </a:rPr>
                        <a:t>to</a:t>
                      </a:r>
                      <a:r>
                        <a:rPr sz="1850" spc="15" dirty="0">
                          <a:latin typeface="Calibri"/>
                          <a:cs typeface="Calibri"/>
                        </a:rPr>
                        <a:t> </a:t>
                      </a:r>
                      <a:r>
                        <a:rPr sz="1850" spc="5" dirty="0">
                          <a:latin typeface="Calibri"/>
                          <a:cs typeface="Calibri"/>
                        </a:rPr>
                        <a:t>engage</a:t>
                      </a:r>
                      <a:r>
                        <a:rPr sz="1850" spc="75" dirty="0">
                          <a:latin typeface="Calibri"/>
                          <a:cs typeface="Calibri"/>
                        </a:rPr>
                        <a:t> </a:t>
                      </a:r>
                      <a:r>
                        <a:rPr sz="1850" spc="15" dirty="0">
                          <a:latin typeface="Calibri"/>
                          <a:cs typeface="Calibri"/>
                        </a:rPr>
                        <a:t>in </a:t>
                      </a:r>
                      <a:r>
                        <a:rPr sz="1850" spc="-5" dirty="0">
                          <a:latin typeface="Calibri"/>
                          <a:cs typeface="Calibri"/>
                        </a:rPr>
                        <a:t>independent</a:t>
                      </a:r>
                      <a:r>
                        <a:rPr sz="1850" spc="229" dirty="0">
                          <a:latin typeface="Calibri"/>
                          <a:cs typeface="Calibri"/>
                        </a:rPr>
                        <a:t> </a:t>
                      </a:r>
                      <a:r>
                        <a:rPr sz="1850" spc="10" dirty="0">
                          <a:latin typeface="Calibri"/>
                          <a:cs typeface="Calibri"/>
                        </a:rPr>
                        <a:t>and</a:t>
                      </a:r>
                      <a:r>
                        <a:rPr sz="1850" spc="95" dirty="0">
                          <a:latin typeface="Calibri"/>
                          <a:cs typeface="Calibri"/>
                        </a:rPr>
                        <a:t> </a:t>
                      </a:r>
                      <a:r>
                        <a:rPr sz="1850" spc="10" dirty="0">
                          <a:latin typeface="Calibri"/>
                          <a:cs typeface="Calibri"/>
                        </a:rPr>
                        <a:t>life-long</a:t>
                      </a:r>
                      <a:r>
                        <a:rPr sz="1850" spc="45" dirty="0">
                          <a:latin typeface="Calibri"/>
                          <a:cs typeface="Calibri"/>
                        </a:rPr>
                        <a:t> </a:t>
                      </a:r>
                      <a:r>
                        <a:rPr sz="1850" spc="10" dirty="0">
                          <a:latin typeface="Calibri"/>
                          <a:cs typeface="Calibri"/>
                        </a:rPr>
                        <a:t>learning</a:t>
                      </a:r>
                      <a:r>
                        <a:rPr sz="1850" spc="125" dirty="0">
                          <a:latin typeface="Calibri"/>
                          <a:cs typeface="Calibri"/>
                        </a:rPr>
                        <a:t> </a:t>
                      </a:r>
                      <a:r>
                        <a:rPr sz="1850" spc="15" dirty="0">
                          <a:latin typeface="Calibri"/>
                          <a:cs typeface="Calibri"/>
                        </a:rPr>
                        <a:t>in</a:t>
                      </a:r>
                      <a:r>
                        <a:rPr sz="1850" spc="25" dirty="0">
                          <a:latin typeface="Calibri"/>
                          <a:cs typeface="Calibri"/>
                        </a:rPr>
                        <a:t> </a:t>
                      </a:r>
                      <a:r>
                        <a:rPr sz="1850" spc="-5" dirty="0">
                          <a:latin typeface="Calibri"/>
                          <a:cs typeface="Calibri"/>
                        </a:rPr>
                        <a:t>the</a:t>
                      </a:r>
                      <a:r>
                        <a:rPr sz="1850" spc="75" dirty="0">
                          <a:latin typeface="Calibri"/>
                          <a:cs typeface="Calibri"/>
                        </a:rPr>
                        <a:t> </a:t>
                      </a:r>
                      <a:r>
                        <a:rPr sz="1850" spc="5" dirty="0">
                          <a:latin typeface="Calibri"/>
                          <a:cs typeface="Calibri"/>
                        </a:rPr>
                        <a:t>broadest</a:t>
                      </a:r>
                      <a:r>
                        <a:rPr sz="1850" spc="75" dirty="0">
                          <a:latin typeface="Calibri"/>
                          <a:cs typeface="Calibri"/>
                        </a:rPr>
                        <a:t> </a:t>
                      </a:r>
                      <a:r>
                        <a:rPr sz="1850" dirty="0">
                          <a:latin typeface="Calibri"/>
                          <a:cs typeface="Calibri"/>
                        </a:rPr>
                        <a:t>context</a:t>
                      </a:r>
                      <a:r>
                        <a:rPr sz="1850" spc="5" dirty="0">
                          <a:latin typeface="Calibri"/>
                          <a:cs typeface="Calibri"/>
                        </a:rPr>
                        <a:t> </a:t>
                      </a:r>
                      <a:r>
                        <a:rPr sz="1850" dirty="0">
                          <a:latin typeface="Calibri"/>
                          <a:cs typeface="Calibri"/>
                        </a:rPr>
                        <a:t>of </a:t>
                      </a:r>
                      <a:r>
                        <a:rPr sz="1850" spc="-405" dirty="0">
                          <a:latin typeface="Calibri"/>
                          <a:cs typeface="Calibri"/>
                        </a:rPr>
                        <a:t> </a:t>
                      </a:r>
                      <a:r>
                        <a:rPr sz="1850" spc="5" dirty="0">
                          <a:latin typeface="Calibri"/>
                          <a:cs typeface="Calibri"/>
                        </a:rPr>
                        <a:t>technological</a:t>
                      </a:r>
                      <a:r>
                        <a:rPr sz="1850" spc="114" dirty="0">
                          <a:latin typeface="Calibri"/>
                          <a:cs typeface="Calibri"/>
                        </a:rPr>
                        <a:t> </a:t>
                      </a:r>
                      <a:r>
                        <a:rPr sz="1850" spc="5" dirty="0">
                          <a:latin typeface="Calibri"/>
                          <a:cs typeface="Calibri"/>
                        </a:rPr>
                        <a:t>change.</a:t>
                      </a:r>
                      <a:endParaRPr sz="1850">
                        <a:latin typeface="Calibri"/>
                        <a:cs typeface="Calibri"/>
                      </a:endParaRPr>
                    </a:p>
                  </a:txBody>
                  <a:tcPr marL="0" marR="0" marT="37465"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3"/>
                  </a:ext>
                </a:extLst>
              </a:tr>
            </a:tbl>
          </a:graphicData>
        </a:graphic>
      </p:graphicFrame>
      <p:sp>
        <p:nvSpPr>
          <p:cNvPr id="3" name="object 3"/>
          <p:cNvSpPr txBox="1"/>
          <p:nvPr/>
        </p:nvSpPr>
        <p:spPr>
          <a:xfrm>
            <a:off x="460375" y="1235011"/>
            <a:ext cx="776605" cy="334645"/>
          </a:xfrm>
          <a:prstGeom prst="rect">
            <a:avLst/>
          </a:prstGeom>
        </p:spPr>
        <p:txBody>
          <a:bodyPr vert="horz" wrap="square" lIns="0" tIns="15875" rIns="0" bIns="0" rtlCol="0">
            <a:spAutoFit/>
          </a:bodyPr>
          <a:lstStyle/>
          <a:p>
            <a:pPr marL="12700">
              <a:lnSpc>
                <a:spcPct val="100000"/>
              </a:lnSpc>
              <a:spcBef>
                <a:spcPts val="125"/>
              </a:spcBef>
            </a:pPr>
            <a:r>
              <a:rPr sz="2000" spc="-25" dirty="0">
                <a:latin typeface="Calibri"/>
                <a:cs typeface="Calibri"/>
              </a:rPr>
              <a:t>C</a:t>
            </a:r>
            <a:r>
              <a:rPr sz="2000" spc="-10" dirty="0">
                <a:latin typeface="Calibri"/>
                <a:cs typeface="Calibri"/>
              </a:rPr>
              <a:t>o</a:t>
            </a:r>
            <a:r>
              <a:rPr sz="2000" spc="-5" dirty="0">
                <a:latin typeface="Calibri"/>
                <a:cs typeface="Calibri"/>
              </a:rPr>
              <a:t>n</a:t>
            </a:r>
            <a:r>
              <a:rPr sz="2000" spc="5" dirty="0">
                <a:latin typeface="Calibri"/>
                <a:cs typeface="Calibri"/>
              </a:rPr>
              <a:t>t</a:t>
            </a:r>
            <a:r>
              <a:rPr sz="2000" spc="-10" dirty="0">
                <a:latin typeface="Calibri"/>
                <a:cs typeface="Calibri"/>
              </a:rPr>
              <a:t>d</a:t>
            </a:r>
            <a:r>
              <a:rPr sz="2000" spc="15" dirty="0">
                <a:latin typeface="Calibri"/>
                <a:cs typeface="Calibri"/>
              </a:rPr>
              <a:t>.</a:t>
            </a:r>
            <a:r>
              <a:rPr sz="2000" spc="5" dirty="0">
                <a:latin typeface="Calibri"/>
                <a:cs typeface="Calibri"/>
              </a:rPr>
              <a:t>.</a:t>
            </a:r>
            <a:endParaRPr sz="2000">
              <a:latin typeface="Calibri"/>
              <a:cs typeface="Calibri"/>
            </a:endParaRPr>
          </a:p>
        </p:txBody>
      </p:sp>
      <p:grpSp>
        <p:nvGrpSpPr>
          <p:cNvPr id="4" name="object 4"/>
          <p:cNvGrpSpPr/>
          <p:nvPr/>
        </p:nvGrpSpPr>
        <p:grpSpPr>
          <a:xfrm>
            <a:off x="1343025" y="0"/>
            <a:ext cx="7806055" cy="976630"/>
            <a:chOff x="1343025" y="0"/>
            <a:chExt cx="7806055" cy="976630"/>
          </a:xfrm>
        </p:grpSpPr>
        <p:pic>
          <p:nvPicPr>
            <p:cNvPr id="5" name="object 5"/>
            <p:cNvPicPr/>
            <p:nvPr/>
          </p:nvPicPr>
          <p:blipFill>
            <a:blip r:embed="rId2" cstate="print"/>
            <a:stretch>
              <a:fillRect/>
            </a:stretch>
          </p:blipFill>
          <p:spPr>
            <a:xfrm>
              <a:off x="1343025" y="0"/>
              <a:ext cx="7800975" cy="900341"/>
            </a:xfrm>
            <a:prstGeom prst="rect">
              <a:avLst/>
            </a:prstGeom>
          </p:spPr>
        </p:pic>
        <p:pic>
          <p:nvPicPr>
            <p:cNvPr id="6" name="object 6"/>
            <p:cNvPicPr/>
            <p:nvPr/>
          </p:nvPicPr>
          <p:blipFill>
            <a:blip r:embed="rId3" cstate="print"/>
            <a:stretch>
              <a:fillRect/>
            </a:stretch>
          </p:blipFill>
          <p:spPr>
            <a:xfrm>
              <a:off x="2714625" y="0"/>
              <a:ext cx="5091176" cy="976249"/>
            </a:xfrm>
            <a:prstGeom prst="rect">
              <a:avLst/>
            </a:prstGeom>
          </p:spPr>
        </p:pic>
        <p:pic>
          <p:nvPicPr>
            <p:cNvPr id="7" name="object 7"/>
            <p:cNvPicPr/>
            <p:nvPr/>
          </p:nvPicPr>
          <p:blipFill>
            <a:blip r:embed="rId4" cstate="print"/>
            <a:stretch>
              <a:fillRect/>
            </a:stretch>
          </p:blipFill>
          <p:spPr>
            <a:xfrm>
              <a:off x="1376426" y="4825"/>
              <a:ext cx="7767574" cy="838200"/>
            </a:xfrm>
            <a:prstGeom prst="rect">
              <a:avLst/>
            </a:prstGeom>
          </p:spPr>
        </p:pic>
        <p:sp>
          <p:nvSpPr>
            <p:cNvPr id="8" name="object 8"/>
            <p:cNvSpPr/>
            <p:nvPr/>
          </p:nvSpPr>
          <p:spPr>
            <a:xfrm>
              <a:off x="1376426" y="4825"/>
              <a:ext cx="7767955" cy="838200"/>
            </a:xfrm>
            <a:custGeom>
              <a:avLst/>
              <a:gdLst/>
              <a:ahLst/>
              <a:cxnLst/>
              <a:rect l="l" t="t" r="r" b="b"/>
              <a:pathLst>
                <a:path w="7767955" h="838200">
                  <a:moveTo>
                    <a:pt x="0" y="838200"/>
                  </a:moveTo>
                  <a:lnTo>
                    <a:pt x="7767574" y="838200"/>
                  </a:lnTo>
                </a:path>
                <a:path w="7767955" h="838200">
                  <a:moveTo>
                    <a:pt x="7767574" y="0"/>
                  </a:moveTo>
                  <a:lnTo>
                    <a:pt x="0" y="0"/>
                  </a:lnTo>
                  <a:lnTo>
                    <a:pt x="0" y="838200"/>
                  </a:lnTo>
                </a:path>
              </a:pathLst>
            </a:custGeom>
            <a:ln w="9525">
              <a:solidFill>
                <a:srgbClr val="46AAC5"/>
              </a:solidFill>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304164" rIns="0" bIns="0" rtlCol="0">
            <a:spAutoFit/>
          </a:bodyPr>
          <a:lstStyle/>
          <a:p>
            <a:pPr marL="1385570" algn="ctr">
              <a:lnSpc>
                <a:spcPct val="100000"/>
              </a:lnSpc>
              <a:spcBef>
                <a:spcPts val="130"/>
              </a:spcBef>
            </a:pPr>
            <a:r>
              <a:rPr b="1" dirty="0">
                <a:latin typeface="Times New Roman"/>
                <a:cs typeface="Times New Roman"/>
              </a:rPr>
              <a:t>Program</a:t>
            </a:r>
            <a:r>
              <a:rPr b="1" spc="-130" dirty="0">
                <a:latin typeface="Times New Roman"/>
                <a:cs typeface="Times New Roman"/>
              </a:rPr>
              <a:t> </a:t>
            </a:r>
            <a:r>
              <a:rPr b="1" dirty="0">
                <a:latin typeface="Times New Roman"/>
                <a:cs typeface="Times New Roman"/>
              </a:rPr>
              <a:t>Outcomes</a:t>
            </a:r>
            <a:r>
              <a:rPr b="1" spc="20" dirty="0">
                <a:latin typeface="Times New Roman"/>
                <a:cs typeface="Times New Roman"/>
              </a:rPr>
              <a:t> </a:t>
            </a:r>
            <a:r>
              <a:rPr b="1" spc="-5" dirty="0">
                <a:latin typeface="Times New Roman"/>
                <a:cs typeface="Times New Roman"/>
              </a:rPr>
              <a:t>(POs)</a:t>
            </a:r>
          </a:p>
        </p:txBody>
      </p:sp>
      <p:pic>
        <p:nvPicPr>
          <p:cNvPr id="10" name="object 10"/>
          <p:cNvPicPr/>
          <p:nvPr/>
        </p:nvPicPr>
        <p:blipFill>
          <a:blip r:embed="rId5" cstate="print"/>
          <a:stretch>
            <a:fillRect/>
          </a:stretch>
        </p:blipFill>
        <p:spPr>
          <a:xfrm>
            <a:off x="0" y="19050"/>
            <a:ext cx="1371599" cy="904875"/>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11</a:t>
            </a:fld>
            <a:endParaRPr lang="en-IN"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419225" y="0"/>
              <a:ext cx="76915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466850" y="0"/>
              <a:ext cx="7596251" cy="890524"/>
            </a:xfrm>
            <a:prstGeom prst="rect">
              <a:avLst/>
            </a:prstGeom>
          </p:spPr>
        </p:pic>
      </p:grpSp>
      <p:sp>
        <p:nvSpPr>
          <p:cNvPr id="7" name="object 7"/>
          <p:cNvSpPr txBox="1">
            <a:spLocks noGrp="1"/>
          </p:cNvSpPr>
          <p:nvPr>
            <p:ph type="title"/>
          </p:nvPr>
        </p:nvSpPr>
        <p:spPr>
          <a:xfrm>
            <a:off x="1729104" y="57785"/>
            <a:ext cx="705485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D</a:t>
            </a:r>
            <a:r>
              <a:rPr b="1" spc="20" dirty="0">
                <a:latin typeface="Calibri"/>
                <a:cs typeface="Calibri"/>
              </a:rPr>
              <a:t>i</a:t>
            </a:r>
            <a:r>
              <a:rPr b="1" spc="25" dirty="0">
                <a:latin typeface="Calibri"/>
                <a:cs typeface="Calibri"/>
              </a:rPr>
              <a:t>f</a:t>
            </a:r>
            <a:r>
              <a:rPr b="1" spc="-45" dirty="0">
                <a:latin typeface="Calibri"/>
                <a:cs typeface="Calibri"/>
              </a:rPr>
              <a:t>f</a:t>
            </a:r>
            <a:r>
              <a:rPr b="1" spc="35" dirty="0">
                <a:latin typeface="Calibri"/>
                <a:cs typeface="Calibri"/>
              </a:rPr>
              <a:t>e</a:t>
            </a:r>
            <a:r>
              <a:rPr b="1" spc="-15" dirty="0">
                <a:latin typeface="Calibri"/>
                <a:cs typeface="Calibri"/>
              </a:rPr>
              <a:t>r</a:t>
            </a:r>
            <a:r>
              <a:rPr b="1" spc="35" dirty="0">
                <a:latin typeface="Calibri"/>
                <a:cs typeface="Calibri"/>
              </a:rPr>
              <a:t>e</a:t>
            </a:r>
            <a:r>
              <a:rPr b="1" spc="10" dirty="0">
                <a:latin typeface="Calibri"/>
                <a:cs typeface="Calibri"/>
              </a:rPr>
              <a:t>nce</a:t>
            </a:r>
            <a:r>
              <a:rPr b="1" spc="-254" dirty="0">
                <a:latin typeface="Calibri"/>
                <a:cs typeface="Calibri"/>
              </a:rPr>
              <a:t> </a:t>
            </a:r>
            <a:r>
              <a:rPr b="1" spc="15" dirty="0">
                <a:latin typeface="Calibri"/>
                <a:cs typeface="Calibri"/>
              </a:rPr>
              <a:t>b</a:t>
            </a:r>
            <a:r>
              <a:rPr b="1" spc="-40" dirty="0">
                <a:latin typeface="Calibri"/>
                <a:cs typeface="Calibri"/>
              </a:rPr>
              <a:t>/</a:t>
            </a:r>
            <a:r>
              <a:rPr b="1" spc="20" dirty="0">
                <a:latin typeface="Calibri"/>
                <a:cs typeface="Calibri"/>
              </a:rPr>
              <a:t>w</a:t>
            </a:r>
            <a:r>
              <a:rPr b="1" spc="15" dirty="0">
                <a:latin typeface="Calibri"/>
                <a:cs typeface="Calibri"/>
              </a:rPr>
              <a:t> </a:t>
            </a:r>
            <a:r>
              <a:rPr b="1" spc="10" dirty="0">
                <a:latin typeface="Calibri"/>
                <a:cs typeface="Calibri"/>
              </a:rPr>
              <a:t>P</a:t>
            </a:r>
            <a:r>
              <a:rPr b="1" spc="-10" dirty="0">
                <a:latin typeface="Calibri"/>
                <a:cs typeface="Calibri"/>
              </a:rPr>
              <a:t>r</a:t>
            </a:r>
            <a:r>
              <a:rPr b="1" spc="30" dirty="0">
                <a:latin typeface="Calibri"/>
                <a:cs typeface="Calibri"/>
              </a:rPr>
              <a:t>i</a:t>
            </a:r>
            <a:r>
              <a:rPr b="1" spc="15" dirty="0">
                <a:latin typeface="Calibri"/>
                <a:cs typeface="Calibri"/>
              </a:rPr>
              <a:t>m</a:t>
            </a:r>
            <a:r>
              <a:rPr b="1" spc="-15" dirty="0">
                <a:latin typeface="Calibri"/>
                <a:cs typeface="Calibri"/>
              </a:rPr>
              <a:t>ar</a:t>
            </a:r>
            <a:r>
              <a:rPr b="1" spc="10" dirty="0">
                <a:latin typeface="Calibri"/>
                <a:cs typeface="Calibri"/>
              </a:rPr>
              <a:t>y</a:t>
            </a:r>
            <a:r>
              <a:rPr b="1" spc="-80" dirty="0">
                <a:latin typeface="Calibri"/>
                <a:cs typeface="Calibri"/>
              </a:rPr>
              <a:t> </a:t>
            </a:r>
            <a:r>
              <a:rPr b="1" spc="-45" dirty="0">
                <a:latin typeface="Calibri"/>
                <a:cs typeface="Calibri"/>
              </a:rPr>
              <a:t>k</a:t>
            </a:r>
            <a:r>
              <a:rPr b="1" spc="35" dirty="0">
                <a:latin typeface="Calibri"/>
                <a:cs typeface="Calibri"/>
              </a:rPr>
              <a:t>e</a:t>
            </a:r>
            <a:r>
              <a:rPr b="1" spc="10" dirty="0">
                <a:latin typeface="Calibri"/>
                <a:cs typeface="Calibri"/>
              </a:rPr>
              <a:t>y</a:t>
            </a:r>
            <a:r>
              <a:rPr b="1" spc="-155" dirty="0">
                <a:latin typeface="Calibri"/>
                <a:cs typeface="Calibri"/>
              </a:rPr>
              <a:t> </a:t>
            </a:r>
            <a:r>
              <a:rPr b="1" spc="20" dirty="0">
                <a:latin typeface="Calibri"/>
                <a:cs typeface="Calibri"/>
              </a:rPr>
              <a:t>&amp;</a:t>
            </a:r>
            <a:r>
              <a:rPr b="1" spc="-5" dirty="0">
                <a:latin typeface="Calibri"/>
                <a:cs typeface="Calibri"/>
              </a:rPr>
              <a:t> </a:t>
            </a:r>
            <a:r>
              <a:rPr b="1" spc="-50" dirty="0">
                <a:latin typeface="Calibri"/>
                <a:cs typeface="Calibri"/>
              </a:rPr>
              <a:t>F</a:t>
            </a:r>
            <a:r>
              <a:rPr b="1" dirty="0">
                <a:latin typeface="Calibri"/>
                <a:cs typeface="Calibri"/>
              </a:rPr>
              <a:t>o</a:t>
            </a:r>
            <a:r>
              <a:rPr b="1" spc="-15" dirty="0">
                <a:latin typeface="Calibri"/>
                <a:cs typeface="Calibri"/>
              </a:rPr>
              <a:t>r</a:t>
            </a:r>
            <a:r>
              <a:rPr b="1" spc="35" dirty="0">
                <a:latin typeface="Calibri"/>
                <a:cs typeface="Calibri"/>
              </a:rPr>
              <a:t>e</a:t>
            </a:r>
            <a:r>
              <a:rPr b="1" spc="30" dirty="0">
                <a:latin typeface="Calibri"/>
                <a:cs typeface="Calibri"/>
              </a:rPr>
              <a:t>i</a:t>
            </a:r>
            <a:r>
              <a:rPr b="1" spc="-25" dirty="0">
                <a:latin typeface="Calibri"/>
                <a:cs typeface="Calibri"/>
              </a:rPr>
              <a:t>g</a:t>
            </a:r>
            <a:r>
              <a:rPr b="1" spc="15" dirty="0">
                <a:latin typeface="Calibri"/>
                <a:cs typeface="Calibri"/>
              </a:rPr>
              <a:t>n</a:t>
            </a:r>
            <a:r>
              <a:rPr b="1" spc="-130" dirty="0">
                <a:latin typeface="Calibri"/>
                <a:cs typeface="Calibri"/>
              </a:rPr>
              <a:t> </a:t>
            </a:r>
            <a:r>
              <a:rPr b="1" spc="-45" dirty="0">
                <a:latin typeface="Calibri"/>
                <a:cs typeface="Calibri"/>
              </a:rPr>
              <a:t>k</a:t>
            </a:r>
            <a:r>
              <a:rPr b="1" spc="35" dirty="0">
                <a:latin typeface="Calibri"/>
                <a:cs typeface="Calibri"/>
              </a:rPr>
              <a:t>e</a:t>
            </a:r>
            <a:r>
              <a:rPr b="1" spc="10" dirty="0">
                <a:latin typeface="Calibri"/>
                <a:cs typeface="Calibri"/>
              </a:rPr>
              <a:t>y</a:t>
            </a:r>
          </a:p>
        </p:txBody>
      </p:sp>
      <p:graphicFrame>
        <p:nvGraphicFramePr>
          <p:cNvPr id="8" name="object 8"/>
          <p:cNvGraphicFramePr>
            <a:graphicFrameLocks noGrp="1"/>
          </p:cNvGraphicFramePr>
          <p:nvPr/>
        </p:nvGraphicFramePr>
        <p:xfrm>
          <a:off x="450850" y="1118361"/>
          <a:ext cx="8229600" cy="5028258"/>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928877">
                <a:tc>
                  <a:txBody>
                    <a:bodyPr/>
                    <a:lstStyle/>
                    <a:p>
                      <a:pPr>
                        <a:lnSpc>
                          <a:spcPct val="100000"/>
                        </a:lnSpc>
                        <a:spcBef>
                          <a:spcPts val="30"/>
                        </a:spcBef>
                      </a:pPr>
                      <a:endParaRPr sz="2100">
                        <a:latin typeface="Times New Roman"/>
                        <a:cs typeface="Times New Roman"/>
                      </a:endParaRPr>
                    </a:p>
                    <a:p>
                      <a:pPr marL="2540" algn="ctr">
                        <a:lnSpc>
                          <a:spcPct val="100000"/>
                        </a:lnSpc>
                      </a:pPr>
                      <a:r>
                        <a:rPr sz="1800" b="1" spc="15" dirty="0">
                          <a:solidFill>
                            <a:srgbClr val="FFFFFF"/>
                          </a:solidFill>
                          <a:latin typeface="Calibri"/>
                          <a:cs typeface="Calibri"/>
                        </a:rPr>
                        <a:t>P</a:t>
                      </a:r>
                      <a:r>
                        <a:rPr sz="1800" b="1" spc="35" dirty="0">
                          <a:solidFill>
                            <a:srgbClr val="FFFFFF"/>
                          </a:solidFill>
                          <a:latin typeface="Calibri"/>
                          <a:cs typeface="Calibri"/>
                        </a:rPr>
                        <a:t>r</a:t>
                      </a:r>
                      <a:r>
                        <a:rPr sz="1800" b="1" spc="5" dirty="0">
                          <a:solidFill>
                            <a:srgbClr val="FFFFFF"/>
                          </a:solidFill>
                          <a:latin typeface="Calibri"/>
                          <a:cs typeface="Calibri"/>
                        </a:rPr>
                        <a:t>i</a:t>
                      </a:r>
                      <a:r>
                        <a:rPr sz="1800" b="1" spc="35" dirty="0">
                          <a:solidFill>
                            <a:srgbClr val="FFFFFF"/>
                          </a:solidFill>
                          <a:latin typeface="Calibri"/>
                          <a:cs typeface="Calibri"/>
                        </a:rPr>
                        <a:t>m</a:t>
                      </a:r>
                      <a:r>
                        <a:rPr sz="1800" b="1" spc="10" dirty="0">
                          <a:solidFill>
                            <a:srgbClr val="FFFFFF"/>
                          </a:solidFill>
                          <a:latin typeface="Calibri"/>
                          <a:cs typeface="Calibri"/>
                        </a:rPr>
                        <a:t>a</a:t>
                      </a:r>
                      <a:r>
                        <a:rPr sz="1800" b="1" spc="35" dirty="0">
                          <a:solidFill>
                            <a:srgbClr val="FFFFFF"/>
                          </a:solidFill>
                          <a:latin typeface="Calibri"/>
                          <a:cs typeface="Calibri"/>
                        </a:rPr>
                        <a:t>r</a:t>
                      </a:r>
                      <a:r>
                        <a:rPr sz="1800" b="1" dirty="0">
                          <a:solidFill>
                            <a:srgbClr val="FFFFFF"/>
                          </a:solidFill>
                          <a:latin typeface="Calibri"/>
                          <a:cs typeface="Calibri"/>
                        </a:rPr>
                        <a:t>y</a:t>
                      </a:r>
                      <a:r>
                        <a:rPr sz="1800" b="1" spc="-135" dirty="0">
                          <a:solidFill>
                            <a:srgbClr val="FFFFFF"/>
                          </a:solidFill>
                          <a:latin typeface="Calibri"/>
                          <a:cs typeface="Calibri"/>
                        </a:rPr>
                        <a:t> </a:t>
                      </a:r>
                      <a:r>
                        <a:rPr sz="1800" b="1" spc="-10" dirty="0">
                          <a:solidFill>
                            <a:srgbClr val="FFFFFF"/>
                          </a:solidFill>
                          <a:latin typeface="Calibri"/>
                          <a:cs typeface="Calibri"/>
                        </a:rPr>
                        <a:t>K</a:t>
                      </a:r>
                      <a:r>
                        <a:rPr sz="1800" b="1" spc="-5" dirty="0">
                          <a:solidFill>
                            <a:srgbClr val="FFFFFF"/>
                          </a:solidFill>
                          <a:latin typeface="Calibri"/>
                          <a:cs typeface="Calibri"/>
                        </a:rPr>
                        <a:t>ey</a:t>
                      </a:r>
                      <a:endParaRPr sz="18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30"/>
                        </a:spcBef>
                      </a:pPr>
                      <a:endParaRPr sz="2100">
                        <a:latin typeface="Times New Roman"/>
                        <a:cs typeface="Times New Roman"/>
                      </a:endParaRPr>
                    </a:p>
                    <a:p>
                      <a:pPr marL="18415" algn="ctr">
                        <a:lnSpc>
                          <a:spcPct val="100000"/>
                        </a:lnSpc>
                      </a:pPr>
                      <a:r>
                        <a:rPr sz="1800" b="1" dirty="0">
                          <a:solidFill>
                            <a:srgbClr val="FFFFFF"/>
                          </a:solidFill>
                          <a:latin typeface="Calibri"/>
                          <a:cs typeface="Calibri"/>
                        </a:rPr>
                        <a:t>Fo</a:t>
                      </a:r>
                      <a:r>
                        <a:rPr sz="1800" b="1" spc="35" dirty="0">
                          <a:solidFill>
                            <a:srgbClr val="FFFFFF"/>
                          </a:solidFill>
                          <a:latin typeface="Calibri"/>
                          <a:cs typeface="Calibri"/>
                        </a:rPr>
                        <a:t>r</a:t>
                      </a:r>
                      <a:r>
                        <a:rPr sz="1800" b="1" spc="-10" dirty="0">
                          <a:solidFill>
                            <a:srgbClr val="FFFFFF"/>
                          </a:solidFill>
                          <a:latin typeface="Calibri"/>
                          <a:cs typeface="Calibri"/>
                        </a:rPr>
                        <a:t>e</a:t>
                      </a:r>
                      <a:r>
                        <a:rPr sz="1800" b="1" spc="5" dirty="0">
                          <a:solidFill>
                            <a:srgbClr val="FFFFFF"/>
                          </a:solidFill>
                          <a:latin typeface="Calibri"/>
                          <a:cs typeface="Calibri"/>
                        </a:rPr>
                        <a:t>i</a:t>
                      </a:r>
                      <a:r>
                        <a:rPr sz="1800" b="1" spc="-30" dirty="0">
                          <a:solidFill>
                            <a:srgbClr val="FFFFFF"/>
                          </a:solidFill>
                          <a:latin typeface="Calibri"/>
                          <a:cs typeface="Calibri"/>
                        </a:rPr>
                        <a:t>g</a:t>
                      </a:r>
                      <a:r>
                        <a:rPr sz="1800" b="1" dirty="0">
                          <a:solidFill>
                            <a:srgbClr val="FFFFFF"/>
                          </a:solidFill>
                          <a:latin typeface="Calibri"/>
                          <a:cs typeface="Calibri"/>
                        </a:rPr>
                        <a:t>n</a:t>
                      </a:r>
                      <a:r>
                        <a:rPr sz="1800" b="1" spc="-105" dirty="0">
                          <a:solidFill>
                            <a:srgbClr val="FFFFFF"/>
                          </a:solidFill>
                          <a:latin typeface="Calibri"/>
                          <a:cs typeface="Calibri"/>
                        </a:rPr>
                        <a:t> </a:t>
                      </a:r>
                      <a:r>
                        <a:rPr sz="1800" b="1" spc="-15" dirty="0">
                          <a:solidFill>
                            <a:srgbClr val="FFFFFF"/>
                          </a:solidFill>
                          <a:latin typeface="Calibri"/>
                          <a:cs typeface="Calibri"/>
                        </a:rPr>
                        <a:t>K</a:t>
                      </a:r>
                      <a:r>
                        <a:rPr sz="1800" b="1" spc="-10" dirty="0">
                          <a:solidFill>
                            <a:srgbClr val="FFFFFF"/>
                          </a:solidFill>
                          <a:latin typeface="Calibri"/>
                          <a:cs typeface="Calibri"/>
                        </a:rPr>
                        <a:t>e</a:t>
                      </a:r>
                      <a:r>
                        <a:rPr sz="1800" b="1" dirty="0">
                          <a:solidFill>
                            <a:srgbClr val="FFFFFF"/>
                          </a:solidFill>
                          <a:latin typeface="Calibri"/>
                          <a:cs typeface="Calibri"/>
                        </a:rPr>
                        <a:t>y</a:t>
                      </a:r>
                      <a:endParaRPr sz="1800">
                        <a:latin typeface="Calibri"/>
                        <a:cs typeface="Calibr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928877">
                <a:tc>
                  <a:txBody>
                    <a:bodyPr/>
                    <a:lstStyle/>
                    <a:p>
                      <a:pPr marL="92075" marR="194310">
                        <a:lnSpc>
                          <a:spcPct val="101000"/>
                        </a:lnSpc>
                        <a:spcBef>
                          <a:spcPts val="1350"/>
                        </a:spcBef>
                      </a:pPr>
                      <a:r>
                        <a:rPr sz="1800" spc="-5" dirty="0">
                          <a:latin typeface="Calibri"/>
                          <a:cs typeface="Calibri"/>
                        </a:rPr>
                        <a:t>He</a:t>
                      </a:r>
                      <a:r>
                        <a:rPr sz="1800" spc="35" dirty="0">
                          <a:latin typeface="Calibri"/>
                          <a:cs typeface="Calibri"/>
                        </a:rPr>
                        <a:t>l</a:t>
                      </a:r>
                      <a:r>
                        <a:rPr sz="1800" spc="25" dirty="0">
                          <a:latin typeface="Calibri"/>
                          <a:cs typeface="Calibri"/>
                        </a:rPr>
                        <a:t>p</a:t>
                      </a:r>
                      <a:r>
                        <a:rPr sz="1800" dirty="0">
                          <a:latin typeface="Calibri"/>
                          <a:cs typeface="Calibri"/>
                        </a:rPr>
                        <a:t>s</a:t>
                      </a:r>
                      <a:r>
                        <a:rPr sz="1800" spc="-65" dirty="0">
                          <a:latin typeface="Calibri"/>
                          <a:cs typeface="Calibri"/>
                        </a:rPr>
                        <a:t> </a:t>
                      </a:r>
                      <a:r>
                        <a:rPr sz="1800" spc="5" dirty="0">
                          <a:latin typeface="Calibri"/>
                          <a:cs typeface="Calibri"/>
                        </a:rPr>
                        <a:t>y</a:t>
                      </a:r>
                      <a:r>
                        <a:rPr sz="1800" spc="20" dirty="0">
                          <a:latin typeface="Calibri"/>
                          <a:cs typeface="Calibri"/>
                        </a:rPr>
                        <a:t>o</a:t>
                      </a:r>
                      <a:r>
                        <a:rPr sz="1800" dirty="0">
                          <a:latin typeface="Calibri"/>
                          <a:cs typeface="Calibri"/>
                        </a:rPr>
                        <a:t>u</a:t>
                      </a:r>
                      <a:r>
                        <a:rPr sz="1800" spc="-85" dirty="0">
                          <a:latin typeface="Calibri"/>
                          <a:cs typeface="Calibri"/>
                        </a:rPr>
                        <a:t> </a:t>
                      </a:r>
                      <a:r>
                        <a:rPr sz="1800" dirty="0">
                          <a:latin typeface="Calibri"/>
                          <a:cs typeface="Calibri"/>
                        </a:rPr>
                        <a:t>to</a:t>
                      </a:r>
                      <a:r>
                        <a:rPr sz="1800" spc="-15" dirty="0">
                          <a:latin typeface="Calibri"/>
                          <a:cs typeface="Calibri"/>
                        </a:rPr>
                        <a:t> </a:t>
                      </a:r>
                      <a:r>
                        <a:rPr sz="1800" spc="25" dirty="0">
                          <a:latin typeface="Calibri"/>
                          <a:cs typeface="Calibri"/>
                        </a:rPr>
                        <a:t>un</a:t>
                      </a:r>
                      <a:r>
                        <a:rPr sz="1800" spc="35" dirty="0">
                          <a:latin typeface="Calibri"/>
                          <a:cs typeface="Calibri"/>
                        </a:rPr>
                        <a:t>i</a:t>
                      </a:r>
                      <a:r>
                        <a:rPr sz="1800" spc="25" dirty="0">
                          <a:latin typeface="Calibri"/>
                          <a:cs typeface="Calibri"/>
                        </a:rPr>
                        <a:t>qu</a:t>
                      </a:r>
                      <a:r>
                        <a:rPr sz="1800" dirty="0">
                          <a:latin typeface="Calibri"/>
                          <a:cs typeface="Calibri"/>
                        </a:rPr>
                        <a:t>e</a:t>
                      </a:r>
                      <a:r>
                        <a:rPr sz="1800" spc="35" dirty="0">
                          <a:latin typeface="Calibri"/>
                          <a:cs typeface="Calibri"/>
                        </a:rPr>
                        <a:t>l</a:t>
                      </a:r>
                      <a:r>
                        <a:rPr sz="1800" dirty="0">
                          <a:latin typeface="Calibri"/>
                          <a:cs typeface="Calibri"/>
                        </a:rPr>
                        <a:t>y</a:t>
                      </a:r>
                      <a:r>
                        <a:rPr sz="1800" spc="-175" dirty="0">
                          <a:latin typeface="Calibri"/>
                          <a:cs typeface="Calibri"/>
                        </a:rPr>
                        <a:t> </a:t>
                      </a:r>
                      <a:r>
                        <a:rPr sz="1800" spc="35" dirty="0">
                          <a:latin typeface="Calibri"/>
                          <a:cs typeface="Calibri"/>
                        </a:rPr>
                        <a:t>i</a:t>
                      </a:r>
                      <a:r>
                        <a:rPr sz="1800" spc="25" dirty="0">
                          <a:latin typeface="Calibri"/>
                          <a:cs typeface="Calibri"/>
                        </a:rPr>
                        <a:t>d</a:t>
                      </a:r>
                      <a:r>
                        <a:rPr sz="1800" dirty="0">
                          <a:latin typeface="Calibri"/>
                          <a:cs typeface="Calibri"/>
                        </a:rPr>
                        <a:t>e</a:t>
                      </a:r>
                      <a:r>
                        <a:rPr sz="1800" spc="25" dirty="0">
                          <a:latin typeface="Calibri"/>
                          <a:cs typeface="Calibri"/>
                        </a:rPr>
                        <a:t>n</a:t>
                      </a:r>
                      <a:r>
                        <a:rPr sz="1800" dirty="0">
                          <a:latin typeface="Calibri"/>
                          <a:cs typeface="Calibri"/>
                        </a:rPr>
                        <a:t>t</a:t>
                      </a:r>
                      <a:r>
                        <a:rPr sz="1800" spc="30" dirty="0">
                          <a:latin typeface="Calibri"/>
                          <a:cs typeface="Calibri"/>
                        </a:rPr>
                        <a:t>i</a:t>
                      </a:r>
                      <a:r>
                        <a:rPr sz="1800" spc="-30" dirty="0">
                          <a:latin typeface="Calibri"/>
                          <a:cs typeface="Calibri"/>
                        </a:rPr>
                        <a:t>f</a:t>
                      </a:r>
                      <a:r>
                        <a:rPr sz="1800" dirty="0">
                          <a:latin typeface="Calibri"/>
                          <a:cs typeface="Calibri"/>
                        </a:rPr>
                        <a:t>y</a:t>
                      </a:r>
                      <a:r>
                        <a:rPr sz="1800" spc="-100" dirty="0">
                          <a:latin typeface="Calibri"/>
                          <a:cs typeface="Calibri"/>
                        </a:rPr>
                        <a:t> </a:t>
                      </a:r>
                      <a:r>
                        <a:rPr sz="1800" dirty="0">
                          <a:latin typeface="Calibri"/>
                          <a:cs typeface="Calibri"/>
                        </a:rPr>
                        <a:t>a </a:t>
                      </a:r>
                      <a:r>
                        <a:rPr sz="1800" spc="-30" dirty="0">
                          <a:latin typeface="Calibri"/>
                          <a:cs typeface="Calibri"/>
                        </a:rPr>
                        <a:t>r</a:t>
                      </a:r>
                      <a:r>
                        <a:rPr sz="1800" dirty="0">
                          <a:latin typeface="Calibri"/>
                          <a:cs typeface="Calibri"/>
                        </a:rPr>
                        <a:t>e</a:t>
                      </a:r>
                      <a:r>
                        <a:rPr sz="1800" spc="-10" dirty="0">
                          <a:latin typeface="Calibri"/>
                          <a:cs typeface="Calibri"/>
                        </a:rPr>
                        <a:t>c</a:t>
                      </a:r>
                      <a:r>
                        <a:rPr sz="1800" spc="20" dirty="0">
                          <a:latin typeface="Calibri"/>
                          <a:cs typeface="Calibri"/>
                        </a:rPr>
                        <a:t>o</a:t>
                      </a:r>
                      <a:r>
                        <a:rPr sz="1800" spc="-30" dirty="0">
                          <a:latin typeface="Calibri"/>
                          <a:cs typeface="Calibri"/>
                        </a:rPr>
                        <a:t>r</a:t>
                      </a:r>
                      <a:r>
                        <a:rPr sz="1800" dirty="0">
                          <a:latin typeface="Calibri"/>
                          <a:cs typeface="Calibri"/>
                        </a:rPr>
                        <a:t>d</a:t>
                      </a:r>
                      <a:r>
                        <a:rPr sz="1800" spc="-10" dirty="0">
                          <a:latin typeface="Calibri"/>
                          <a:cs typeface="Calibri"/>
                        </a:rPr>
                        <a:t> </a:t>
                      </a:r>
                      <a:r>
                        <a:rPr sz="1800" spc="35" dirty="0">
                          <a:latin typeface="Calibri"/>
                          <a:cs typeface="Calibri"/>
                        </a:rPr>
                        <a:t>i</a:t>
                      </a:r>
                      <a:r>
                        <a:rPr sz="1800" dirty="0">
                          <a:latin typeface="Calibri"/>
                          <a:cs typeface="Calibri"/>
                        </a:rPr>
                        <a:t>n  </a:t>
                      </a:r>
                      <a:r>
                        <a:rPr sz="1800" spc="5" dirty="0">
                          <a:latin typeface="Calibri"/>
                          <a:cs typeface="Calibri"/>
                        </a:rPr>
                        <a:t>the</a:t>
                      </a:r>
                      <a:r>
                        <a:rPr sz="1800" spc="-35" dirty="0">
                          <a:latin typeface="Calibri"/>
                          <a:cs typeface="Calibri"/>
                        </a:rPr>
                        <a:t> </a:t>
                      </a:r>
                      <a:r>
                        <a:rPr sz="1800" spc="15" dirty="0">
                          <a:latin typeface="Calibri"/>
                          <a:cs typeface="Calibri"/>
                        </a:rPr>
                        <a:t>table.</a:t>
                      </a:r>
                      <a:endParaRPr sz="1800">
                        <a:latin typeface="Calibri"/>
                        <a:cs typeface="Calibri"/>
                      </a:endParaRPr>
                    </a:p>
                  </a:txBody>
                  <a:tcPr marL="0" marR="0" marT="171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5885" marR="172085">
                        <a:lnSpc>
                          <a:spcPct val="101000"/>
                        </a:lnSpc>
                        <a:spcBef>
                          <a:spcPts val="1350"/>
                        </a:spcBef>
                      </a:pPr>
                      <a:r>
                        <a:rPr sz="1800" dirty="0">
                          <a:latin typeface="Calibri"/>
                          <a:cs typeface="Calibri"/>
                        </a:rPr>
                        <a:t>It</a:t>
                      </a:r>
                      <a:r>
                        <a:rPr sz="1800" spc="-40" dirty="0">
                          <a:latin typeface="Calibri"/>
                          <a:cs typeface="Calibri"/>
                        </a:rPr>
                        <a:t> </a:t>
                      </a:r>
                      <a:r>
                        <a:rPr sz="1800" spc="15" dirty="0">
                          <a:latin typeface="Calibri"/>
                          <a:cs typeface="Calibri"/>
                        </a:rPr>
                        <a:t>is</a:t>
                      </a:r>
                      <a:r>
                        <a:rPr sz="1800" spc="10" dirty="0">
                          <a:latin typeface="Calibri"/>
                          <a:cs typeface="Calibri"/>
                        </a:rPr>
                        <a:t> </a:t>
                      </a:r>
                      <a:r>
                        <a:rPr sz="1800" dirty="0">
                          <a:latin typeface="Calibri"/>
                          <a:cs typeface="Calibri"/>
                        </a:rPr>
                        <a:t>a</a:t>
                      </a:r>
                      <a:r>
                        <a:rPr sz="1800" spc="10" dirty="0">
                          <a:latin typeface="Calibri"/>
                          <a:cs typeface="Calibri"/>
                        </a:rPr>
                        <a:t> </a:t>
                      </a:r>
                      <a:r>
                        <a:rPr sz="1800" spc="5" dirty="0">
                          <a:latin typeface="Calibri"/>
                          <a:cs typeface="Calibri"/>
                        </a:rPr>
                        <a:t>field</a:t>
                      </a:r>
                      <a:r>
                        <a:rPr sz="1800" spc="-80" dirty="0">
                          <a:latin typeface="Calibri"/>
                          <a:cs typeface="Calibri"/>
                        </a:rPr>
                        <a:t> </a:t>
                      </a:r>
                      <a:r>
                        <a:rPr sz="1800" spc="15" dirty="0">
                          <a:latin typeface="Calibri"/>
                          <a:cs typeface="Calibri"/>
                        </a:rPr>
                        <a:t>in</a:t>
                      </a:r>
                      <a:r>
                        <a:rPr sz="1800" dirty="0">
                          <a:latin typeface="Calibri"/>
                          <a:cs typeface="Calibri"/>
                        </a:rPr>
                        <a:t> </a:t>
                      </a:r>
                      <a:r>
                        <a:rPr sz="1800" spc="5" dirty="0">
                          <a:latin typeface="Calibri"/>
                          <a:cs typeface="Calibri"/>
                        </a:rPr>
                        <a:t>the</a:t>
                      </a:r>
                      <a:r>
                        <a:rPr sz="1800" spc="-25" dirty="0">
                          <a:latin typeface="Calibri"/>
                          <a:cs typeface="Calibri"/>
                        </a:rPr>
                        <a:t> </a:t>
                      </a:r>
                      <a:r>
                        <a:rPr sz="1800" spc="15" dirty="0">
                          <a:latin typeface="Calibri"/>
                          <a:cs typeface="Calibri"/>
                        </a:rPr>
                        <a:t>table</a:t>
                      </a:r>
                      <a:r>
                        <a:rPr sz="1800" spc="-105" dirty="0">
                          <a:latin typeface="Calibri"/>
                          <a:cs typeface="Calibri"/>
                        </a:rPr>
                        <a:t> </a:t>
                      </a:r>
                      <a:r>
                        <a:rPr sz="1800" spc="15" dirty="0">
                          <a:latin typeface="Calibri"/>
                          <a:cs typeface="Calibri"/>
                        </a:rPr>
                        <a:t>that</a:t>
                      </a:r>
                      <a:r>
                        <a:rPr sz="1800" spc="-110" dirty="0">
                          <a:latin typeface="Calibri"/>
                          <a:cs typeface="Calibri"/>
                        </a:rPr>
                        <a:t> </a:t>
                      </a:r>
                      <a:r>
                        <a:rPr sz="1800" spc="15" dirty="0">
                          <a:latin typeface="Calibri"/>
                          <a:cs typeface="Calibri"/>
                        </a:rPr>
                        <a:t>is</a:t>
                      </a:r>
                      <a:r>
                        <a:rPr sz="1800" spc="10" dirty="0">
                          <a:latin typeface="Calibri"/>
                          <a:cs typeface="Calibri"/>
                        </a:rPr>
                        <a:t> </a:t>
                      </a:r>
                      <a:r>
                        <a:rPr sz="1800" spc="5" dirty="0">
                          <a:latin typeface="Calibri"/>
                          <a:cs typeface="Calibri"/>
                        </a:rPr>
                        <a:t>the</a:t>
                      </a:r>
                      <a:r>
                        <a:rPr sz="1800" spc="-20" dirty="0">
                          <a:latin typeface="Calibri"/>
                          <a:cs typeface="Calibri"/>
                        </a:rPr>
                        <a:t> </a:t>
                      </a:r>
                      <a:r>
                        <a:rPr sz="1800" dirty="0">
                          <a:latin typeface="Calibri"/>
                          <a:cs typeface="Calibri"/>
                        </a:rPr>
                        <a:t>primary </a:t>
                      </a:r>
                      <a:r>
                        <a:rPr sz="1800" spc="-395" dirty="0">
                          <a:latin typeface="Calibri"/>
                          <a:cs typeface="Calibri"/>
                        </a:rPr>
                        <a:t> </a:t>
                      </a:r>
                      <a:r>
                        <a:rPr sz="1800" spc="-70" dirty="0">
                          <a:latin typeface="Calibri"/>
                          <a:cs typeface="Calibri"/>
                        </a:rPr>
                        <a:t>k</a:t>
                      </a:r>
                      <a:r>
                        <a:rPr sz="1800" dirty="0">
                          <a:latin typeface="Calibri"/>
                          <a:cs typeface="Calibri"/>
                        </a:rPr>
                        <a:t>ey</a:t>
                      </a:r>
                      <a:r>
                        <a:rPr sz="1800" spc="-20" dirty="0">
                          <a:latin typeface="Calibri"/>
                          <a:cs typeface="Calibri"/>
                        </a:rPr>
                        <a:t> </a:t>
                      </a:r>
                      <a:r>
                        <a:rPr sz="1800" spc="20" dirty="0">
                          <a:latin typeface="Calibri"/>
                          <a:cs typeface="Calibri"/>
                        </a:rPr>
                        <a:t>o</a:t>
                      </a:r>
                      <a:r>
                        <a:rPr sz="1800" dirty="0">
                          <a:latin typeface="Calibri"/>
                          <a:cs typeface="Calibri"/>
                        </a:rPr>
                        <a:t>f</a:t>
                      </a:r>
                      <a:r>
                        <a:rPr sz="1800" spc="15" dirty="0">
                          <a:latin typeface="Calibri"/>
                          <a:cs typeface="Calibri"/>
                        </a:rPr>
                        <a:t> </a:t>
                      </a:r>
                      <a:r>
                        <a:rPr sz="1800" spc="35" dirty="0">
                          <a:latin typeface="Calibri"/>
                          <a:cs typeface="Calibri"/>
                        </a:rPr>
                        <a:t>a</a:t>
                      </a:r>
                      <a:r>
                        <a:rPr sz="1800" spc="25" dirty="0">
                          <a:latin typeface="Calibri"/>
                          <a:cs typeface="Calibri"/>
                        </a:rPr>
                        <a:t>n</a:t>
                      </a:r>
                      <a:r>
                        <a:rPr sz="1800" spc="20" dirty="0">
                          <a:latin typeface="Calibri"/>
                          <a:cs typeface="Calibri"/>
                        </a:rPr>
                        <a:t>o</a:t>
                      </a:r>
                      <a:r>
                        <a:rPr sz="1800" dirty="0">
                          <a:latin typeface="Calibri"/>
                          <a:cs typeface="Calibri"/>
                        </a:rPr>
                        <a:t>t</a:t>
                      </a:r>
                      <a:r>
                        <a:rPr sz="1800" spc="25" dirty="0">
                          <a:latin typeface="Calibri"/>
                          <a:cs typeface="Calibri"/>
                        </a:rPr>
                        <a:t>h</a:t>
                      </a:r>
                      <a:r>
                        <a:rPr sz="1800" dirty="0">
                          <a:latin typeface="Calibri"/>
                          <a:cs typeface="Calibri"/>
                        </a:rPr>
                        <a:t>er</a:t>
                      </a:r>
                      <a:r>
                        <a:rPr sz="1800" spc="-135" dirty="0">
                          <a:latin typeface="Calibri"/>
                          <a:cs typeface="Calibri"/>
                        </a:rPr>
                        <a:t> </a:t>
                      </a:r>
                      <a:r>
                        <a:rPr sz="1800" dirty="0">
                          <a:latin typeface="Calibri"/>
                          <a:cs typeface="Calibri"/>
                        </a:rPr>
                        <a:t>t</a:t>
                      </a:r>
                      <a:r>
                        <a:rPr sz="1800" spc="30" dirty="0">
                          <a:latin typeface="Calibri"/>
                          <a:cs typeface="Calibri"/>
                        </a:rPr>
                        <a:t>a</a:t>
                      </a:r>
                      <a:r>
                        <a:rPr sz="1800" spc="25" dirty="0">
                          <a:latin typeface="Calibri"/>
                          <a:cs typeface="Calibri"/>
                        </a:rPr>
                        <a:t>b</a:t>
                      </a:r>
                      <a:r>
                        <a:rPr sz="1800" spc="35" dirty="0">
                          <a:latin typeface="Calibri"/>
                          <a:cs typeface="Calibri"/>
                        </a:rPr>
                        <a:t>l</a:t>
                      </a:r>
                      <a:r>
                        <a:rPr sz="1800" dirty="0">
                          <a:latin typeface="Calibri"/>
                          <a:cs typeface="Calibri"/>
                        </a:rPr>
                        <a:t>e.</a:t>
                      </a:r>
                      <a:endParaRPr sz="1800">
                        <a:latin typeface="Calibri"/>
                        <a:cs typeface="Calibri"/>
                      </a:endParaRPr>
                    </a:p>
                  </a:txBody>
                  <a:tcPr marL="0" marR="0" marT="171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928751">
                <a:tc>
                  <a:txBody>
                    <a:bodyPr/>
                    <a:lstStyle/>
                    <a:p>
                      <a:pPr>
                        <a:lnSpc>
                          <a:spcPct val="100000"/>
                        </a:lnSpc>
                        <a:spcBef>
                          <a:spcPts val="50"/>
                        </a:spcBef>
                      </a:pPr>
                      <a:endParaRPr sz="2100">
                        <a:latin typeface="Times New Roman"/>
                        <a:cs typeface="Times New Roman"/>
                      </a:endParaRPr>
                    </a:p>
                    <a:p>
                      <a:pPr marL="92075">
                        <a:lnSpc>
                          <a:spcPct val="100000"/>
                        </a:lnSpc>
                      </a:pPr>
                      <a:r>
                        <a:rPr sz="1800" spc="-10" dirty="0">
                          <a:latin typeface="Calibri"/>
                          <a:cs typeface="Calibri"/>
                        </a:rPr>
                        <a:t>Primary</a:t>
                      </a:r>
                      <a:r>
                        <a:rPr sz="1800" spc="35" dirty="0">
                          <a:latin typeface="Calibri"/>
                          <a:cs typeface="Calibri"/>
                        </a:rPr>
                        <a:t> </a:t>
                      </a:r>
                      <a:r>
                        <a:rPr sz="1800" spc="-15" dirty="0">
                          <a:latin typeface="Calibri"/>
                          <a:cs typeface="Calibri"/>
                        </a:rPr>
                        <a:t>Key</a:t>
                      </a:r>
                      <a:r>
                        <a:rPr sz="1800" spc="-30" dirty="0">
                          <a:latin typeface="Calibri"/>
                          <a:cs typeface="Calibri"/>
                        </a:rPr>
                        <a:t> </a:t>
                      </a:r>
                      <a:r>
                        <a:rPr sz="1800" spc="5" dirty="0">
                          <a:latin typeface="Calibri"/>
                          <a:cs typeface="Calibri"/>
                        </a:rPr>
                        <a:t>never</a:t>
                      </a:r>
                      <a:r>
                        <a:rPr sz="1800" spc="-60" dirty="0">
                          <a:latin typeface="Calibri"/>
                          <a:cs typeface="Calibri"/>
                        </a:rPr>
                        <a:t> </a:t>
                      </a:r>
                      <a:r>
                        <a:rPr sz="1800" spc="5" dirty="0">
                          <a:latin typeface="Calibri"/>
                          <a:cs typeface="Calibri"/>
                        </a:rPr>
                        <a:t>accept</a:t>
                      </a:r>
                      <a:r>
                        <a:rPr sz="1800" spc="-45" dirty="0">
                          <a:latin typeface="Calibri"/>
                          <a:cs typeface="Calibri"/>
                        </a:rPr>
                        <a:t> </a:t>
                      </a:r>
                      <a:r>
                        <a:rPr sz="1800" spc="20" dirty="0">
                          <a:latin typeface="Calibri"/>
                          <a:cs typeface="Calibri"/>
                        </a:rPr>
                        <a:t>null</a:t>
                      </a:r>
                      <a:r>
                        <a:rPr sz="1800" spc="-80" dirty="0">
                          <a:latin typeface="Calibri"/>
                          <a:cs typeface="Calibri"/>
                        </a:rPr>
                        <a:t> </a:t>
                      </a:r>
                      <a:r>
                        <a:rPr sz="1800" spc="10" dirty="0">
                          <a:latin typeface="Calibri"/>
                          <a:cs typeface="Calibri"/>
                        </a:rPr>
                        <a:t>values.</a:t>
                      </a:r>
                      <a:endParaRPr sz="1800">
                        <a:latin typeface="Calibri"/>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885" marR="459105">
                        <a:lnSpc>
                          <a:spcPct val="100800"/>
                        </a:lnSpc>
                        <a:spcBef>
                          <a:spcPts val="1365"/>
                        </a:spcBef>
                      </a:pPr>
                      <a:r>
                        <a:rPr sz="1800" dirty="0">
                          <a:latin typeface="Calibri"/>
                          <a:cs typeface="Calibri"/>
                        </a:rPr>
                        <a:t>A</a:t>
                      </a:r>
                      <a:r>
                        <a:rPr sz="1800" spc="-25" dirty="0">
                          <a:latin typeface="Calibri"/>
                          <a:cs typeface="Calibri"/>
                        </a:rPr>
                        <a:t> </a:t>
                      </a:r>
                      <a:r>
                        <a:rPr sz="1800" spc="-100" dirty="0">
                          <a:latin typeface="Calibri"/>
                          <a:cs typeface="Calibri"/>
                        </a:rPr>
                        <a:t>f</a:t>
                      </a:r>
                      <a:r>
                        <a:rPr sz="1800" spc="20" dirty="0">
                          <a:latin typeface="Calibri"/>
                          <a:cs typeface="Calibri"/>
                        </a:rPr>
                        <a:t>o</a:t>
                      </a:r>
                      <a:r>
                        <a:rPr sz="1800" spc="-30" dirty="0">
                          <a:latin typeface="Calibri"/>
                          <a:cs typeface="Calibri"/>
                        </a:rPr>
                        <a:t>r</a:t>
                      </a:r>
                      <a:r>
                        <a:rPr sz="1800" dirty="0">
                          <a:latin typeface="Calibri"/>
                          <a:cs typeface="Calibri"/>
                        </a:rPr>
                        <a:t>e</a:t>
                      </a:r>
                      <a:r>
                        <a:rPr sz="1800" spc="35" dirty="0">
                          <a:latin typeface="Calibri"/>
                          <a:cs typeface="Calibri"/>
                        </a:rPr>
                        <a:t>i</a:t>
                      </a:r>
                      <a:r>
                        <a:rPr sz="1800" spc="-25" dirty="0">
                          <a:latin typeface="Calibri"/>
                          <a:cs typeface="Calibri"/>
                        </a:rPr>
                        <a:t>g</a:t>
                      </a:r>
                      <a:r>
                        <a:rPr sz="1800" dirty="0">
                          <a:latin typeface="Calibri"/>
                          <a:cs typeface="Calibri"/>
                        </a:rPr>
                        <a:t>n</a:t>
                      </a:r>
                      <a:r>
                        <a:rPr sz="1800" spc="70" dirty="0">
                          <a:latin typeface="Calibri"/>
                          <a:cs typeface="Calibri"/>
                        </a:rPr>
                        <a:t> </a:t>
                      </a:r>
                      <a:r>
                        <a:rPr sz="1800" spc="-70" dirty="0">
                          <a:latin typeface="Calibri"/>
                          <a:cs typeface="Calibri"/>
                        </a:rPr>
                        <a:t>k</a:t>
                      </a:r>
                      <a:r>
                        <a:rPr sz="1800" dirty="0">
                          <a:latin typeface="Calibri"/>
                          <a:cs typeface="Calibri"/>
                        </a:rPr>
                        <a:t>ey</a:t>
                      </a:r>
                      <a:r>
                        <a:rPr sz="1800" spc="-20" dirty="0">
                          <a:latin typeface="Calibri"/>
                          <a:cs typeface="Calibri"/>
                        </a:rPr>
                        <a:t> </a:t>
                      </a:r>
                      <a:r>
                        <a:rPr sz="1800" spc="-15" dirty="0">
                          <a:latin typeface="Calibri"/>
                          <a:cs typeface="Calibri"/>
                        </a:rPr>
                        <a:t>m</a:t>
                      </a:r>
                      <a:r>
                        <a:rPr sz="1800" spc="35" dirty="0">
                          <a:latin typeface="Calibri"/>
                          <a:cs typeface="Calibri"/>
                        </a:rPr>
                        <a:t>a</a:t>
                      </a:r>
                      <a:r>
                        <a:rPr sz="1800" dirty="0">
                          <a:latin typeface="Calibri"/>
                          <a:cs typeface="Calibri"/>
                        </a:rPr>
                        <a:t>y</a:t>
                      </a:r>
                      <a:r>
                        <a:rPr sz="1800" spc="-25" dirty="0">
                          <a:latin typeface="Calibri"/>
                          <a:cs typeface="Calibri"/>
                        </a:rPr>
                        <a:t> </a:t>
                      </a:r>
                      <a:r>
                        <a:rPr sz="1800" spc="35" dirty="0">
                          <a:latin typeface="Calibri"/>
                          <a:cs typeface="Calibri"/>
                        </a:rPr>
                        <a:t>a</a:t>
                      </a:r>
                      <a:r>
                        <a:rPr sz="1800" spc="-15" dirty="0">
                          <a:latin typeface="Calibri"/>
                          <a:cs typeface="Calibri"/>
                        </a:rPr>
                        <a:t>cc</a:t>
                      </a:r>
                      <a:r>
                        <a:rPr sz="1800" dirty="0">
                          <a:latin typeface="Calibri"/>
                          <a:cs typeface="Calibri"/>
                        </a:rPr>
                        <a:t>e</a:t>
                      </a:r>
                      <a:r>
                        <a:rPr sz="1800" spc="35" dirty="0">
                          <a:latin typeface="Calibri"/>
                          <a:cs typeface="Calibri"/>
                        </a:rPr>
                        <a:t>p</a:t>
                      </a:r>
                      <a:r>
                        <a:rPr sz="1800" dirty="0">
                          <a:latin typeface="Calibri"/>
                          <a:cs typeface="Calibri"/>
                        </a:rPr>
                        <a:t>t</a:t>
                      </a:r>
                      <a:r>
                        <a:rPr sz="1800" spc="-40" dirty="0">
                          <a:latin typeface="Calibri"/>
                          <a:cs typeface="Calibri"/>
                        </a:rPr>
                        <a:t> </a:t>
                      </a:r>
                      <a:r>
                        <a:rPr sz="1800" spc="-15" dirty="0">
                          <a:latin typeface="Calibri"/>
                          <a:cs typeface="Calibri"/>
                        </a:rPr>
                        <a:t>m</a:t>
                      </a:r>
                      <a:r>
                        <a:rPr sz="1800" spc="25" dirty="0">
                          <a:latin typeface="Calibri"/>
                          <a:cs typeface="Calibri"/>
                        </a:rPr>
                        <a:t>u</a:t>
                      </a:r>
                      <a:r>
                        <a:rPr sz="1800" spc="35" dirty="0">
                          <a:latin typeface="Calibri"/>
                          <a:cs typeface="Calibri"/>
                        </a:rPr>
                        <a:t>l</a:t>
                      </a:r>
                      <a:r>
                        <a:rPr sz="1800" dirty="0">
                          <a:latin typeface="Calibri"/>
                          <a:cs typeface="Calibri"/>
                        </a:rPr>
                        <a:t>t</a:t>
                      </a:r>
                      <a:r>
                        <a:rPr sz="1800" spc="30" dirty="0">
                          <a:latin typeface="Calibri"/>
                          <a:cs typeface="Calibri"/>
                        </a:rPr>
                        <a:t>i</a:t>
                      </a:r>
                      <a:r>
                        <a:rPr sz="1800" spc="25" dirty="0">
                          <a:latin typeface="Calibri"/>
                          <a:cs typeface="Calibri"/>
                        </a:rPr>
                        <a:t>p</a:t>
                      </a:r>
                      <a:r>
                        <a:rPr sz="1800" spc="35" dirty="0">
                          <a:latin typeface="Calibri"/>
                          <a:cs typeface="Calibri"/>
                        </a:rPr>
                        <a:t>l</a:t>
                      </a:r>
                      <a:r>
                        <a:rPr sz="1800" dirty="0">
                          <a:latin typeface="Calibri"/>
                          <a:cs typeface="Calibri"/>
                        </a:rPr>
                        <a:t>e</a:t>
                      </a:r>
                      <a:r>
                        <a:rPr sz="1800" spc="-175" dirty="0">
                          <a:latin typeface="Calibri"/>
                          <a:cs typeface="Calibri"/>
                        </a:rPr>
                        <a:t> </a:t>
                      </a:r>
                      <a:r>
                        <a:rPr sz="1800" spc="25" dirty="0">
                          <a:latin typeface="Calibri"/>
                          <a:cs typeface="Calibri"/>
                        </a:rPr>
                        <a:t>nu</a:t>
                      </a:r>
                      <a:r>
                        <a:rPr sz="1800" spc="35" dirty="0">
                          <a:latin typeface="Calibri"/>
                          <a:cs typeface="Calibri"/>
                        </a:rPr>
                        <a:t>l</a:t>
                      </a:r>
                      <a:r>
                        <a:rPr sz="1800" dirty="0">
                          <a:latin typeface="Calibri"/>
                          <a:cs typeface="Calibri"/>
                        </a:rPr>
                        <a:t>l  </a:t>
                      </a:r>
                      <a:r>
                        <a:rPr sz="1800" spc="10" dirty="0">
                          <a:latin typeface="Calibri"/>
                          <a:cs typeface="Calibri"/>
                        </a:rPr>
                        <a:t>values.</a:t>
                      </a:r>
                      <a:endParaRPr sz="1800">
                        <a:latin typeface="Calibri"/>
                        <a:cs typeface="Calibri"/>
                      </a:endParaRPr>
                    </a:p>
                  </a:txBody>
                  <a:tcPr marL="0" marR="0" marT="173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1312926">
                <a:tc>
                  <a:txBody>
                    <a:bodyPr/>
                    <a:lstStyle/>
                    <a:p>
                      <a:pPr>
                        <a:lnSpc>
                          <a:spcPct val="100000"/>
                        </a:lnSpc>
                        <a:spcBef>
                          <a:spcPts val="20"/>
                        </a:spcBef>
                      </a:pPr>
                      <a:endParaRPr sz="1550">
                        <a:latin typeface="Times New Roman"/>
                        <a:cs typeface="Times New Roman"/>
                      </a:endParaRPr>
                    </a:p>
                    <a:p>
                      <a:pPr marL="92075" marR="88265">
                        <a:lnSpc>
                          <a:spcPct val="100899"/>
                        </a:lnSpc>
                        <a:spcBef>
                          <a:spcPts val="5"/>
                        </a:spcBef>
                      </a:pPr>
                      <a:r>
                        <a:rPr sz="1800" spc="-10" dirty="0">
                          <a:latin typeface="Calibri"/>
                          <a:cs typeface="Calibri"/>
                        </a:rPr>
                        <a:t>Primary </a:t>
                      </a:r>
                      <a:r>
                        <a:rPr sz="1800" spc="-25" dirty="0">
                          <a:latin typeface="Calibri"/>
                          <a:cs typeface="Calibri"/>
                        </a:rPr>
                        <a:t>key </a:t>
                      </a:r>
                      <a:r>
                        <a:rPr sz="1800" spc="15" dirty="0">
                          <a:latin typeface="Calibri"/>
                          <a:cs typeface="Calibri"/>
                        </a:rPr>
                        <a:t>is </a:t>
                      </a:r>
                      <a:r>
                        <a:rPr sz="1800" dirty="0">
                          <a:latin typeface="Calibri"/>
                          <a:cs typeface="Calibri"/>
                        </a:rPr>
                        <a:t>a </a:t>
                      </a:r>
                      <a:r>
                        <a:rPr sz="1800" spc="-5" dirty="0">
                          <a:latin typeface="Calibri"/>
                          <a:cs typeface="Calibri"/>
                        </a:rPr>
                        <a:t>clustered </a:t>
                      </a:r>
                      <a:r>
                        <a:rPr sz="1800" spc="15" dirty="0">
                          <a:latin typeface="Calibri"/>
                          <a:cs typeface="Calibri"/>
                        </a:rPr>
                        <a:t>index and </a:t>
                      </a:r>
                      <a:r>
                        <a:rPr sz="1800" spc="10" dirty="0">
                          <a:latin typeface="Calibri"/>
                          <a:cs typeface="Calibri"/>
                        </a:rPr>
                        <a:t>data </a:t>
                      </a:r>
                      <a:r>
                        <a:rPr sz="1800" spc="15" dirty="0">
                          <a:latin typeface="Calibri"/>
                          <a:cs typeface="Calibri"/>
                        </a:rPr>
                        <a:t> </a:t>
                      </a:r>
                      <a:r>
                        <a:rPr sz="1800" spc="35" dirty="0">
                          <a:latin typeface="Calibri"/>
                          <a:cs typeface="Calibri"/>
                        </a:rPr>
                        <a:t>i</a:t>
                      </a:r>
                      <a:r>
                        <a:rPr sz="1800" dirty="0">
                          <a:latin typeface="Calibri"/>
                          <a:cs typeface="Calibri"/>
                        </a:rPr>
                        <a:t>n</a:t>
                      </a:r>
                      <a:r>
                        <a:rPr sz="1800" spc="-10" dirty="0">
                          <a:latin typeface="Calibri"/>
                          <a:cs typeface="Calibri"/>
                        </a:rPr>
                        <a:t> </a:t>
                      </a:r>
                      <a:r>
                        <a:rPr sz="1800" dirty="0">
                          <a:latin typeface="Calibri"/>
                          <a:cs typeface="Calibri"/>
                        </a:rPr>
                        <a:t>t</a:t>
                      </a:r>
                      <a:r>
                        <a:rPr sz="1800" spc="20" dirty="0">
                          <a:latin typeface="Calibri"/>
                          <a:cs typeface="Calibri"/>
                        </a:rPr>
                        <a:t>h</a:t>
                      </a:r>
                      <a:r>
                        <a:rPr sz="1800" dirty="0">
                          <a:latin typeface="Calibri"/>
                          <a:cs typeface="Calibri"/>
                        </a:rPr>
                        <a:t>e</a:t>
                      </a:r>
                      <a:r>
                        <a:rPr sz="1800" spc="-30" dirty="0">
                          <a:latin typeface="Calibri"/>
                          <a:cs typeface="Calibri"/>
                        </a:rPr>
                        <a:t> </a:t>
                      </a:r>
                      <a:r>
                        <a:rPr sz="1800" spc="10" dirty="0">
                          <a:latin typeface="Calibri"/>
                          <a:cs typeface="Calibri"/>
                        </a:rPr>
                        <a:t>D</a:t>
                      </a:r>
                      <a:r>
                        <a:rPr sz="1800" spc="-10" dirty="0">
                          <a:latin typeface="Calibri"/>
                          <a:cs typeface="Calibri"/>
                        </a:rPr>
                        <a:t>B</a:t>
                      </a:r>
                      <a:r>
                        <a:rPr sz="1800" spc="30" dirty="0">
                          <a:latin typeface="Calibri"/>
                          <a:cs typeface="Calibri"/>
                        </a:rPr>
                        <a:t>M</a:t>
                      </a:r>
                      <a:r>
                        <a:rPr sz="1800" dirty="0">
                          <a:latin typeface="Calibri"/>
                          <a:cs typeface="Calibri"/>
                        </a:rPr>
                        <a:t>S</a:t>
                      </a:r>
                      <a:r>
                        <a:rPr sz="1800" spc="-40" dirty="0">
                          <a:latin typeface="Calibri"/>
                          <a:cs typeface="Calibri"/>
                        </a:rPr>
                        <a:t> </a:t>
                      </a:r>
                      <a:r>
                        <a:rPr sz="1800" dirty="0">
                          <a:latin typeface="Calibri"/>
                          <a:cs typeface="Calibri"/>
                        </a:rPr>
                        <a:t>t</a:t>
                      </a:r>
                      <a:r>
                        <a:rPr sz="1800" spc="30" dirty="0">
                          <a:latin typeface="Calibri"/>
                          <a:cs typeface="Calibri"/>
                        </a:rPr>
                        <a:t>a</a:t>
                      </a:r>
                      <a:r>
                        <a:rPr sz="1800" spc="25" dirty="0">
                          <a:latin typeface="Calibri"/>
                          <a:cs typeface="Calibri"/>
                        </a:rPr>
                        <a:t>b</a:t>
                      </a:r>
                      <a:r>
                        <a:rPr sz="1800" spc="35" dirty="0">
                          <a:latin typeface="Calibri"/>
                          <a:cs typeface="Calibri"/>
                        </a:rPr>
                        <a:t>l</a:t>
                      </a:r>
                      <a:r>
                        <a:rPr sz="1800" dirty="0">
                          <a:latin typeface="Calibri"/>
                          <a:cs typeface="Calibri"/>
                        </a:rPr>
                        <a:t>e</a:t>
                      </a:r>
                      <a:r>
                        <a:rPr sz="1800" spc="-105" dirty="0">
                          <a:latin typeface="Calibri"/>
                          <a:cs typeface="Calibri"/>
                        </a:rPr>
                        <a:t> </a:t>
                      </a:r>
                      <a:r>
                        <a:rPr sz="1800" spc="30" dirty="0">
                          <a:latin typeface="Calibri"/>
                          <a:cs typeface="Calibri"/>
                        </a:rPr>
                        <a:t>a</a:t>
                      </a:r>
                      <a:r>
                        <a:rPr sz="1800" spc="-30" dirty="0">
                          <a:latin typeface="Calibri"/>
                          <a:cs typeface="Calibri"/>
                        </a:rPr>
                        <a:t>r</a:t>
                      </a:r>
                      <a:r>
                        <a:rPr sz="1800" dirty="0">
                          <a:latin typeface="Calibri"/>
                          <a:cs typeface="Calibri"/>
                        </a:rPr>
                        <a:t>e</a:t>
                      </a:r>
                      <a:r>
                        <a:rPr sz="1800" spc="-30" dirty="0">
                          <a:latin typeface="Calibri"/>
                          <a:cs typeface="Calibri"/>
                        </a:rPr>
                        <a:t> </a:t>
                      </a:r>
                      <a:r>
                        <a:rPr sz="1800" spc="25" dirty="0">
                          <a:latin typeface="Calibri"/>
                          <a:cs typeface="Calibri"/>
                        </a:rPr>
                        <a:t>ph</a:t>
                      </a:r>
                      <a:r>
                        <a:rPr sz="1800" spc="5" dirty="0">
                          <a:latin typeface="Calibri"/>
                          <a:cs typeface="Calibri"/>
                        </a:rPr>
                        <a:t>y</a:t>
                      </a:r>
                      <a:r>
                        <a:rPr sz="1800" spc="-35" dirty="0">
                          <a:latin typeface="Calibri"/>
                          <a:cs typeface="Calibri"/>
                        </a:rPr>
                        <a:t>s</a:t>
                      </a:r>
                      <a:r>
                        <a:rPr sz="1800" spc="35" dirty="0">
                          <a:latin typeface="Calibri"/>
                          <a:cs typeface="Calibri"/>
                        </a:rPr>
                        <a:t>i</a:t>
                      </a:r>
                      <a:r>
                        <a:rPr sz="1800" spc="-15" dirty="0">
                          <a:latin typeface="Calibri"/>
                          <a:cs typeface="Calibri"/>
                        </a:rPr>
                        <a:t>c</a:t>
                      </a:r>
                      <a:r>
                        <a:rPr sz="1800" spc="30" dirty="0">
                          <a:latin typeface="Calibri"/>
                          <a:cs typeface="Calibri"/>
                        </a:rPr>
                        <a:t>a</a:t>
                      </a:r>
                      <a:r>
                        <a:rPr sz="1800" spc="35" dirty="0">
                          <a:latin typeface="Calibri"/>
                          <a:cs typeface="Calibri"/>
                        </a:rPr>
                        <a:t>l</a:t>
                      </a:r>
                      <a:r>
                        <a:rPr sz="1800" spc="-40" dirty="0">
                          <a:latin typeface="Calibri"/>
                          <a:cs typeface="Calibri"/>
                        </a:rPr>
                        <a:t>l</a:t>
                      </a:r>
                      <a:r>
                        <a:rPr sz="1800" dirty="0">
                          <a:latin typeface="Calibri"/>
                          <a:cs typeface="Calibri"/>
                        </a:rPr>
                        <a:t>y</a:t>
                      </a:r>
                      <a:r>
                        <a:rPr sz="1800" spc="-175" dirty="0">
                          <a:latin typeface="Calibri"/>
                          <a:cs typeface="Calibri"/>
                        </a:rPr>
                        <a:t> </a:t>
                      </a:r>
                      <a:r>
                        <a:rPr sz="1800" spc="20" dirty="0">
                          <a:latin typeface="Calibri"/>
                          <a:cs typeface="Calibri"/>
                        </a:rPr>
                        <a:t>o</a:t>
                      </a:r>
                      <a:r>
                        <a:rPr sz="1800" spc="-30" dirty="0">
                          <a:latin typeface="Calibri"/>
                          <a:cs typeface="Calibri"/>
                        </a:rPr>
                        <a:t>r</a:t>
                      </a:r>
                      <a:r>
                        <a:rPr sz="1800" spc="-25" dirty="0">
                          <a:latin typeface="Calibri"/>
                          <a:cs typeface="Calibri"/>
                        </a:rPr>
                        <a:t>g</a:t>
                      </a:r>
                      <a:r>
                        <a:rPr sz="1800" spc="30" dirty="0">
                          <a:latin typeface="Calibri"/>
                          <a:cs typeface="Calibri"/>
                        </a:rPr>
                        <a:t>a</a:t>
                      </a:r>
                      <a:r>
                        <a:rPr sz="1800" spc="25" dirty="0">
                          <a:latin typeface="Calibri"/>
                          <a:cs typeface="Calibri"/>
                        </a:rPr>
                        <a:t>n</a:t>
                      </a:r>
                      <a:r>
                        <a:rPr sz="1800" spc="35" dirty="0">
                          <a:latin typeface="Calibri"/>
                          <a:cs typeface="Calibri"/>
                        </a:rPr>
                        <a:t>i</a:t>
                      </a:r>
                      <a:r>
                        <a:rPr sz="1800" spc="-114" dirty="0">
                          <a:latin typeface="Calibri"/>
                          <a:cs typeface="Calibri"/>
                        </a:rPr>
                        <a:t>z</a:t>
                      </a:r>
                      <a:r>
                        <a:rPr sz="1800" spc="-75" dirty="0">
                          <a:latin typeface="Calibri"/>
                          <a:cs typeface="Calibri"/>
                        </a:rPr>
                        <a:t>e</a:t>
                      </a:r>
                      <a:r>
                        <a:rPr sz="1800" dirty="0">
                          <a:latin typeface="Calibri"/>
                          <a:cs typeface="Calibri"/>
                        </a:rPr>
                        <a:t>d  </a:t>
                      </a:r>
                      <a:r>
                        <a:rPr sz="1800" spc="15" dirty="0">
                          <a:latin typeface="Calibri"/>
                          <a:cs typeface="Calibri"/>
                        </a:rPr>
                        <a:t>in</a:t>
                      </a:r>
                      <a:r>
                        <a:rPr sz="1800" spc="-15" dirty="0">
                          <a:latin typeface="Calibri"/>
                          <a:cs typeface="Calibri"/>
                        </a:rPr>
                        <a:t> </a:t>
                      </a:r>
                      <a:r>
                        <a:rPr sz="1800" spc="5" dirty="0">
                          <a:latin typeface="Calibri"/>
                          <a:cs typeface="Calibri"/>
                        </a:rPr>
                        <a:t>the</a:t>
                      </a:r>
                      <a:r>
                        <a:rPr sz="1800" spc="-30" dirty="0">
                          <a:latin typeface="Calibri"/>
                          <a:cs typeface="Calibri"/>
                        </a:rPr>
                        <a:t> </a:t>
                      </a:r>
                      <a:r>
                        <a:rPr sz="1800" dirty="0">
                          <a:latin typeface="Calibri"/>
                          <a:cs typeface="Calibri"/>
                        </a:rPr>
                        <a:t>sequence</a:t>
                      </a:r>
                      <a:r>
                        <a:rPr sz="1800" spc="-30" dirty="0">
                          <a:latin typeface="Calibri"/>
                          <a:cs typeface="Calibri"/>
                        </a:rPr>
                        <a:t> </a:t>
                      </a:r>
                      <a:r>
                        <a:rPr sz="1800" spc="10" dirty="0">
                          <a:latin typeface="Calibri"/>
                          <a:cs typeface="Calibri"/>
                        </a:rPr>
                        <a:t>of</a:t>
                      </a:r>
                      <a:r>
                        <a:rPr sz="1800" spc="-60" dirty="0">
                          <a:latin typeface="Calibri"/>
                          <a:cs typeface="Calibri"/>
                        </a:rPr>
                        <a:t> </a:t>
                      </a:r>
                      <a:r>
                        <a:rPr sz="1800" spc="5" dirty="0">
                          <a:latin typeface="Calibri"/>
                          <a:cs typeface="Calibri"/>
                        </a:rPr>
                        <a:t>the</a:t>
                      </a:r>
                      <a:r>
                        <a:rPr sz="1800" spc="-30" dirty="0">
                          <a:latin typeface="Calibri"/>
                          <a:cs typeface="Calibri"/>
                        </a:rPr>
                        <a:t> </a:t>
                      </a:r>
                      <a:r>
                        <a:rPr sz="1800" spc="-5" dirty="0">
                          <a:latin typeface="Calibri"/>
                          <a:cs typeface="Calibri"/>
                        </a:rPr>
                        <a:t>clustered </a:t>
                      </a:r>
                      <a:r>
                        <a:rPr sz="1800" spc="10" dirty="0">
                          <a:latin typeface="Calibri"/>
                          <a:cs typeface="Calibri"/>
                        </a:rPr>
                        <a:t>index.</a:t>
                      </a:r>
                      <a:endParaRPr sz="1800">
                        <a:latin typeface="Calibri"/>
                        <a:cs typeface="Calibri"/>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5885" marR="149860">
                        <a:lnSpc>
                          <a:spcPct val="100800"/>
                        </a:lnSpc>
                        <a:spcBef>
                          <a:spcPts val="725"/>
                        </a:spcBef>
                      </a:pPr>
                      <a:r>
                        <a:rPr sz="1800" dirty="0">
                          <a:latin typeface="Calibri"/>
                          <a:cs typeface="Calibri"/>
                        </a:rPr>
                        <a:t>A</a:t>
                      </a:r>
                      <a:r>
                        <a:rPr sz="1800" spc="-25" dirty="0">
                          <a:latin typeface="Calibri"/>
                          <a:cs typeface="Calibri"/>
                        </a:rPr>
                        <a:t> </a:t>
                      </a:r>
                      <a:r>
                        <a:rPr sz="1800" spc="-100" dirty="0">
                          <a:latin typeface="Calibri"/>
                          <a:cs typeface="Calibri"/>
                        </a:rPr>
                        <a:t>f</a:t>
                      </a:r>
                      <a:r>
                        <a:rPr sz="1800" spc="20" dirty="0">
                          <a:latin typeface="Calibri"/>
                          <a:cs typeface="Calibri"/>
                        </a:rPr>
                        <a:t>o</a:t>
                      </a:r>
                      <a:r>
                        <a:rPr sz="1800" spc="-30" dirty="0">
                          <a:latin typeface="Calibri"/>
                          <a:cs typeface="Calibri"/>
                        </a:rPr>
                        <a:t>r</a:t>
                      </a:r>
                      <a:r>
                        <a:rPr sz="1800" dirty="0">
                          <a:latin typeface="Calibri"/>
                          <a:cs typeface="Calibri"/>
                        </a:rPr>
                        <a:t>e</a:t>
                      </a:r>
                      <a:r>
                        <a:rPr sz="1800" spc="35" dirty="0">
                          <a:latin typeface="Calibri"/>
                          <a:cs typeface="Calibri"/>
                        </a:rPr>
                        <a:t>i</a:t>
                      </a:r>
                      <a:r>
                        <a:rPr sz="1800" spc="-25" dirty="0">
                          <a:latin typeface="Calibri"/>
                          <a:cs typeface="Calibri"/>
                        </a:rPr>
                        <a:t>g</a:t>
                      </a:r>
                      <a:r>
                        <a:rPr sz="1800" dirty="0">
                          <a:latin typeface="Calibri"/>
                          <a:cs typeface="Calibri"/>
                        </a:rPr>
                        <a:t>n</a:t>
                      </a:r>
                      <a:r>
                        <a:rPr sz="1800" spc="70" dirty="0">
                          <a:latin typeface="Calibri"/>
                          <a:cs typeface="Calibri"/>
                        </a:rPr>
                        <a:t> </a:t>
                      </a:r>
                      <a:r>
                        <a:rPr sz="1800" spc="-70" dirty="0">
                          <a:latin typeface="Calibri"/>
                          <a:cs typeface="Calibri"/>
                        </a:rPr>
                        <a:t>k</a:t>
                      </a:r>
                      <a:r>
                        <a:rPr sz="1800" dirty="0">
                          <a:latin typeface="Calibri"/>
                          <a:cs typeface="Calibri"/>
                        </a:rPr>
                        <a:t>ey</a:t>
                      </a:r>
                      <a:r>
                        <a:rPr sz="1800" spc="-20" dirty="0">
                          <a:latin typeface="Calibri"/>
                          <a:cs typeface="Calibri"/>
                        </a:rPr>
                        <a:t> </a:t>
                      </a:r>
                      <a:r>
                        <a:rPr sz="1800" spc="-15" dirty="0">
                          <a:latin typeface="Calibri"/>
                          <a:cs typeface="Calibri"/>
                        </a:rPr>
                        <a:t>c</a:t>
                      </a:r>
                      <a:r>
                        <a:rPr sz="1800" spc="35" dirty="0">
                          <a:latin typeface="Calibri"/>
                          <a:cs typeface="Calibri"/>
                        </a:rPr>
                        <a:t>a</a:t>
                      </a:r>
                      <a:r>
                        <a:rPr sz="1800" spc="25" dirty="0">
                          <a:latin typeface="Calibri"/>
                          <a:cs typeface="Calibri"/>
                        </a:rPr>
                        <a:t>nn</a:t>
                      </a:r>
                      <a:r>
                        <a:rPr sz="1800" spc="20" dirty="0">
                          <a:latin typeface="Calibri"/>
                          <a:cs typeface="Calibri"/>
                        </a:rPr>
                        <a:t>o</a:t>
                      </a:r>
                      <a:r>
                        <a:rPr sz="1800" dirty="0">
                          <a:latin typeface="Calibri"/>
                          <a:cs typeface="Calibri"/>
                        </a:rPr>
                        <a:t>t</a:t>
                      </a:r>
                      <a:r>
                        <a:rPr sz="1800" spc="-114" dirty="0">
                          <a:latin typeface="Calibri"/>
                          <a:cs typeface="Calibri"/>
                        </a:rPr>
                        <a:t> </a:t>
                      </a:r>
                      <a:r>
                        <a:rPr sz="1800" spc="35" dirty="0">
                          <a:latin typeface="Calibri"/>
                          <a:cs typeface="Calibri"/>
                        </a:rPr>
                        <a:t>a</a:t>
                      </a:r>
                      <a:r>
                        <a:rPr sz="1800" spc="25" dirty="0">
                          <a:latin typeface="Calibri"/>
                          <a:cs typeface="Calibri"/>
                        </a:rPr>
                        <a:t>u</a:t>
                      </a:r>
                      <a:r>
                        <a:rPr sz="1800" dirty="0">
                          <a:latin typeface="Calibri"/>
                          <a:cs typeface="Calibri"/>
                        </a:rPr>
                        <a:t>t</a:t>
                      </a:r>
                      <a:r>
                        <a:rPr sz="1800" spc="20" dirty="0">
                          <a:latin typeface="Calibri"/>
                          <a:cs typeface="Calibri"/>
                        </a:rPr>
                        <a:t>o</a:t>
                      </a:r>
                      <a:r>
                        <a:rPr sz="1800" spc="-15" dirty="0">
                          <a:latin typeface="Calibri"/>
                          <a:cs typeface="Calibri"/>
                        </a:rPr>
                        <a:t>m</a:t>
                      </a:r>
                      <a:r>
                        <a:rPr sz="1800" spc="35" dirty="0">
                          <a:latin typeface="Calibri"/>
                          <a:cs typeface="Calibri"/>
                        </a:rPr>
                        <a:t>a</a:t>
                      </a:r>
                      <a:r>
                        <a:rPr sz="1800" dirty="0">
                          <a:latin typeface="Calibri"/>
                          <a:cs typeface="Calibri"/>
                        </a:rPr>
                        <a:t>t</a:t>
                      </a:r>
                      <a:r>
                        <a:rPr sz="1800" spc="30" dirty="0">
                          <a:latin typeface="Calibri"/>
                          <a:cs typeface="Calibri"/>
                        </a:rPr>
                        <a:t>i</a:t>
                      </a:r>
                      <a:r>
                        <a:rPr sz="1800" spc="-15" dirty="0">
                          <a:latin typeface="Calibri"/>
                          <a:cs typeface="Calibri"/>
                        </a:rPr>
                        <a:t>c</a:t>
                      </a:r>
                      <a:r>
                        <a:rPr sz="1800" spc="35" dirty="0">
                          <a:latin typeface="Calibri"/>
                          <a:cs typeface="Calibri"/>
                        </a:rPr>
                        <a:t>al</a:t>
                      </a:r>
                      <a:r>
                        <a:rPr sz="1800" spc="-40" dirty="0">
                          <a:latin typeface="Calibri"/>
                          <a:cs typeface="Calibri"/>
                        </a:rPr>
                        <a:t>l</a:t>
                      </a:r>
                      <a:r>
                        <a:rPr sz="1800" dirty="0">
                          <a:latin typeface="Calibri"/>
                          <a:cs typeface="Calibri"/>
                        </a:rPr>
                        <a:t>y</a:t>
                      </a:r>
                      <a:r>
                        <a:rPr sz="1800" spc="-175" dirty="0">
                          <a:latin typeface="Calibri"/>
                          <a:cs typeface="Calibri"/>
                        </a:rPr>
                        <a:t> </a:t>
                      </a:r>
                      <a:r>
                        <a:rPr sz="1800" spc="-15" dirty="0">
                          <a:latin typeface="Calibri"/>
                          <a:cs typeface="Calibri"/>
                        </a:rPr>
                        <a:t>c</a:t>
                      </a:r>
                      <a:r>
                        <a:rPr sz="1800" spc="-30" dirty="0">
                          <a:latin typeface="Calibri"/>
                          <a:cs typeface="Calibri"/>
                        </a:rPr>
                        <a:t>r</a:t>
                      </a:r>
                      <a:r>
                        <a:rPr sz="1800" dirty="0">
                          <a:latin typeface="Calibri"/>
                          <a:cs typeface="Calibri"/>
                        </a:rPr>
                        <a:t>e</a:t>
                      </a:r>
                      <a:r>
                        <a:rPr sz="1800" spc="40" dirty="0">
                          <a:latin typeface="Calibri"/>
                          <a:cs typeface="Calibri"/>
                        </a:rPr>
                        <a:t>a</a:t>
                      </a:r>
                      <a:r>
                        <a:rPr sz="1800" dirty="0">
                          <a:latin typeface="Calibri"/>
                          <a:cs typeface="Calibri"/>
                        </a:rPr>
                        <a:t>te  </a:t>
                      </a:r>
                      <a:r>
                        <a:rPr sz="1800" spc="35" dirty="0">
                          <a:latin typeface="Calibri"/>
                          <a:cs typeface="Calibri"/>
                        </a:rPr>
                        <a:t>a</a:t>
                      </a:r>
                      <a:r>
                        <a:rPr sz="1800" dirty="0">
                          <a:latin typeface="Calibri"/>
                          <a:cs typeface="Calibri"/>
                        </a:rPr>
                        <a:t>n</a:t>
                      </a:r>
                      <a:r>
                        <a:rPr sz="1800" spc="-5" dirty="0">
                          <a:latin typeface="Calibri"/>
                          <a:cs typeface="Calibri"/>
                        </a:rPr>
                        <a:t> </a:t>
                      </a:r>
                      <a:r>
                        <a:rPr sz="1800" spc="35" dirty="0">
                          <a:latin typeface="Calibri"/>
                          <a:cs typeface="Calibri"/>
                        </a:rPr>
                        <a:t>i</a:t>
                      </a:r>
                      <a:r>
                        <a:rPr sz="1800" spc="25" dirty="0">
                          <a:latin typeface="Calibri"/>
                          <a:cs typeface="Calibri"/>
                        </a:rPr>
                        <a:t>nd</a:t>
                      </a:r>
                      <a:r>
                        <a:rPr sz="1800" dirty="0">
                          <a:latin typeface="Calibri"/>
                          <a:cs typeface="Calibri"/>
                        </a:rPr>
                        <a:t>e</a:t>
                      </a:r>
                      <a:r>
                        <a:rPr sz="1800" spc="-25" dirty="0">
                          <a:latin typeface="Calibri"/>
                          <a:cs typeface="Calibri"/>
                        </a:rPr>
                        <a:t>x</a:t>
                      </a:r>
                      <a:r>
                        <a:rPr sz="1800" dirty="0">
                          <a:latin typeface="Calibri"/>
                          <a:cs typeface="Calibri"/>
                        </a:rPr>
                        <a:t>,</a:t>
                      </a:r>
                      <a:r>
                        <a:rPr sz="1800" spc="-110" dirty="0">
                          <a:latin typeface="Calibri"/>
                          <a:cs typeface="Calibri"/>
                        </a:rPr>
                        <a:t> </a:t>
                      </a:r>
                      <a:r>
                        <a:rPr sz="1800" spc="-15" dirty="0">
                          <a:latin typeface="Calibri"/>
                          <a:cs typeface="Calibri"/>
                        </a:rPr>
                        <a:t>c</a:t>
                      </a:r>
                      <a:r>
                        <a:rPr sz="1800" spc="35" dirty="0">
                          <a:latin typeface="Calibri"/>
                          <a:cs typeface="Calibri"/>
                        </a:rPr>
                        <a:t>l</a:t>
                      </a:r>
                      <a:r>
                        <a:rPr sz="1800" spc="25" dirty="0">
                          <a:latin typeface="Calibri"/>
                          <a:cs typeface="Calibri"/>
                        </a:rPr>
                        <a:t>u</a:t>
                      </a:r>
                      <a:r>
                        <a:rPr sz="1800" spc="-35" dirty="0">
                          <a:latin typeface="Calibri"/>
                          <a:cs typeface="Calibri"/>
                        </a:rPr>
                        <a:t>s</a:t>
                      </a:r>
                      <a:r>
                        <a:rPr sz="1800" dirty="0">
                          <a:latin typeface="Calibri"/>
                          <a:cs typeface="Calibri"/>
                        </a:rPr>
                        <a:t>te</a:t>
                      </a:r>
                      <a:r>
                        <a:rPr sz="1800" spc="-30" dirty="0">
                          <a:latin typeface="Calibri"/>
                          <a:cs typeface="Calibri"/>
                        </a:rPr>
                        <a:t>r</a:t>
                      </a:r>
                      <a:r>
                        <a:rPr sz="1800" dirty="0">
                          <a:latin typeface="Calibri"/>
                          <a:cs typeface="Calibri"/>
                        </a:rPr>
                        <a:t>ed</a:t>
                      </a:r>
                      <a:r>
                        <a:rPr sz="1800" spc="-75" dirty="0">
                          <a:latin typeface="Calibri"/>
                          <a:cs typeface="Calibri"/>
                        </a:rPr>
                        <a:t> </a:t>
                      </a:r>
                      <a:r>
                        <a:rPr sz="1800" spc="20" dirty="0">
                          <a:latin typeface="Calibri"/>
                          <a:cs typeface="Calibri"/>
                        </a:rPr>
                        <a:t>o</a:t>
                      </a:r>
                      <a:r>
                        <a:rPr sz="1800" dirty="0">
                          <a:latin typeface="Calibri"/>
                          <a:cs typeface="Calibri"/>
                        </a:rPr>
                        <a:t>r</a:t>
                      </a:r>
                      <a:r>
                        <a:rPr sz="1800" spc="10" dirty="0">
                          <a:latin typeface="Calibri"/>
                          <a:cs typeface="Calibri"/>
                        </a:rPr>
                        <a:t> </a:t>
                      </a:r>
                      <a:r>
                        <a:rPr sz="1800" spc="25" dirty="0">
                          <a:latin typeface="Calibri"/>
                          <a:cs typeface="Calibri"/>
                        </a:rPr>
                        <a:t>n</a:t>
                      </a:r>
                      <a:r>
                        <a:rPr sz="1800" spc="20" dirty="0">
                          <a:latin typeface="Calibri"/>
                          <a:cs typeface="Calibri"/>
                        </a:rPr>
                        <a:t>o</a:t>
                      </a:r>
                      <a:r>
                        <a:rPr sz="1800" spc="35" dirty="0">
                          <a:latin typeface="Calibri"/>
                          <a:cs typeface="Calibri"/>
                        </a:rPr>
                        <a:t>n</a:t>
                      </a:r>
                      <a:r>
                        <a:rPr sz="1800" spc="-30" dirty="0">
                          <a:latin typeface="Calibri"/>
                          <a:cs typeface="Calibri"/>
                        </a:rPr>
                        <a:t>-</a:t>
                      </a:r>
                      <a:r>
                        <a:rPr sz="1800" spc="-15" dirty="0">
                          <a:latin typeface="Calibri"/>
                          <a:cs typeface="Calibri"/>
                        </a:rPr>
                        <a:t>c</a:t>
                      </a:r>
                      <a:r>
                        <a:rPr sz="1800" spc="35" dirty="0">
                          <a:latin typeface="Calibri"/>
                          <a:cs typeface="Calibri"/>
                        </a:rPr>
                        <a:t>l</a:t>
                      </a:r>
                      <a:r>
                        <a:rPr sz="1800" spc="25" dirty="0">
                          <a:latin typeface="Calibri"/>
                          <a:cs typeface="Calibri"/>
                        </a:rPr>
                        <a:t>u</a:t>
                      </a:r>
                      <a:r>
                        <a:rPr sz="1800" spc="-30" dirty="0">
                          <a:latin typeface="Calibri"/>
                          <a:cs typeface="Calibri"/>
                        </a:rPr>
                        <a:t>s</a:t>
                      </a:r>
                      <a:r>
                        <a:rPr sz="1800" dirty="0">
                          <a:latin typeface="Calibri"/>
                          <a:cs typeface="Calibri"/>
                        </a:rPr>
                        <a:t>te</a:t>
                      </a:r>
                      <a:r>
                        <a:rPr sz="1800" spc="-25" dirty="0">
                          <a:latin typeface="Calibri"/>
                          <a:cs typeface="Calibri"/>
                        </a:rPr>
                        <a:t>r</a:t>
                      </a:r>
                      <a:r>
                        <a:rPr sz="1800" dirty="0">
                          <a:latin typeface="Calibri"/>
                          <a:cs typeface="Calibri"/>
                        </a:rPr>
                        <a:t>e</a:t>
                      </a:r>
                      <a:r>
                        <a:rPr sz="1800" spc="35" dirty="0">
                          <a:latin typeface="Calibri"/>
                          <a:cs typeface="Calibri"/>
                        </a:rPr>
                        <a:t>d</a:t>
                      </a:r>
                      <a:r>
                        <a:rPr sz="1800" dirty="0">
                          <a:latin typeface="Calibri"/>
                          <a:cs typeface="Calibri"/>
                        </a:rPr>
                        <a:t>.</a:t>
                      </a:r>
                      <a:endParaRPr sz="1800">
                        <a:latin typeface="Calibri"/>
                        <a:cs typeface="Calibri"/>
                      </a:endParaRPr>
                    </a:p>
                    <a:p>
                      <a:pPr marL="95885" marR="543560">
                        <a:lnSpc>
                          <a:spcPct val="100800"/>
                        </a:lnSpc>
                      </a:pPr>
                      <a:r>
                        <a:rPr sz="1800" spc="-5" dirty="0">
                          <a:latin typeface="Calibri"/>
                          <a:cs typeface="Calibri"/>
                        </a:rPr>
                        <a:t>H</a:t>
                      </a:r>
                      <a:r>
                        <a:rPr sz="1800" spc="30" dirty="0">
                          <a:latin typeface="Calibri"/>
                          <a:cs typeface="Calibri"/>
                        </a:rPr>
                        <a:t>o</a:t>
                      </a:r>
                      <a:r>
                        <a:rPr sz="1800" spc="-15" dirty="0">
                          <a:latin typeface="Calibri"/>
                          <a:cs typeface="Calibri"/>
                        </a:rPr>
                        <a:t>w</a:t>
                      </a:r>
                      <a:r>
                        <a:rPr sz="1800" dirty="0">
                          <a:latin typeface="Calibri"/>
                          <a:cs typeface="Calibri"/>
                        </a:rPr>
                        <a:t>e</a:t>
                      </a:r>
                      <a:r>
                        <a:rPr sz="1800" spc="15" dirty="0">
                          <a:latin typeface="Calibri"/>
                          <a:cs typeface="Calibri"/>
                        </a:rPr>
                        <a:t>v</a:t>
                      </a:r>
                      <a:r>
                        <a:rPr sz="1800" dirty="0">
                          <a:latin typeface="Calibri"/>
                          <a:cs typeface="Calibri"/>
                        </a:rPr>
                        <a:t>e</a:t>
                      </a:r>
                      <a:r>
                        <a:rPr sz="1800" spc="-175" dirty="0">
                          <a:latin typeface="Calibri"/>
                          <a:cs typeface="Calibri"/>
                        </a:rPr>
                        <a:t>r</a:t>
                      </a:r>
                      <a:r>
                        <a:rPr sz="1800" dirty="0">
                          <a:latin typeface="Calibri"/>
                          <a:cs typeface="Calibri"/>
                        </a:rPr>
                        <a:t>,</a:t>
                      </a:r>
                      <a:r>
                        <a:rPr sz="1800" spc="-35" dirty="0">
                          <a:latin typeface="Calibri"/>
                          <a:cs typeface="Calibri"/>
                        </a:rPr>
                        <a:t> </a:t>
                      </a:r>
                      <a:r>
                        <a:rPr sz="1800" spc="5" dirty="0">
                          <a:latin typeface="Calibri"/>
                          <a:cs typeface="Calibri"/>
                        </a:rPr>
                        <a:t>y</a:t>
                      </a:r>
                      <a:r>
                        <a:rPr sz="1800" spc="20" dirty="0">
                          <a:latin typeface="Calibri"/>
                          <a:cs typeface="Calibri"/>
                        </a:rPr>
                        <a:t>o</a:t>
                      </a:r>
                      <a:r>
                        <a:rPr sz="1800" dirty="0">
                          <a:latin typeface="Calibri"/>
                          <a:cs typeface="Calibri"/>
                        </a:rPr>
                        <a:t>u</a:t>
                      </a:r>
                      <a:r>
                        <a:rPr sz="1800" spc="-80" dirty="0">
                          <a:latin typeface="Calibri"/>
                          <a:cs typeface="Calibri"/>
                        </a:rPr>
                        <a:t> </a:t>
                      </a:r>
                      <a:r>
                        <a:rPr sz="1800" spc="-15" dirty="0">
                          <a:latin typeface="Calibri"/>
                          <a:cs typeface="Calibri"/>
                        </a:rPr>
                        <a:t>c</a:t>
                      </a:r>
                      <a:r>
                        <a:rPr sz="1800" spc="35" dirty="0">
                          <a:latin typeface="Calibri"/>
                          <a:cs typeface="Calibri"/>
                        </a:rPr>
                        <a:t>a</a:t>
                      </a:r>
                      <a:r>
                        <a:rPr sz="1800" dirty="0">
                          <a:latin typeface="Calibri"/>
                          <a:cs typeface="Calibri"/>
                        </a:rPr>
                        <a:t>n</a:t>
                      </a:r>
                      <a:r>
                        <a:rPr sz="1800" spc="-5" dirty="0">
                          <a:latin typeface="Calibri"/>
                          <a:cs typeface="Calibri"/>
                        </a:rPr>
                        <a:t> </a:t>
                      </a:r>
                      <a:r>
                        <a:rPr sz="1800" spc="-15" dirty="0">
                          <a:latin typeface="Calibri"/>
                          <a:cs typeface="Calibri"/>
                        </a:rPr>
                        <a:t>m</a:t>
                      </a:r>
                      <a:r>
                        <a:rPr sz="1800" spc="35" dirty="0">
                          <a:latin typeface="Calibri"/>
                          <a:cs typeface="Calibri"/>
                        </a:rPr>
                        <a:t>a</a:t>
                      </a:r>
                      <a:r>
                        <a:rPr sz="1800" spc="25" dirty="0">
                          <a:latin typeface="Calibri"/>
                          <a:cs typeface="Calibri"/>
                        </a:rPr>
                        <a:t>nu</a:t>
                      </a:r>
                      <a:r>
                        <a:rPr sz="1800" spc="35" dirty="0">
                          <a:latin typeface="Calibri"/>
                          <a:cs typeface="Calibri"/>
                        </a:rPr>
                        <a:t>all</a:t>
                      </a:r>
                      <a:r>
                        <a:rPr sz="1800" dirty="0">
                          <a:latin typeface="Calibri"/>
                          <a:cs typeface="Calibri"/>
                        </a:rPr>
                        <a:t>y</a:t>
                      </a:r>
                      <a:r>
                        <a:rPr sz="1800" spc="-175" dirty="0">
                          <a:latin typeface="Calibri"/>
                          <a:cs typeface="Calibri"/>
                        </a:rPr>
                        <a:t> </a:t>
                      </a:r>
                      <a:r>
                        <a:rPr sz="1800" spc="-15" dirty="0">
                          <a:latin typeface="Calibri"/>
                          <a:cs typeface="Calibri"/>
                        </a:rPr>
                        <a:t>c</a:t>
                      </a:r>
                      <a:r>
                        <a:rPr sz="1800" spc="-30" dirty="0">
                          <a:latin typeface="Calibri"/>
                          <a:cs typeface="Calibri"/>
                        </a:rPr>
                        <a:t>r</a:t>
                      </a:r>
                      <a:r>
                        <a:rPr sz="1800" dirty="0">
                          <a:latin typeface="Calibri"/>
                          <a:cs typeface="Calibri"/>
                        </a:rPr>
                        <a:t>e</a:t>
                      </a:r>
                      <a:r>
                        <a:rPr sz="1800" spc="40" dirty="0">
                          <a:latin typeface="Calibri"/>
                          <a:cs typeface="Calibri"/>
                        </a:rPr>
                        <a:t>a</a:t>
                      </a:r>
                      <a:r>
                        <a:rPr sz="1800" dirty="0">
                          <a:latin typeface="Calibri"/>
                          <a:cs typeface="Calibri"/>
                        </a:rPr>
                        <a:t>te</a:t>
                      </a:r>
                      <a:r>
                        <a:rPr sz="1800" spc="-110" dirty="0">
                          <a:latin typeface="Calibri"/>
                          <a:cs typeface="Calibri"/>
                        </a:rPr>
                        <a:t> </a:t>
                      </a:r>
                      <a:r>
                        <a:rPr sz="1800" spc="35" dirty="0">
                          <a:latin typeface="Calibri"/>
                          <a:cs typeface="Calibri"/>
                        </a:rPr>
                        <a:t>a</a:t>
                      </a:r>
                      <a:r>
                        <a:rPr sz="1800" dirty="0">
                          <a:latin typeface="Calibri"/>
                          <a:cs typeface="Calibri"/>
                        </a:rPr>
                        <a:t>n  </a:t>
                      </a:r>
                      <a:r>
                        <a:rPr sz="1800" spc="35" dirty="0">
                          <a:latin typeface="Calibri"/>
                          <a:cs typeface="Calibri"/>
                        </a:rPr>
                        <a:t>i</a:t>
                      </a:r>
                      <a:r>
                        <a:rPr sz="1800" spc="25" dirty="0">
                          <a:latin typeface="Calibri"/>
                          <a:cs typeface="Calibri"/>
                        </a:rPr>
                        <a:t>nd</a:t>
                      </a:r>
                      <a:r>
                        <a:rPr sz="1800" dirty="0">
                          <a:latin typeface="Calibri"/>
                          <a:cs typeface="Calibri"/>
                        </a:rPr>
                        <a:t>ex</a:t>
                      </a:r>
                      <a:r>
                        <a:rPr sz="1800" spc="-135" dirty="0">
                          <a:latin typeface="Calibri"/>
                          <a:cs typeface="Calibri"/>
                        </a:rPr>
                        <a:t> </a:t>
                      </a:r>
                      <a:r>
                        <a:rPr sz="1800" spc="20" dirty="0">
                          <a:latin typeface="Calibri"/>
                          <a:cs typeface="Calibri"/>
                        </a:rPr>
                        <a:t>o</a:t>
                      </a:r>
                      <a:r>
                        <a:rPr sz="1800" dirty="0">
                          <a:latin typeface="Calibri"/>
                          <a:cs typeface="Calibri"/>
                        </a:rPr>
                        <a:t>n</a:t>
                      </a:r>
                      <a:r>
                        <a:rPr sz="1800" spc="-5" dirty="0">
                          <a:latin typeface="Calibri"/>
                          <a:cs typeface="Calibri"/>
                        </a:rPr>
                        <a:t> </a:t>
                      </a:r>
                      <a:r>
                        <a:rPr sz="1800" dirty="0">
                          <a:latin typeface="Calibri"/>
                          <a:cs typeface="Calibri"/>
                        </a:rPr>
                        <a:t>t</a:t>
                      </a:r>
                      <a:r>
                        <a:rPr sz="1800" spc="25" dirty="0">
                          <a:latin typeface="Calibri"/>
                          <a:cs typeface="Calibri"/>
                        </a:rPr>
                        <a:t>h</a:t>
                      </a:r>
                      <a:r>
                        <a:rPr sz="1800" dirty="0">
                          <a:latin typeface="Calibri"/>
                          <a:cs typeface="Calibri"/>
                        </a:rPr>
                        <a:t>e</a:t>
                      </a:r>
                      <a:r>
                        <a:rPr sz="1800" spc="-25" dirty="0">
                          <a:latin typeface="Calibri"/>
                          <a:cs typeface="Calibri"/>
                        </a:rPr>
                        <a:t> </a:t>
                      </a:r>
                      <a:r>
                        <a:rPr sz="1800" spc="-100" dirty="0">
                          <a:latin typeface="Calibri"/>
                          <a:cs typeface="Calibri"/>
                        </a:rPr>
                        <a:t>f</a:t>
                      </a:r>
                      <a:r>
                        <a:rPr sz="1800" spc="20" dirty="0">
                          <a:latin typeface="Calibri"/>
                          <a:cs typeface="Calibri"/>
                        </a:rPr>
                        <a:t>o</a:t>
                      </a:r>
                      <a:r>
                        <a:rPr sz="1800" spc="-30" dirty="0">
                          <a:latin typeface="Calibri"/>
                          <a:cs typeface="Calibri"/>
                        </a:rPr>
                        <a:t>r</a:t>
                      </a:r>
                      <a:r>
                        <a:rPr sz="1800" dirty="0">
                          <a:latin typeface="Calibri"/>
                          <a:cs typeface="Calibri"/>
                        </a:rPr>
                        <a:t>e</a:t>
                      </a:r>
                      <a:r>
                        <a:rPr sz="1800" spc="35" dirty="0">
                          <a:latin typeface="Calibri"/>
                          <a:cs typeface="Calibri"/>
                        </a:rPr>
                        <a:t>i</a:t>
                      </a:r>
                      <a:r>
                        <a:rPr sz="1800" spc="-25" dirty="0">
                          <a:latin typeface="Calibri"/>
                          <a:cs typeface="Calibri"/>
                        </a:rPr>
                        <a:t>g</a:t>
                      </a:r>
                      <a:r>
                        <a:rPr sz="1800" dirty="0">
                          <a:latin typeface="Calibri"/>
                          <a:cs typeface="Calibri"/>
                        </a:rPr>
                        <a:t>n</a:t>
                      </a:r>
                      <a:r>
                        <a:rPr sz="1800" spc="70" dirty="0">
                          <a:latin typeface="Calibri"/>
                          <a:cs typeface="Calibri"/>
                        </a:rPr>
                        <a:t> </a:t>
                      </a:r>
                      <a:r>
                        <a:rPr sz="1800" spc="-70" dirty="0">
                          <a:latin typeface="Calibri"/>
                          <a:cs typeface="Calibri"/>
                        </a:rPr>
                        <a:t>k</a:t>
                      </a:r>
                      <a:r>
                        <a:rPr sz="1800" dirty="0">
                          <a:latin typeface="Calibri"/>
                          <a:cs typeface="Calibri"/>
                        </a:rPr>
                        <a:t>e</a:t>
                      </a:r>
                      <a:r>
                        <a:rPr sz="1800" spc="-140" dirty="0">
                          <a:latin typeface="Calibri"/>
                          <a:cs typeface="Calibri"/>
                        </a:rPr>
                        <a:t>y</a:t>
                      </a:r>
                      <a:r>
                        <a:rPr sz="1800" dirty="0">
                          <a:latin typeface="Calibri"/>
                          <a:cs typeface="Calibri"/>
                        </a:rPr>
                        <a:t>.</a:t>
                      </a:r>
                      <a:endParaRPr sz="1800">
                        <a:latin typeface="Calibri"/>
                        <a:cs typeface="Calibri"/>
                      </a:endParaRPr>
                    </a:p>
                  </a:txBody>
                  <a:tcPr marL="0" marR="0" marT="920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r h="928827">
                <a:tc>
                  <a:txBody>
                    <a:bodyPr/>
                    <a:lstStyle/>
                    <a:p>
                      <a:pPr marL="92075" marR="327025">
                        <a:lnSpc>
                          <a:spcPct val="100800"/>
                        </a:lnSpc>
                        <a:spcBef>
                          <a:spcPts val="1390"/>
                        </a:spcBef>
                      </a:pPr>
                      <a:r>
                        <a:rPr sz="1800" spc="-130" dirty="0">
                          <a:latin typeface="Calibri"/>
                          <a:cs typeface="Calibri"/>
                        </a:rPr>
                        <a:t>Y</a:t>
                      </a:r>
                      <a:r>
                        <a:rPr sz="1800" spc="20" dirty="0">
                          <a:latin typeface="Calibri"/>
                          <a:cs typeface="Calibri"/>
                        </a:rPr>
                        <a:t>o</a:t>
                      </a:r>
                      <a:r>
                        <a:rPr sz="1800" dirty="0">
                          <a:latin typeface="Calibri"/>
                          <a:cs typeface="Calibri"/>
                        </a:rPr>
                        <a:t>u</a:t>
                      </a:r>
                      <a:r>
                        <a:rPr sz="1800" spc="-10" dirty="0">
                          <a:latin typeface="Calibri"/>
                          <a:cs typeface="Calibri"/>
                        </a:rPr>
                        <a:t> </a:t>
                      </a:r>
                      <a:r>
                        <a:rPr sz="1800" spc="-15" dirty="0">
                          <a:latin typeface="Calibri"/>
                          <a:cs typeface="Calibri"/>
                        </a:rPr>
                        <a:t>c</a:t>
                      </a:r>
                      <a:r>
                        <a:rPr sz="1800" spc="30" dirty="0">
                          <a:latin typeface="Calibri"/>
                          <a:cs typeface="Calibri"/>
                        </a:rPr>
                        <a:t>a</a:t>
                      </a:r>
                      <a:r>
                        <a:rPr sz="1800" dirty="0">
                          <a:latin typeface="Calibri"/>
                          <a:cs typeface="Calibri"/>
                        </a:rPr>
                        <a:t>n</a:t>
                      </a:r>
                      <a:r>
                        <a:rPr sz="1800" spc="-85" dirty="0">
                          <a:latin typeface="Calibri"/>
                          <a:cs typeface="Calibri"/>
                        </a:rPr>
                        <a:t> </a:t>
                      </a:r>
                      <a:r>
                        <a:rPr sz="1800" spc="25" dirty="0">
                          <a:latin typeface="Calibri"/>
                          <a:cs typeface="Calibri"/>
                        </a:rPr>
                        <a:t>h</a:t>
                      </a:r>
                      <a:r>
                        <a:rPr sz="1800" spc="30" dirty="0">
                          <a:latin typeface="Calibri"/>
                          <a:cs typeface="Calibri"/>
                        </a:rPr>
                        <a:t>a</a:t>
                      </a:r>
                      <a:r>
                        <a:rPr sz="1800" spc="5" dirty="0">
                          <a:latin typeface="Calibri"/>
                          <a:cs typeface="Calibri"/>
                        </a:rPr>
                        <a:t>v</a:t>
                      </a:r>
                      <a:r>
                        <a:rPr sz="1800" dirty="0">
                          <a:latin typeface="Calibri"/>
                          <a:cs typeface="Calibri"/>
                        </a:rPr>
                        <a:t>e</a:t>
                      </a:r>
                      <a:r>
                        <a:rPr sz="1800" spc="-105" dirty="0">
                          <a:latin typeface="Calibri"/>
                          <a:cs typeface="Calibri"/>
                        </a:rPr>
                        <a:t> </a:t>
                      </a:r>
                      <a:r>
                        <a:rPr sz="1800" dirty="0">
                          <a:latin typeface="Calibri"/>
                          <a:cs typeface="Calibri"/>
                        </a:rPr>
                        <a:t>t</a:t>
                      </a:r>
                      <a:r>
                        <a:rPr sz="1800" spc="20" dirty="0">
                          <a:latin typeface="Calibri"/>
                          <a:cs typeface="Calibri"/>
                        </a:rPr>
                        <a:t>h</a:t>
                      </a:r>
                      <a:r>
                        <a:rPr sz="1800" dirty="0">
                          <a:latin typeface="Calibri"/>
                          <a:cs typeface="Calibri"/>
                        </a:rPr>
                        <a:t>e</a:t>
                      </a:r>
                      <a:r>
                        <a:rPr sz="1800" spc="-30" dirty="0">
                          <a:latin typeface="Calibri"/>
                          <a:cs typeface="Calibri"/>
                        </a:rPr>
                        <a:t> </a:t>
                      </a:r>
                      <a:r>
                        <a:rPr sz="1800" spc="-35" dirty="0">
                          <a:latin typeface="Calibri"/>
                          <a:cs typeface="Calibri"/>
                        </a:rPr>
                        <a:t>s</a:t>
                      </a:r>
                      <a:r>
                        <a:rPr sz="1800" spc="35" dirty="0">
                          <a:latin typeface="Calibri"/>
                          <a:cs typeface="Calibri"/>
                        </a:rPr>
                        <a:t>i</a:t>
                      </a:r>
                      <a:r>
                        <a:rPr sz="1800" spc="25" dirty="0">
                          <a:latin typeface="Calibri"/>
                          <a:cs typeface="Calibri"/>
                        </a:rPr>
                        <a:t>n</a:t>
                      </a:r>
                      <a:r>
                        <a:rPr sz="1800" spc="-25" dirty="0">
                          <a:latin typeface="Calibri"/>
                          <a:cs typeface="Calibri"/>
                        </a:rPr>
                        <a:t>g</a:t>
                      </a:r>
                      <a:r>
                        <a:rPr sz="1800" spc="35" dirty="0">
                          <a:latin typeface="Calibri"/>
                          <a:cs typeface="Calibri"/>
                        </a:rPr>
                        <a:t>l</a:t>
                      </a:r>
                      <a:r>
                        <a:rPr sz="1800" dirty="0">
                          <a:latin typeface="Calibri"/>
                          <a:cs typeface="Calibri"/>
                        </a:rPr>
                        <a:t>e</a:t>
                      </a:r>
                      <a:r>
                        <a:rPr sz="1800" spc="-30" dirty="0">
                          <a:latin typeface="Calibri"/>
                          <a:cs typeface="Calibri"/>
                        </a:rPr>
                        <a:t> </a:t>
                      </a:r>
                      <a:r>
                        <a:rPr sz="1800" spc="-35" dirty="0">
                          <a:latin typeface="Calibri"/>
                          <a:cs typeface="Calibri"/>
                        </a:rPr>
                        <a:t>P</a:t>
                      </a:r>
                      <a:r>
                        <a:rPr sz="1800" spc="-30" dirty="0">
                          <a:latin typeface="Calibri"/>
                          <a:cs typeface="Calibri"/>
                        </a:rPr>
                        <a:t>r</a:t>
                      </a:r>
                      <a:r>
                        <a:rPr sz="1800" spc="35" dirty="0">
                          <a:latin typeface="Calibri"/>
                          <a:cs typeface="Calibri"/>
                        </a:rPr>
                        <a:t>i</a:t>
                      </a:r>
                      <a:r>
                        <a:rPr sz="1800" spc="-15" dirty="0">
                          <a:latin typeface="Calibri"/>
                          <a:cs typeface="Calibri"/>
                        </a:rPr>
                        <a:t>m</a:t>
                      </a:r>
                      <a:r>
                        <a:rPr sz="1800" spc="30" dirty="0">
                          <a:latin typeface="Calibri"/>
                          <a:cs typeface="Calibri"/>
                        </a:rPr>
                        <a:t>a</a:t>
                      </a:r>
                      <a:r>
                        <a:rPr sz="1800" spc="-30" dirty="0">
                          <a:latin typeface="Calibri"/>
                          <a:cs typeface="Calibri"/>
                        </a:rPr>
                        <a:t>r</a:t>
                      </a:r>
                      <a:r>
                        <a:rPr sz="1800" dirty="0">
                          <a:latin typeface="Calibri"/>
                          <a:cs typeface="Calibri"/>
                        </a:rPr>
                        <a:t>y</a:t>
                      </a:r>
                      <a:r>
                        <a:rPr sz="1800" spc="45" dirty="0">
                          <a:latin typeface="Calibri"/>
                          <a:cs typeface="Calibri"/>
                        </a:rPr>
                        <a:t> </a:t>
                      </a:r>
                      <a:r>
                        <a:rPr sz="1800" spc="-70" dirty="0">
                          <a:latin typeface="Calibri"/>
                          <a:cs typeface="Calibri"/>
                        </a:rPr>
                        <a:t>k</a:t>
                      </a:r>
                      <a:r>
                        <a:rPr sz="1800" dirty="0">
                          <a:latin typeface="Calibri"/>
                          <a:cs typeface="Calibri"/>
                        </a:rPr>
                        <a:t>ey</a:t>
                      </a:r>
                      <a:r>
                        <a:rPr sz="1800" spc="-25" dirty="0">
                          <a:latin typeface="Calibri"/>
                          <a:cs typeface="Calibri"/>
                        </a:rPr>
                        <a:t> </a:t>
                      </a:r>
                      <a:r>
                        <a:rPr sz="1800" spc="35" dirty="0">
                          <a:latin typeface="Calibri"/>
                          <a:cs typeface="Calibri"/>
                        </a:rPr>
                        <a:t>i</a:t>
                      </a:r>
                      <a:r>
                        <a:rPr sz="1800" dirty="0">
                          <a:latin typeface="Calibri"/>
                          <a:cs typeface="Calibri"/>
                        </a:rPr>
                        <a:t>n</a:t>
                      </a:r>
                      <a:r>
                        <a:rPr sz="1800" spc="-10" dirty="0">
                          <a:latin typeface="Calibri"/>
                          <a:cs typeface="Calibri"/>
                        </a:rPr>
                        <a:t> </a:t>
                      </a:r>
                      <a:r>
                        <a:rPr sz="1800" dirty="0">
                          <a:latin typeface="Calibri"/>
                          <a:cs typeface="Calibri"/>
                        </a:rPr>
                        <a:t>a  </a:t>
                      </a:r>
                      <a:r>
                        <a:rPr sz="1800" spc="15" dirty="0">
                          <a:latin typeface="Calibri"/>
                          <a:cs typeface="Calibri"/>
                        </a:rPr>
                        <a:t>table.</a:t>
                      </a:r>
                      <a:endParaRPr sz="1800">
                        <a:latin typeface="Calibri"/>
                        <a:cs typeface="Calibri"/>
                      </a:endParaRPr>
                    </a:p>
                  </a:txBody>
                  <a:tcPr marL="0" marR="0" marT="176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885" marR="431800">
                        <a:lnSpc>
                          <a:spcPct val="100800"/>
                        </a:lnSpc>
                        <a:spcBef>
                          <a:spcPts val="1390"/>
                        </a:spcBef>
                      </a:pPr>
                      <a:r>
                        <a:rPr sz="1800" spc="-130" dirty="0">
                          <a:latin typeface="Calibri"/>
                          <a:cs typeface="Calibri"/>
                        </a:rPr>
                        <a:t>Y</a:t>
                      </a:r>
                      <a:r>
                        <a:rPr sz="1800" spc="20" dirty="0">
                          <a:latin typeface="Calibri"/>
                          <a:cs typeface="Calibri"/>
                        </a:rPr>
                        <a:t>o</a:t>
                      </a:r>
                      <a:r>
                        <a:rPr sz="1800" dirty="0">
                          <a:latin typeface="Calibri"/>
                          <a:cs typeface="Calibri"/>
                        </a:rPr>
                        <a:t>u</a:t>
                      </a:r>
                      <a:r>
                        <a:rPr sz="1800" spc="-5" dirty="0">
                          <a:latin typeface="Calibri"/>
                          <a:cs typeface="Calibri"/>
                        </a:rPr>
                        <a:t> </a:t>
                      </a:r>
                      <a:r>
                        <a:rPr sz="1800" spc="-15" dirty="0">
                          <a:latin typeface="Calibri"/>
                          <a:cs typeface="Calibri"/>
                        </a:rPr>
                        <a:t>c</a:t>
                      </a:r>
                      <a:r>
                        <a:rPr sz="1800" spc="35" dirty="0">
                          <a:latin typeface="Calibri"/>
                          <a:cs typeface="Calibri"/>
                        </a:rPr>
                        <a:t>a</a:t>
                      </a:r>
                      <a:r>
                        <a:rPr sz="1800" dirty="0">
                          <a:latin typeface="Calibri"/>
                          <a:cs typeface="Calibri"/>
                        </a:rPr>
                        <a:t>n</a:t>
                      </a:r>
                      <a:r>
                        <a:rPr sz="1800" spc="-80" dirty="0">
                          <a:latin typeface="Calibri"/>
                          <a:cs typeface="Calibri"/>
                        </a:rPr>
                        <a:t> </a:t>
                      </a:r>
                      <a:r>
                        <a:rPr sz="1800" spc="25" dirty="0">
                          <a:latin typeface="Calibri"/>
                          <a:cs typeface="Calibri"/>
                        </a:rPr>
                        <a:t>h</a:t>
                      </a:r>
                      <a:r>
                        <a:rPr sz="1800" spc="35" dirty="0">
                          <a:latin typeface="Calibri"/>
                          <a:cs typeface="Calibri"/>
                        </a:rPr>
                        <a:t>a</a:t>
                      </a:r>
                      <a:r>
                        <a:rPr sz="1800" spc="10" dirty="0">
                          <a:latin typeface="Calibri"/>
                          <a:cs typeface="Calibri"/>
                        </a:rPr>
                        <a:t>v</a:t>
                      </a:r>
                      <a:r>
                        <a:rPr sz="1800" dirty="0">
                          <a:latin typeface="Calibri"/>
                          <a:cs typeface="Calibri"/>
                        </a:rPr>
                        <a:t>e</a:t>
                      </a:r>
                      <a:r>
                        <a:rPr sz="1800" spc="-105" dirty="0">
                          <a:latin typeface="Calibri"/>
                          <a:cs typeface="Calibri"/>
                        </a:rPr>
                        <a:t> </a:t>
                      </a:r>
                      <a:r>
                        <a:rPr sz="1800" spc="-15" dirty="0">
                          <a:latin typeface="Calibri"/>
                          <a:cs typeface="Calibri"/>
                        </a:rPr>
                        <a:t>m</a:t>
                      </a:r>
                      <a:r>
                        <a:rPr sz="1800" spc="25" dirty="0">
                          <a:latin typeface="Calibri"/>
                          <a:cs typeface="Calibri"/>
                        </a:rPr>
                        <a:t>u</a:t>
                      </a:r>
                      <a:r>
                        <a:rPr sz="1800" spc="35" dirty="0">
                          <a:latin typeface="Calibri"/>
                          <a:cs typeface="Calibri"/>
                        </a:rPr>
                        <a:t>l</a:t>
                      </a:r>
                      <a:r>
                        <a:rPr sz="1800" dirty="0">
                          <a:latin typeface="Calibri"/>
                          <a:cs typeface="Calibri"/>
                        </a:rPr>
                        <a:t>t</a:t>
                      </a:r>
                      <a:r>
                        <a:rPr sz="1800" spc="30" dirty="0">
                          <a:latin typeface="Calibri"/>
                          <a:cs typeface="Calibri"/>
                        </a:rPr>
                        <a:t>i</a:t>
                      </a:r>
                      <a:r>
                        <a:rPr sz="1800" spc="25" dirty="0">
                          <a:latin typeface="Calibri"/>
                          <a:cs typeface="Calibri"/>
                        </a:rPr>
                        <a:t>p</a:t>
                      </a:r>
                      <a:r>
                        <a:rPr sz="1800" spc="35" dirty="0">
                          <a:latin typeface="Calibri"/>
                          <a:cs typeface="Calibri"/>
                        </a:rPr>
                        <a:t>l</a:t>
                      </a:r>
                      <a:r>
                        <a:rPr sz="1800" dirty="0">
                          <a:latin typeface="Calibri"/>
                          <a:cs typeface="Calibri"/>
                        </a:rPr>
                        <a:t>e</a:t>
                      </a:r>
                      <a:r>
                        <a:rPr sz="1800" spc="-105" dirty="0">
                          <a:latin typeface="Calibri"/>
                          <a:cs typeface="Calibri"/>
                        </a:rPr>
                        <a:t> </a:t>
                      </a:r>
                      <a:r>
                        <a:rPr sz="1800" spc="-100" dirty="0">
                          <a:latin typeface="Calibri"/>
                          <a:cs typeface="Calibri"/>
                        </a:rPr>
                        <a:t>f</a:t>
                      </a:r>
                      <a:r>
                        <a:rPr sz="1800" spc="20" dirty="0">
                          <a:latin typeface="Calibri"/>
                          <a:cs typeface="Calibri"/>
                        </a:rPr>
                        <a:t>o</a:t>
                      </a:r>
                      <a:r>
                        <a:rPr sz="1800" spc="-30" dirty="0">
                          <a:latin typeface="Calibri"/>
                          <a:cs typeface="Calibri"/>
                        </a:rPr>
                        <a:t>r</a:t>
                      </a:r>
                      <a:r>
                        <a:rPr sz="1800" dirty="0">
                          <a:latin typeface="Calibri"/>
                          <a:cs typeface="Calibri"/>
                        </a:rPr>
                        <a:t>e</a:t>
                      </a:r>
                      <a:r>
                        <a:rPr sz="1800" spc="35" dirty="0">
                          <a:latin typeface="Calibri"/>
                          <a:cs typeface="Calibri"/>
                        </a:rPr>
                        <a:t>i</a:t>
                      </a:r>
                      <a:r>
                        <a:rPr sz="1800" spc="-25" dirty="0">
                          <a:latin typeface="Calibri"/>
                          <a:cs typeface="Calibri"/>
                        </a:rPr>
                        <a:t>g</a:t>
                      </a:r>
                      <a:r>
                        <a:rPr sz="1800" dirty="0">
                          <a:latin typeface="Calibri"/>
                          <a:cs typeface="Calibri"/>
                        </a:rPr>
                        <a:t>n</a:t>
                      </a:r>
                      <a:r>
                        <a:rPr sz="1800" spc="-5" dirty="0">
                          <a:latin typeface="Calibri"/>
                          <a:cs typeface="Calibri"/>
                        </a:rPr>
                        <a:t> </a:t>
                      </a:r>
                      <a:r>
                        <a:rPr sz="1800" spc="-70" dirty="0">
                          <a:latin typeface="Calibri"/>
                          <a:cs typeface="Calibri"/>
                        </a:rPr>
                        <a:t>k</a:t>
                      </a:r>
                      <a:r>
                        <a:rPr sz="1800" dirty="0">
                          <a:latin typeface="Calibri"/>
                          <a:cs typeface="Calibri"/>
                        </a:rPr>
                        <a:t>e</a:t>
                      </a:r>
                      <a:r>
                        <a:rPr sz="1800" spc="15" dirty="0">
                          <a:latin typeface="Calibri"/>
                          <a:cs typeface="Calibri"/>
                        </a:rPr>
                        <a:t>y</a:t>
                      </a:r>
                      <a:r>
                        <a:rPr sz="1800" dirty="0">
                          <a:latin typeface="Calibri"/>
                          <a:cs typeface="Calibri"/>
                        </a:rPr>
                        <a:t>s</a:t>
                      </a:r>
                      <a:r>
                        <a:rPr sz="1800" spc="10" dirty="0">
                          <a:latin typeface="Calibri"/>
                          <a:cs typeface="Calibri"/>
                        </a:rPr>
                        <a:t> </a:t>
                      </a:r>
                      <a:r>
                        <a:rPr sz="1800" spc="35" dirty="0">
                          <a:latin typeface="Calibri"/>
                          <a:cs typeface="Calibri"/>
                        </a:rPr>
                        <a:t>i</a:t>
                      </a:r>
                      <a:r>
                        <a:rPr sz="1800" dirty="0">
                          <a:latin typeface="Calibri"/>
                          <a:cs typeface="Calibri"/>
                        </a:rPr>
                        <a:t>n</a:t>
                      </a:r>
                      <a:r>
                        <a:rPr sz="1800" spc="-80" dirty="0">
                          <a:latin typeface="Calibri"/>
                          <a:cs typeface="Calibri"/>
                        </a:rPr>
                        <a:t> </a:t>
                      </a:r>
                      <a:r>
                        <a:rPr sz="1800" dirty="0">
                          <a:latin typeface="Calibri"/>
                          <a:cs typeface="Calibri"/>
                        </a:rPr>
                        <a:t>a  </a:t>
                      </a:r>
                      <a:r>
                        <a:rPr sz="1800" spc="15" dirty="0">
                          <a:latin typeface="Calibri"/>
                          <a:cs typeface="Calibri"/>
                        </a:rPr>
                        <a:t>table.</a:t>
                      </a:r>
                      <a:endParaRPr sz="1800">
                        <a:latin typeface="Calibri"/>
                        <a:cs typeface="Calibri"/>
                      </a:endParaRPr>
                    </a:p>
                  </a:txBody>
                  <a:tcPr marL="0" marR="0" marT="176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4"/>
                  </a:ext>
                </a:extLst>
              </a:tr>
            </a:tbl>
          </a:graphicData>
        </a:graphic>
      </p:graphicFrame>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110</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110</a:t>
            </a:fld>
            <a:endParaRPr lang="en-IN"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48125" y="0"/>
              <a:ext cx="2443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95750" y="0"/>
              <a:ext cx="2347976" cy="890524"/>
            </a:xfrm>
            <a:prstGeom prst="rect">
              <a:avLst/>
            </a:prstGeom>
          </p:spPr>
        </p:pic>
      </p:grpSp>
      <p:sp>
        <p:nvSpPr>
          <p:cNvPr id="7" name="object 7"/>
          <p:cNvSpPr txBox="1">
            <a:spLocks noGrp="1"/>
          </p:cNvSpPr>
          <p:nvPr>
            <p:ph type="title"/>
          </p:nvPr>
        </p:nvSpPr>
        <p:spPr>
          <a:xfrm>
            <a:off x="4360545" y="57785"/>
            <a:ext cx="18097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Short</a:t>
            </a:r>
            <a:r>
              <a:rPr b="1" spc="-50" dirty="0">
                <a:latin typeface="Calibri"/>
                <a:cs typeface="Calibri"/>
              </a:rPr>
              <a:t> </a:t>
            </a:r>
            <a:r>
              <a:rPr b="1" spc="25" dirty="0">
                <a:latin typeface="Calibri"/>
                <a:cs typeface="Calibri"/>
              </a:rPr>
              <a:t>Quiz</a:t>
            </a:r>
          </a:p>
        </p:txBody>
      </p:sp>
      <p:sp>
        <p:nvSpPr>
          <p:cNvPr id="8" name="object 8"/>
          <p:cNvSpPr txBox="1"/>
          <p:nvPr/>
        </p:nvSpPr>
        <p:spPr>
          <a:xfrm>
            <a:off x="763269" y="1284541"/>
            <a:ext cx="6869430" cy="4973955"/>
          </a:xfrm>
          <a:prstGeom prst="rect">
            <a:avLst/>
          </a:prstGeom>
        </p:spPr>
        <p:txBody>
          <a:bodyPr vert="horz" wrap="square" lIns="0" tIns="10795" rIns="0" bIns="0" rtlCol="0">
            <a:spAutoFit/>
          </a:bodyPr>
          <a:lstStyle/>
          <a:p>
            <a:pPr marL="12700" marR="393700">
              <a:lnSpc>
                <a:spcPct val="100800"/>
              </a:lnSpc>
              <a:spcBef>
                <a:spcPts val="85"/>
              </a:spcBef>
            </a:pPr>
            <a:r>
              <a:rPr sz="1800" spc="-10" dirty="0">
                <a:latin typeface="Calibri"/>
                <a:cs typeface="Calibri"/>
              </a:rPr>
              <a:t>Q.</a:t>
            </a:r>
            <a:r>
              <a:rPr sz="1800" spc="15" dirty="0">
                <a:latin typeface="Calibri"/>
                <a:cs typeface="Calibri"/>
              </a:rPr>
              <a:t> </a:t>
            </a:r>
            <a:r>
              <a:rPr sz="1800" spc="5" dirty="0">
                <a:latin typeface="Calibri"/>
                <a:cs typeface="Calibri"/>
              </a:rPr>
              <a:t>Given</a:t>
            </a:r>
            <a:r>
              <a:rPr sz="1800" spc="-5" dirty="0">
                <a:latin typeface="Calibri"/>
                <a:cs typeface="Calibri"/>
              </a:rPr>
              <a:t> </a:t>
            </a:r>
            <a:r>
              <a:rPr sz="1800" spc="5" dirty="0">
                <a:latin typeface="Calibri"/>
                <a:cs typeface="Calibri"/>
              </a:rPr>
              <a:t>the</a:t>
            </a:r>
            <a:r>
              <a:rPr sz="1800" spc="-30" dirty="0">
                <a:latin typeface="Calibri"/>
                <a:cs typeface="Calibri"/>
              </a:rPr>
              <a:t> </a:t>
            </a:r>
            <a:r>
              <a:rPr sz="1800" spc="10" dirty="0">
                <a:latin typeface="Calibri"/>
                <a:cs typeface="Calibri"/>
              </a:rPr>
              <a:t>basic</a:t>
            </a:r>
            <a:r>
              <a:rPr sz="1800" spc="-125" dirty="0">
                <a:latin typeface="Calibri"/>
                <a:cs typeface="Calibri"/>
              </a:rPr>
              <a:t> </a:t>
            </a:r>
            <a:r>
              <a:rPr sz="1800" spc="5" dirty="0">
                <a:latin typeface="Calibri"/>
                <a:cs typeface="Calibri"/>
              </a:rPr>
              <a:t>ER</a:t>
            </a:r>
            <a:r>
              <a:rPr sz="1800" spc="35" dirty="0">
                <a:latin typeface="Calibri"/>
                <a:cs typeface="Calibri"/>
              </a:rPr>
              <a:t> </a:t>
            </a:r>
            <a:r>
              <a:rPr sz="1800" spc="15" dirty="0">
                <a:latin typeface="Calibri"/>
                <a:cs typeface="Calibri"/>
              </a:rPr>
              <a:t>and</a:t>
            </a:r>
            <a:r>
              <a:rPr sz="1800" spc="-85" dirty="0">
                <a:latin typeface="Calibri"/>
                <a:cs typeface="Calibri"/>
              </a:rPr>
              <a:t> </a:t>
            </a:r>
            <a:r>
              <a:rPr sz="1800" spc="15" dirty="0">
                <a:latin typeface="Calibri"/>
                <a:cs typeface="Calibri"/>
              </a:rPr>
              <a:t>relational</a:t>
            </a:r>
            <a:r>
              <a:rPr sz="1800" spc="-150" dirty="0">
                <a:latin typeface="Calibri"/>
                <a:cs typeface="Calibri"/>
              </a:rPr>
              <a:t> </a:t>
            </a:r>
            <a:r>
              <a:rPr sz="1800" spc="5" dirty="0">
                <a:latin typeface="Calibri"/>
                <a:cs typeface="Calibri"/>
              </a:rPr>
              <a:t>models,</a:t>
            </a:r>
            <a:r>
              <a:rPr sz="1800" spc="-110" dirty="0">
                <a:latin typeface="Calibri"/>
                <a:cs typeface="Calibri"/>
              </a:rPr>
              <a:t> </a:t>
            </a:r>
            <a:r>
              <a:rPr sz="1800" spc="5" dirty="0">
                <a:latin typeface="Calibri"/>
                <a:cs typeface="Calibri"/>
              </a:rPr>
              <a:t>which</a:t>
            </a:r>
            <a:r>
              <a:rPr sz="1800" spc="-10" dirty="0">
                <a:latin typeface="Calibri"/>
                <a:cs typeface="Calibri"/>
              </a:rPr>
              <a:t> </a:t>
            </a:r>
            <a:r>
              <a:rPr sz="1800" spc="10" dirty="0">
                <a:latin typeface="Calibri"/>
                <a:cs typeface="Calibri"/>
              </a:rPr>
              <a:t>of</a:t>
            </a:r>
            <a:r>
              <a:rPr sz="1800" spc="-60" dirty="0">
                <a:latin typeface="Calibri"/>
                <a:cs typeface="Calibri"/>
              </a:rPr>
              <a:t> </a:t>
            </a:r>
            <a:r>
              <a:rPr sz="1800" spc="5" dirty="0">
                <a:latin typeface="Calibri"/>
                <a:cs typeface="Calibri"/>
              </a:rPr>
              <a:t>the</a:t>
            </a:r>
            <a:r>
              <a:rPr sz="1800" spc="-30" dirty="0">
                <a:latin typeface="Calibri"/>
                <a:cs typeface="Calibri"/>
              </a:rPr>
              <a:t> </a:t>
            </a:r>
            <a:r>
              <a:rPr sz="1800" spc="5" dirty="0">
                <a:latin typeface="Calibri"/>
                <a:cs typeface="Calibri"/>
              </a:rPr>
              <a:t>following</a:t>
            </a:r>
            <a:r>
              <a:rPr sz="1800" spc="-135" dirty="0">
                <a:latin typeface="Calibri"/>
                <a:cs typeface="Calibri"/>
              </a:rPr>
              <a:t> </a:t>
            </a:r>
            <a:r>
              <a:rPr sz="1800" spc="15" dirty="0">
                <a:latin typeface="Calibri"/>
                <a:cs typeface="Calibri"/>
              </a:rPr>
              <a:t>is </a:t>
            </a:r>
            <a:r>
              <a:rPr sz="1800" spc="-395" dirty="0">
                <a:latin typeface="Calibri"/>
                <a:cs typeface="Calibri"/>
              </a:rPr>
              <a:t> </a:t>
            </a:r>
            <a:r>
              <a:rPr sz="1800" spc="5" dirty="0">
                <a:latin typeface="Calibri"/>
                <a:cs typeface="Calibri"/>
              </a:rPr>
              <a:t>INCORRECT?</a:t>
            </a:r>
            <a:endParaRPr sz="1800" dirty="0">
              <a:latin typeface="Calibri"/>
              <a:cs typeface="Calibri"/>
            </a:endParaRPr>
          </a:p>
          <a:p>
            <a:pPr marL="12700">
              <a:lnSpc>
                <a:spcPct val="100000"/>
              </a:lnSpc>
              <a:spcBef>
                <a:spcPts val="15"/>
              </a:spcBef>
            </a:pPr>
            <a:r>
              <a:rPr sz="1800" dirty="0">
                <a:latin typeface="Calibri"/>
                <a:cs typeface="Calibri"/>
              </a:rPr>
              <a:t>answer</a:t>
            </a:r>
            <a:r>
              <a:rPr sz="1800" spc="-85" dirty="0">
                <a:latin typeface="Calibri"/>
                <a:cs typeface="Calibri"/>
              </a:rPr>
              <a:t> </a:t>
            </a:r>
            <a:r>
              <a:rPr sz="1800" spc="5" dirty="0">
                <a:latin typeface="Calibri"/>
                <a:cs typeface="Calibri"/>
              </a:rPr>
              <a:t>choices</a:t>
            </a:r>
            <a:endParaRPr sz="1800" dirty="0">
              <a:latin typeface="Calibri"/>
              <a:cs typeface="Calibri"/>
            </a:endParaRPr>
          </a:p>
          <a:p>
            <a:pPr marL="355600" indent="-343535">
              <a:lnSpc>
                <a:spcPct val="100000"/>
              </a:lnSpc>
              <a:spcBef>
                <a:spcPts val="20"/>
              </a:spcBef>
              <a:buAutoNum type="arabicPeriod"/>
              <a:tabLst>
                <a:tab pos="355600" algn="l"/>
                <a:tab pos="356235" algn="l"/>
              </a:tabLst>
            </a:pPr>
            <a:r>
              <a:rPr sz="1800" spc="5" dirty="0">
                <a:latin typeface="Calibri"/>
                <a:cs typeface="Calibri"/>
              </a:rPr>
              <a:t>A</a:t>
            </a:r>
            <a:r>
              <a:rPr sz="1800" dirty="0">
                <a:latin typeface="Calibri"/>
                <a:cs typeface="Calibri"/>
              </a:rPr>
              <a:t>n</a:t>
            </a:r>
            <a:r>
              <a:rPr sz="1800" spc="-10" dirty="0">
                <a:latin typeface="Calibri"/>
                <a:cs typeface="Calibri"/>
              </a:rPr>
              <a:t> </a:t>
            </a:r>
            <a:r>
              <a:rPr sz="1800" spc="30" dirty="0">
                <a:latin typeface="Calibri"/>
                <a:cs typeface="Calibri"/>
              </a:rPr>
              <a:t>a</a:t>
            </a:r>
            <a:r>
              <a:rPr sz="1800" dirty="0">
                <a:latin typeface="Calibri"/>
                <a:cs typeface="Calibri"/>
              </a:rPr>
              <a:t>t</a:t>
            </a:r>
            <a:r>
              <a:rPr sz="1800" spc="-10" dirty="0">
                <a:latin typeface="Calibri"/>
                <a:cs typeface="Calibri"/>
              </a:rPr>
              <a:t>t</a:t>
            </a:r>
            <a:r>
              <a:rPr sz="1800" spc="-30" dirty="0">
                <a:latin typeface="Calibri"/>
                <a:cs typeface="Calibri"/>
              </a:rPr>
              <a:t>r</a:t>
            </a:r>
            <a:r>
              <a:rPr sz="1800" spc="35" dirty="0">
                <a:latin typeface="Calibri"/>
                <a:cs typeface="Calibri"/>
              </a:rPr>
              <a:t>i</a:t>
            </a:r>
            <a:r>
              <a:rPr sz="1800" spc="25" dirty="0">
                <a:latin typeface="Calibri"/>
                <a:cs typeface="Calibri"/>
              </a:rPr>
              <a:t>bu</a:t>
            </a:r>
            <a:r>
              <a:rPr sz="1800" dirty="0">
                <a:latin typeface="Calibri"/>
                <a:cs typeface="Calibri"/>
              </a:rPr>
              <a:t>te</a:t>
            </a:r>
            <a:r>
              <a:rPr sz="1800" spc="-185" dirty="0">
                <a:latin typeface="Calibri"/>
                <a:cs typeface="Calibri"/>
              </a:rPr>
              <a:t> </a:t>
            </a:r>
            <a:r>
              <a:rPr sz="1800" spc="20" dirty="0">
                <a:latin typeface="Calibri"/>
                <a:cs typeface="Calibri"/>
              </a:rPr>
              <a:t>o</a:t>
            </a:r>
            <a:r>
              <a:rPr sz="1800" dirty="0">
                <a:latin typeface="Calibri"/>
                <a:cs typeface="Calibri"/>
              </a:rPr>
              <a:t>f</a:t>
            </a:r>
            <a:r>
              <a:rPr sz="1800" spc="15" dirty="0">
                <a:latin typeface="Calibri"/>
                <a:cs typeface="Calibri"/>
              </a:rPr>
              <a:t> </a:t>
            </a:r>
            <a:r>
              <a:rPr sz="1800" spc="30" dirty="0">
                <a:latin typeface="Calibri"/>
                <a:cs typeface="Calibri"/>
              </a:rPr>
              <a:t>a</a:t>
            </a:r>
            <a:r>
              <a:rPr sz="1800" dirty="0">
                <a:latin typeface="Calibri"/>
                <a:cs typeface="Calibri"/>
              </a:rPr>
              <a:t>n</a:t>
            </a:r>
            <a:r>
              <a:rPr sz="1800" spc="-10" dirty="0">
                <a:latin typeface="Calibri"/>
                <a:cs typeface="Calibri"/>
              </a:rPr>
              <a:t> </a:t>
            </a:r>
            <a:r>
              <a:rPr sz="1800" dirty="0">
                <a:latin typeface="Calibri"/>
                <a:cs typeface="Calibri"/>
              </a:rPr>
              <a:t>e</a:t>
            </a:r>
            <a:r>
              <a:rPr sz="1800" spc="25" dirty="0">
                <a:latin typeface="Calibri"/>
                <a:cs typeface="Calibri"/>
              </a:rPr>
              <a:t>n</a:t>
            </a:r>
            <a:r>
              <a:rPr sz="1800" dirty="0">
                <a:latin typeface="Calibri"/>
                <a:cs typeface="Calibri"/>
              </a:rPr>
              <a:t>t</a:t>
            </a:r>
            <a:r>
              <a:rPr sz="1800" spc="30" dirty="0">
                <a:latin typeface="Calibri"/>
                <a:cs typeface="Calibri"/>
              </a:rPr>
              <a:t>i</a:t>
            </a:r>
            <a:r>
              <a:rPr sz="1800" dirty="0">
                <a:latin typeface="Calibri"/>
                <a:cs typeface="Calibri"/>
              </a:rPr>
              <a:t>ty</a:t>
            </a:r>
            <a:r>
              <a:rPr sz="1800" spc="-105" dirty="0">
                <a:latin typeface="Calibri"/>
                <a:cs typeface="Calibri"/>
              </a:rPr>
              <a:t> </a:t>
            </a:r>
            <a:r>
              <a:rPr sz="1800" spc="-15" dirty="0">
                <a:latin typeface="Calibri"/>
                <a:cs typeface="Calibri"/>
              </a:rPr>
              <a:t>c</a:t>
            </a:r>
            <a:r>
              <a:rPr sz="1800" spc="30" dirty="0">
                <a:latin typeface="Calibri"/>
                <a:cs typeface="Calibri"/>
              </a:rPr>
              <a:t>a</a:t>
            </a:r>
            <a:r>
              <a:rPr sz="1800" dirty="0">
                <a:latin typeface="Calibri"/>
                <a:cs typeface="Calibri"/>
              </a:rPr>
              <a:t>n</a:t>
            </a:r>
            <a:r>
              <a:rPr sz="1800" spc="-85" dirty="0">
                <a:latin typeface="Calibri"/>
                <a:cs typeface="Calibri"/>
              </a:rPr>
              <a:t> </a:t>
            </a:r>
            <a:r>
              <a:rPr sz="1800" spc="25" dirty="0">
                <a:latin typeface="Calibri"/>
                <a:cs typeface="Calibri"/>
              </a:rPr>
              <a:t>h</a:t>
            </a:r>
            <a:r>
              <a:rPr sz="1800" spc="30" dirty="0">
                <a:latin typeface="Calibri"/>
                <a:cs typeface="Calibri"/>
              </a:rPr>
              <a:t>a</a:t>
            </a:r>
            <a:r>
              <a:rPr sz="1800" spc="5" dirty="0">
                <a:latin typeface="Calibri"/>
                <a:cs typeface="Calibri"/>
              </a:rPr>
              <a:t>v</a:t>
            </a:r>
            <a:r>
              <a:rPr sz="1800" dirty="0">
                <a:latin typeface="Calibri"/>
                <a:cs typeface="Calibri"/>
              </a:rPr>
              <a:t>e</a:t>
            </a:r>
            <a:r>
              <a:rPr sz="1800" spc="-105" dirty="0">
                <a:latin typeface="Calibri"/>
                <a:cs typeface="Calibri"/>
              </a:rPr>
              <a:t> </a:t>
            </a:r>
            <a:r>
              <a:rPr sz="1800" spc="-15" dirty="0">
                <a:latin typeface="Calibri"/>
                <a:cs typeface="Calibri"/>
              </a:rPr>
              <a:t>m</a:t>
            </a:r>
            <a:r>
              <a:rPr sz="1800" spc="20" dirty="0">
                <a:latin typeface="Calibri"/>
                <a:cs typeface="Calibri"/>
              </a:rPr>
              <a:t>o</a:t>
            </a:r>
            <a:r>
              <a:rPr sz="1800" spc="-30" dirty="0">
                <a:latin typeface="Calibri"/>
                <a:cs typeface="Calibri"/>
              </a:rPr>
              <a:t>r</a:t>
            </a:r>
            <a:r>
              <a:rPr sz="1800" dirty="0">
                <a:latin typeface="Calibri"/>
                <a:cs typeface="Calibri"/>
              </a:rPr>
              <a:t>e</a:t>
            </a:r>
            <a:r>
              <a:rPr sz="1800" spc="45" dirty="0">
                <a:latin typeface="Calibri"/>
                <a:cs typeface="Calibri"/>
              </a:rPr>
              <a:t> </a:t>
            </a:r>
            <a:r>
              <a:rPr sz="1800" dirty="0">
                <a:latin typeface="Calibri"/>
                <a:cs typeface="Calibri"/>
              </a:rPr>
              <a:t>t</a:t>
            </a:r>
            <a:r>
              <a:rPr sz="1800" spc="20" dirty="0">
                <a:latin typeface="Calibri"/>
                <a:cs typeface="Calibri"/>
              </a:rPr>
              <a:t>h</a:t>
            </a:r>
            <a:r>
              <a:rPr sz="1800" spc="30" dirty="0">
                <a:latin typeface="Calibri"/>
                <a:cs typeface="Calibri"/>
              </a:rPr>
              <a:t>a</a:t>
            </a:r>
            <a:r>
              <a:rPr sz="1800" dirty="0">
                <a:latin typeface="Calibri"/>
                <a:cs typeface="Calibri"/>
              </a:rPr>
              <a:t>n</a:t>
            </a:r>
            <a:r>
              <a:rPr sz="1800" spc="-85" dirty="0">
                <a:latin typeface="Calibri"/>
                <a:cs typeface="Calibri"/>
              </a:rPr>
              <a:t> </a:t>
            </a:r>
            <a:r>
              <a:rPr sz="1800" spc="20" dirty="0">
                <a:latin typeface="Calibri"/>
                <a:cs typeface="Calibri"/>
              </a:rPr>
              <a:t>o</a:t>
            </a:r>
            <a:r>
              <a:rPr sz="1800" spc="25" dirty="0">
                <a:latin typeface="Calibri"/>
                <a:cs typeface="Calibri"/>
              </a:rPr>
              <a:t>n</a:t>
            </a:r>
            <a:r>
              <a:rPr sz="1800" dirty="0">
                <a:latin typeface="Calibri"/>
                <a:cs typeface="Calibri"/>
              </a:rPr>
              <a:t>e</a:t>
            </a:r>
            <a:r>
              <a:rPr sz="1800" spc="-30" dirty="0">
                <a:latin typeface="Calibri"/>
                <a:cs typeface="Calibri"/>
              </a:rPr>
              <a:t> </a:t>
            </a:r>
            <a:r>
              <a:rPr sz="1800" spc="5" dirty="0">
                <a:latin typeface="Calibri"/>
                <a:cs typeface="Calibri"/>
              </a:rPr>
              <a:t>v</a:t>
            </a:r>
            <a:r>
              <a:rPr sz="1800" spc="30" dirty="0">
                <a:latin typeface="Calibri"/>
                <a:cs typeface="Calibri"/>
              </a:rPr>
              <a:t>a</a:t>
            </a:r>
            <a:r>
              <a:rPr sz="1800" spc="35" dirty="0">
                <a:latin typeface="Calibri"/>
                <a:cs typeface="Calibri"/>
              </a:rPr>
              <a:t>l</a:t>
            </a:r>
            <a:r>
              <a:rPr sz="1800" spc="25" dirty="0">
                <a:latin typeface="Calibri"/>
                <a:cs typeface="Calibri"/>
              </a:rPr>
              <a:t>u</a:t>
            </a:r>
            <a:r>
              <a:rPr sz="1800" dirty="0">
                <a:latin typeface="Calibri"/>
                <a:cs typeface="Calibri"/>
              </a:rPr>
              <a:t>e.</a:t>
            </a:r>
          </a:p>
          <a:p>
            <a:pPr marL="355600" indent="-343535">
              <a:lnSpc>
                <a:spcPts val="2130"/>
              </a:lnSpc>
              <a:spcBef>
                <a:spcPts val="20"/>
              </a:spcBef>
              <a:buAutoNum type="arabicPeriod"/>
              <a:tabLst>
                <a:tab pos="355600" algn="l"/>
                <a:tab pos="356235" algn="l"/>
              </a:tabLst>
            </a:pPr>
            <a:r>
              <a:rPr sz="1800" dirty="0">
                <a:latin typeface="Calibri"/>
                <a:cs typeface="Calibri"/>
              </a:rPr>
              <a:t>An</a:t>
            </a:r>
            <a:r>
              <a:rPr sz="1800" spc="-10" dirty="0">
                <a:latin typeface="Calibri"/>
                <a:cs typeface="Calibri"/>
              </a:rPr>
              <a:t> </a:t>
            </a:r>
            <a:r>
              <a:rPr sz="1800" spc="5" dirty="0">
                <a:latin typeface="Calibri"/>
                <a:cs typeface="Calibri"/>
              </a:rPr>
              <a:t>attribute</a:t>
            </a:r>
            <a:r>
              <a:rPr sz="1800" spc="-185" dirty="0">
                <a:latin typeface="Calibri"/>
                <a:cs typeface="Calibri"/>
              </a:rPr>
              <a:t> </a:t>
            </a:r>
            <a:r>
              <a:rPr sz="1800" spc="10" dirty="0">
                <a:latin typeface="Calibri"/>
                <a:cs typeface="Calibri"/>
              </a:rPr>
              <a:t>of</a:t>
            </a:r>
            <a:r>
              <a:rPr sz="1800" spc="15" dirty="0">
                <a:latin typeface="Calibri"/>
                <a:cs typeface="Calibri"/>
              </a:rPr>
              <a:t> an</a:t>
            </a:r>
            <a:r>
              <a:rPr sz="1800" spc="-10" dirty="0">
                <a:latin typeface="Calibri"/>
                <a:cs typeface="Calibri"/>
              </a:rPr>
              <a:t> </a:t>
            </a:r>
            <a:r>
              <a:rPr sz="1800" spc="10" dirty="0">
                <a:latin typeface="Calibri"/>
                <a:cs typeface="Calibri"/>
              </a:rPr>
              <a:t>entity</a:t>
            </a:r>
            <a:r>
              <a:rPr sz="1800" spc="-100" dirty="0">
                <a:latin typeface="Calibri"/>
                <a:cs typeface="Calibri"/>
              </a:rPr>
              <a:t> </a:t>
            </a:r>
            <a:r>
              <a:rPr sz="1800" spc="5" dirty="0">
                <a:latin typeface="Calibri"/>
                <a:cs typeface="Calibri"/>
              </a:rPr>
              <a:t>can</a:t>
            </a:r>
            <a:r>
              <a:rPr sz="1800" spc="-85" dirty="0">
                <a:latin typeface="Calibri"/>
                <a:cs typeface="Calibri"/>
              </a:rPr>
              <a:t> </a:t>
            </a:r>
            <a:r>
              <a:rPr sz="1800" spc="10" dirty="0">
                <a:latin typeface="Calibri"/>
                <a:cs typeface="Calibri"/>
              </a:rPr>
              <a:t>be</a:t>
            </a:r>
            <a:r>
              <a:rPr sz="1800" spc="45" dirty="0">
                <a:latin typeface="Calibri"/>
                <a:cs typeface="Calibri"/>
              </a:rPr>
              <a:t> </a:t>
            </a:r>
            <a:r>
              <a:rPr sz="1800" dirty="0">
                <a:latin typeface="Calibri"/>
                <a:cs typeface="Calibri"/>
              </a:rPr>
              <a:t>composite.</a:t>
            </a:r>
          </a:p>
          <a:p>
            <a:pPr marL="355600" marR="378460" indent="-343535">
              <a:lnSpc>
                <a:spcPts val="2180"/>
              </a:lnSpc>
              <a:spcBef>
                <a:spcPts val="25"/>
              </a:spcBef>
              <a:buAutoNum type="arabicPeriod"/>
              <a:tabLst>
                <a:tab pos="355600" algn="l"/>
                <a:tab pos="356235" algn="l"/>
              </a:tabLst>
            </a:pPr>
            <a:r>
              <a:rPr sz="1800" dirty="0">
                <a:latin typeface="Calibri"/>
                <a:cs typeface="Calibri"/>
              </a:rPr>
              <a:t>In</a:t>
            </a:r>
            <a:r>
              <a:rPr sz="1800" spc="-10" dirty="0">
                <a:latin typeface="Calibri"/>
                <a:cs typeface="Calibri"/>
              </a:rPr>
              <a:t> </a:t>
            </a:r>
            <a:r>
              <a:rPr sz="1800" dirty="0">
                <a:latin typeface="Calibri"/>
                <a:cs typeface="Calibri"/>
              </a:rPr>
              <a:t>a </a:t>
            </a:r>
            <a:r>
              <a:rPr sz="1800" spc="-5" dirty="0">
                <a:latin typeface="Calibri"/>
                <a:cs typeface="Calibri"/>
              </a:rPr>
              <a:t>row</a:t>
            </a:r>
            <a:r>
              <a:rPr sz="1800" spc="-50" dirty="0">
                <a:latin typeface="Calibri"/>
                <a:cs typeface="Calibri"/>
              </a:rPr>
              <a:t> </a:t>
            </a:r>
            <a:r>
              <a:rPr sz="1800" spc="10" dirty="0">
                <a:latin typeface="Calibri"/>
                <a:cs typeface="Calibri"/>
              </a:rPr>
              <a:t>of</a:t>
            </a:r>
            <a:r>
              <a:rPr sz="1800" spc="15" dirty="0">
                <a:latin typeface="Calibri"/>
                <a:cs typeface="Calibri"/>
              </a:rPr>
              <a:t> </a:t>
            </a:r>
            <a:r>
              <a:rPr sz="1800" dirty="0">
                <a:latin typeface="Calibri"/>
                <a:cs typeface="Calibri"/>
              </a:rPr>
              <a:t>a </a:t>
            </a:r>
            <a:r>
              <a:rPr sz="1800" spc="15" dirty="0">
                <a:latin typeface="Calibri"/>
                <a:cs typeface="Calibri"/>
              </a:rPr>
              <a:t>relational</a:t>
            </a:r>
            <a:r>
              <a:rPr sz="1800" spc="-75" dirty="0">
                <a:latin typeface="Calibri"/>
                <a:cs typeface="Calibri"/>
              </a:rPr>
              <a:t> </a:t>
            </a:r>
            <a:r>
              <a:rPr sz="1800" dirty="0">
                <a:latin typeface="Calibri"/>
                <a:cs typeface="Calibri"/>
              </a:rPr>
              <a:t>table,</a:t>
            </a:r>
            <a:r>
              <a:rPr sz="1800" spc="-180" dirty="0">
                <a:latin typeface="Calibri"/>
                <a:cs typeface="Calibri"/>
              </a:rPr>
              <a:t> </a:t>
            </a:r>
            <a:r>
              <a:rPr sz="1800" spc="15" dirty="0">
                <a:latin typeface="Calibri"/>
                <a:cs typeface="Calibri"/>
              </a:rPr>
              <a:t>an</a:t>
            </a:r>
            <a:r>
              <a:rPr sz="1800" spc="-10" dirty="0">
                <a:latin typeface="Calibri"/>
                <a:cs typeface="Calibri"/>
              </a:rPr>
              <a:t> </a:t>
            </a:r>
            <a:r>
              <a:rPr sz="1800" spc="5" dirty="0">
                <a:latin typeface="Calibri"/>
                <a:cs typeface="Calibri"/>
              </a:rPr>
              <a:t>attribute</a:t>
            </a:r>
            <a:r>
              <a:rPr sz="1800" spc="-185" dirty="0">
                <a:latin typeface="Calibri"/>
                <a:cs typeface="Calibri"/>
              </a:rPr>
              <a:t> </a:t>
            </a:r>
            <a:r>
              <a:rPr sz="1800" spc="5" dirty="0">
                <a:latin typeface="Calibri"/>
                <a:cs typeface="Calibri"/>
              </a:rPr>
              <a:t>can</a:t>
            </a:r>
            <a:r>
              <a:rPr sz="1800" spc="-10" dirty="0">
                <a:latin typeface="Calibri"/>
                <a:cs typeface="Calibri"/>
              </a:rPr>
              <a:t> </a:t>
            </a:r>
            <a:r>
              <a:rPr sz="1800" spc="15" dirty="0">
                <a:latin typeface="Calibri"/>
                <a:cs typeface="Calibri"/>
              </a:rPr>
              <a:t>have</a:t>
            </a:r>
            <a:r>
              <a:rPr sz="1800" spc="-180" dirty="0">
                <a:latin typeface="Calibri"/>
                <a:cs typeface="Calibri"/>
              </a:rPr>
              <a:t> </a:t>
            </a:r>
            <a:r>
              <a:rPr sz="1800" spc="-5" dirty="0">
                <a:latin typeface="Calibri"/>
                <a:cs typeface="Calibri"/>
              </a:rPr>
              <a:t>more</a:t>
            </a:r>
            <a:r>
              <a:rPr sz="1800" spc="45" dirty="0">
                <a:latin typeface="Calibri"/>
                <a:cs typeface="Calibri"/>
              </a:rPr>
              <a:t> </a:t>
            </a:r>
            <a:r>
              <a:rPr sz="1800" spc="10" dirty="0">
                <a:latin typeface="Calibri"/>
                <a:cs typeface="Calibri"/>
              </a:rPr>
              <a:t>than</a:t>
            </a:r>
            <a:r>
              <a:rPr sz="1800" spc="-85" dirty="0">
                <a:latin typeface="Calibri"/>
                <a:cs typeface="Calibri"/>
              </a:rPr>
              <a:t> </a:t>
            </a:r>
            <a:r>
              <a:rPr sz="1800" spc="15" dirty="0">
                <a:latin typeface="Calibri"/>
                <a:cs typeface="Calibri"/>
              </a:rPr>
              <a:t>one </a:t>
            </a:r>
            <a:r>
              <a:rPr sz="1800" spc="-390" dirty="0">
                <a:latin typeface="Calibri"/>
                <a:cs typeface="Calibri"/>
              </a:rPr>
              <a:t> </a:t>
            </a:r>
            <a:r>
              <a:rPr sz="1800" spc="15" dirty="0">
                <a:latin typeface="Calibri"/>
                <a:cs typeface="Calibri"/>
              </a:rPr>
              <a:t>value.</a:t>
            </a:r>
            <a:endParaRPr sz="1800" dirty="0">
              <a:latin typeface="Calibri"/>
              <a:cs typeface="Calibri"/>
            </a:endParaRPr>
          </a:p>
          <a:p>
            <a:pPr marL="355600" indent="-343535">
              <a:lnSpc>
                <a:spcPts val="2100"/>
              </a:lnSpc>
              <a:buAutoNum type="arabicPeriod"/>
              <a:tabLst>
                <a:tab pos="355600" algn="l"/>
                <a:tab pos="356235" algn="l"/>
              </a:tabLst>
            </a:pPr>
            <a:r>
              <a:rPr sz="1800" b="1" spc="-15" dirty="0">
                <a:latin typeface="Calibri"/>
                <a:cs typeface="Calibri"/>
              </a:rPr>
              <a:t>In</a:t>
            </a:r>
            <a:r>
              <a:rPr sz="1800" b="1" spc="50" dirty="0">
                <a:latin typeface="Calibri"/>
                <a:cs typeface="Calibri"/>
              </a:rPr>
              <a:t> </a:t>
            </a:r>
            <a:r>
              <a:rPr sz="1800" b="1" dirty="0">
                <a:latin typeface="Calibri"/>
                <a:cs typeface="Calibri"/>
              </a:rPr>
              <a:t>a</a:t>
            </a:r>
            <a:r>
              <a:rPr sz="1800" b="1" spc="-20" dirty="0">
                <a:latin typeface="Calibri"/>
                <a:cs typeface="Calibri"/>
              </a:rPr>
              <a:t> </a:t>
            </a:r>
            <a:r>
              <a:rPr sz="1800" b="1" spc="10" dirty="0">
                <a:latin typeface="Calibri"/>
                <a:cs typeface="Calibri"/>
              </a:rPr>
              <a:t>row</a:t>
            </a:r>
            <a:r>
              <a:rPr sz="1800" b="1" spc="-95" dirty="0">
                <a:latin typeface="Calibri"/>
                <a:cs typeface="Calibri"/>
              </a:rPr>
              <a:t> </a:t>
            </a:r>
            <a:r>
              <a:rPr sz="1800" b="1" dirty="0">
                <a:latin typeface="Calibri"/>
                <a:cs typeface="Calibri"/>
              </a:rPr>
              <a:t>of</a:t>
            </a:r>
            <a:r>
              <a:rPr sz="1800" b="1" spc="5" dirty="0">
                <a:latin typeface="Calibri"/>
                <a:cs typeface="Calibri"/>
              </a:rPr>
              <a:t> </a:t>
            </a:r>
            <a:r>
              <a:rPr sz="1800" b="1" dirty="0">
                <a:latin typeface="Calibri"/>
                <a:cs typeface="Calibri"/>
              </a:rPr>
              <a:t>a</a:t>
            </a:r>
            <a:r>
              <a:rPr sz="1800" b="1" spc="55" dirty="0">
                <a:latin typeface="Calibri"/>
                <a:cs typeface="Calibri"/>
              </a:rPr>
              <a:t> </a:t>
            </a:r>
            <a:r>
              <a:rPr sz="1800" b="1" dirty="0">
                <a:latin typeface="Calibri"/>
                <a:cs typeface="Calibri"/>
              </a:rPr>
              <a:t>relational</a:t>
            </a:r>
            <a:r>
              <a:rPr sz="1800" b="1" spc="-180" dirty="0">
                <a:latin typeface="Calibri"/>
                <a:cs typeface="Calibri"/>
              </a:rPr>
              <a:t> </a:t>
            </a:r>
            <a:r>
              <a:rPr sz="1800" b="1" spc="-5" dirty="0">
                <a:latin typeface="Calibri"/>
                <a:cs typeface="Calibri"/>
              </a:rPr>
              <a:t>table,</a:t>
            </a:r>
            <a:r>
              <a:rPr sz="1800" b="1" spc="35" dirty="0">
                <a:latin typeface="Calibri"/>
                <a:cs typeface="Calibri"/>
              </a:rPr>
              <a:t> </a:t>
            </a:r>
            <a:r>
              <a:rPr sz="1800" b="1" dirty="0">
                <a:latin typeface="Calibri"/>
                <a:cs typeface="Calibri"/>
              </a:rPr>
              <a:t>an</a:t>
            </a:r>
            <a:r>
              <a:rPr sz="1800" b="1" spc="-25" dirty="0">
                <a:latin typeface="Calibri"/>
                <a:cs typeface="Calibri"/>
              </a:rPr>
              <a:t> </a:t>
            </a:r>
            <a:r>
              <a:rPr sz="1800" b="1" spc="-5" dirty="0">
                <a:latin typeface="Calibri"/>
                <a:cs typeface="Calibri"/>
              </a:rPr>
              <a:t>attribute</a:t>
            </a:r>
            <a:r>
              <a:rPr sz="1800" b="1" spc="-114" dirty="0">
                <a:latin typeface="Calibri"/>
                <a:cs typeface="Calibri"/>
              </a:rPr>
              <a:t> </a:t>
            </a:r>
            <a:r>
              <a:rPr sz="1800" b="1" spc="-5" dirty="0">
                <a:latin typeface="Calibri"/>
                <a:cs typeface="Calibri"/>
              </a:rPr>
              <a:t>can</a:t>
            </a:r>
            <a:r>
              <a:rPr sz="1800" b="1" spc="-25" dirty="0">
                <a:latin typeface="Calibri"/>
                <a:cs typeface="Calibri"/>
              </a:rPr>
              <a:t> </a:t>
            </a:r>
            <a:r>
              <a:rPr sz="1800" b="1" spc="-5" dirty="0">
                <a:latin typeface="Calibri"/>
                <a:cs typeface="Calibri"/>
              </a:rPr>
              <a:t>have</a:t>
            </a:r>
            <a:r>
              <a:rPr sz="1800" b="1" spc="-35" dirty="0">
                <a:latin typeface="Calibri"/>
                <a:cs typeface="Calibri"/>
              </a:rPr>
              <a:t> </a:t>
            </a:r>
            <a:r>
              <a:rPr sz="1800" b="1" spc="-10" dirty="0">
                <a:latin typeface="Calibri"/>
                <a:cs typeface="Calibri"/>
              </a:rPr>
              <a:t>exactly</a:t>
            </a:r>
            <a:r>
              <a:rPr sz="1800" b="1" spc="-60" dirty="0">
                <a:latin typeface="Calibri"/>
                <a:cs typeface="Calibri"/>
              </a:rPr>
              <a:t> </a:t>
            </a:r>
            <a:r>
              <a:rPr sz="1800" b="1" dirty="0">
                <a:latin typeface="Calibri"/>
                <a:cs typeface="Calibri"/>
              </a:rPr>
              <a:t>one</a:t>
            </a:r>
            <a:r>
              <a:rPr sz="1800" b="1" spc="35" dirty="0">
                <a:latin typeface="Calibri"/>
                <a:cs typeface="Calibri"/>
              </a:rPr>
              <a:t> </a:t>
            </a:r>
            <a:r>
              <a:rPr sz="1800" b="1" spc="-5" dirty="0">
                <a:latin typeface="Calibri"/>
                <a:cs typeface="Calibri"/>
              </a:rPr>
              <a:t>value</a:t>
            </a:r>
            <a:endParaRPr sz="1800" dirty="0">
              <a:latin typeface="Calibri"/>
              <a:cs typeface="Calibri"/>
            </a:endParaRPr>
          </a:p>
          <a:p>
            <a:pPr marL="355600">
              <a:lnSpc>
                <a:spcPct val="100000"/>
              </a:lnSpc>
              <a:spcBef>
                <a:spcPts val="20"/>
              </a:spcBef>
            </a:pPr>
            <a:r>
              <a:rPr sz="1800" b="1" dirty="0">
                <a:latin typeface="Calibri"/>
                <a:cs typeface="Calibri"/>
              </a:rPr>
              <a:t>or</a:t>
            </a:r>
            <a:r>
              <a:rPr sz="1800" b="1" spc="-15" dirty="0">
                <a:latin typeface="Calibri"/>
                <a:cs typeface="Calibri"/>
              </a:rPr>
              <a:t> </a:t>
            </a:r>
            <a:r>
              <a:rPr sz="1800" b="1" dirty="0">
                <a:latin typeface="Calibri"/>
                <a:cs typeface="Calibri"/>
              </a:rPr>
              <a:t>a</a:t>
            </a:r>
            <a:r>
              <a:rPr sz="1800" b="1" spc="-45" dirty="0">
                <a:latin typeface="Calibri"/>
                <a:cs typeface="Calibri"/>
              </a:rPr>
              <a:t> </a:t>
            </a:r>
            <a:r>
              <a:rPr sz="1800" b="1" spc="5" dirty="0">
                <a:latin typeface="Calibri"/>
                <a:cs typeface="Calibri"/>
              </a:rPr>
              <a:t>NULL</a:t>
            </a:r>
            <a:r>
              <a:rPr sz="1800" b="1" spc="-65" dirty="0">
                <a:latin typeface="Calibri"/>
                <a:cs typeface="Calibri"/>
              </a:rPr>
              <a:t> </a:t>
            </a:r>
            <a:r>
              <a:rPr sz="1800" b="1" spc="-5" dirty="0">
                <a:latin typeface="Calibri"/>
                <a:cs typeface="Calibri"/>
              </a:rPr>
              <a:t>value.</a:t>
            </a:r>
            <a:endParaRPr sz="1800" dirty="0">
              <a:latin typeface="Calibri"/>
              <a:cs typeface="Calibri"/>
            </a:endParaRPr>
          </a:p>
          <a:p>
            <a:pPr>
              <a:lnSpc>
                <a:spcPct val="100000"/>
              </a:lnSpc>
              <a:spcBef>
                <a:spcPts val="30"/>
              </a:spcBef>
            </a:pPr>
            <a:endParaRPr sz="1700" dirty="0">
              <a:latin typeface="Calibri"/>
              <a:cs typeface="Calibri"/>
            </a:endParaRPr>
          </a:p>
          <a:p>
            <a:pPr marL="355600" marR="5080" indent="-343535">
              <a:lnSpc>
                <a:spcPct val="100800"/>
              </a:lnSpc>
            </a:pPr>
            <a:r>
              <a:rPr sz="1800" spc="-10" dirty="0">
                <a:latin typeface="Calibri"/>
                <a:cs typeface="Calibri"/>
              </a:rPr>
              <a:t>Q.</a:t>
            </a:r>
            <a:r>
              <a:rPr sz="1800" spc="-5" dirty="0">
                <a:latin typeface="Calibri"/>
                <a:cs typeface="Calibri"/>
              </a:rPr>
              <a:t> </a:t>
            </a:r>
            <a:r>
              <a:rPr sz="1800" dirty="0">
                <a:latin typeface="Calibri"/>
                <a:cs typeface="Calibri"/>
              </a:rPr>
              <a:t>Which </a:t>
            </a:r>
            <a:r>
              <a:rPr sz="1800" spc="5" dirty="0">
                <a:latin typeface="Calibri"/>
                <a:cs typeface="Calibri"/>
              </a:rPr>
              <a:t>type </a:t>
            </a:r>
            <a:r>
              <a:rPr sz="1800" spc="10" dirty="0">
                <a:latin typeface="Calibri"/>
                <a:cs typeface="Calibri"/>
              </a:rPr>
              <a:t>of entity </a:t>
            </a:r>
            <a:r>
              <a:rPr sz="1800" spc="15" dirty="0">
                <a:latin typeface="Calibri"/>
                <a:cs typeface="Calibri"/>
              </a:rPr>
              <a:t>cannot </a:t>
            </a:r>
            <a:r>
              <a:rPr sz="1800" spc="-10" dirty="0">
                <a:latin typeface="Calibri"/>
                <a:cs typeface="Calibri"/>
              </a:rPr>
              <a:t>exist </a:t>
            </a:r>
            <a:r>
              <a:rPr sz="1800" spc="15" dirty="0">
                <a:latin typeface="Calibri"/>
                <a:cs typeface="Calibri"/>
              </a:rPr>
              <a:t>in </a:t>
            </a:r>
            <a:r>
              <a:rPr sz="1800" spc="5" dirty="0">
                <a:latin typeface="Calibri"/>
                <a:cs typeface="Calibri"/>
              </a:rPr>
              <a:t>the </a:t>
            </a:r>
            <a:r>
              <a:rPr sz="1800" spc="10" dirty="0">
                <a:latin typeface="Calibri"/>
                <a:cs typeface="Calibri"/>
              </a:rPr>
              <a:t>database unless another </a:t>
            </a:r>
            <a:r>
              <a:rPr sz="1800" spc="5" dirty="0">
                <a:latin typeface="Calibri"/>
                <a:cs typeface="Calibri"/>
              </a:rPr>
              <a:t>type </a:t>
            </a:r>
            <a:r>
              <a:rPr sz="1800" spc="-395" dirty="0">
                <a:latin typeface="Calibri"/>
                <a:cs typeface="Calibri"/>
              </a:rPr>
              <a:t> </a:t>
            </a:r>
            <a:r>
              <a:rPr sz="1800" spc="10" dirty="0">
                <a:latin typeface="Calibri"/>
                <a:cs typeface="Calibri"/>
              </a:rPr>
              <a:t>of entity </a:t>
            </a:r>
            <a:r>
              <a:rPr sz="1800" spc="5" dirty="0">
                <a:latin typeface="Calibri"/>
                <a:cs typeface="Calibri"/>
              </a:rPr>
              <a:t>also </a:t>
            </a:r>
            <a:r>
              <a:rPr sz="1800" spc="-5" dirty="0">
                <a:latin typeface="Calibri"/>
                <a:cs typeface="Calibri"/>
              </a:rPr>
              <a:t>exists </a:t>
            </a:r>
            <a:r>
              <a:rPr sz="1800" spc="15" dirty="0">
                <a:latin typeface="Calibri"/>
                <a:cs typeface="Calibri"/>
              </a:rPr>
              <a:t>in </a:t>
            </a:r>
            <a:r>
              <a:rPr sz="1800" spc="5" dirty="0">
                <a:latin typeface="Calibri"/>
                <a:cs typeface="Calibri"/>
              </a:rPr>
              <a:t>the </a:t>
            </a:r>
            <a:r>
              <a:rPr sz="1800" spc="10" dirty="0">
                <a:latin typeface="Calibri"/>
                <a:cs typeface="Calibri"/>
              </a:rPr>
              <a:t>database, </a:t>
            </a:r>
            <a:r>
              <a:rPr sz="1800" spc="15" dirty="0">
                <a:latin typeface="Calibri"/>
                <a:cs typeface="Calibri"/>
              </a:rPr>
              <a:t>but </a:t>
            </a:r>
            <a:r>
              <a:rPr sz="1800" spc="10" dirty="0">
                <a:latin typeface="Calibri"/>
                <a:cs typeface="Calibri"/>
              </a:rPr>
              <a:t>does </a:t>
            </a:r>
            <a:r>
              <a:rPr sz="1800" spc="15" dirty="0">
                <a:latin typeface="Calibri"/>
                <a:cs typeface="Calibri"/>
              </a:rPr>
              <a:t>not </a:t>
            </a:r>
            <a:r>
              <a:rPr sz="1800" dirty="0">
                <a:latin typeface="Calibri"/>
                <a:cs typeface="Calibri"/>
              </a:rPr>
              <a:t>require </a:t>
            </a:r>
            <a:r>
              <a:rPr sz="1800" spc="10" dirty="0">
                <a:latin typeface="Calibri"/>
                <a:cs typeface="Calibri"/>
              </a:rPr>
              <a:t>that </a:t>
            </a:r>
            <a:r>
              <a:rPr sz="1800" spc="5" dirty="0">
                <a:latin typeface="Calibri"/>
                <a:cs typeface="Calibri"/>
              </a:rPr>
              <a:t>the </a:t>
            </a:r>
            <a:r>
              <a:rPr sz="1800" spc="10" dirty="0">
                <a:latin typeface="Calibri"/>
                <a:cs typeface="Calibri"/>
              </a:rPr>
              <a:t> identifier</a:t>
            </a:r>
            <a:r>
              <a:rPr sz="1800" spc="-135" dirty="0">
                <a:latin typeface="Calibri"/>
                <a:cs typeface="Calibri"/>
              </a:rPr>
              <a:t> </a:t>
            </a:r>
            <a:r>
              <a:rPr sz="1800" spc="10" dirty="0">
                <a:latin typeface="Calibri"/>
                <a:cs typeface="Calibri"/>
              </a:rPr>
              <a:t>of</a:t>
            </a:r>
            <a:r>
              <a:rPr sz="1800" spc="-55" dirty="0">
                <a:latin typeface="Calibri"/>
                <a:cs typeface="Calibri"/>
              </a:rPr>
              <a:t> </a:t>
            </a:r>
            <a:r>
              <a:rPr sz="1800" spc="10" dirty="0">
                <a:latin typeface="Calibri"/>
                <a:cs typeface="Calibri"/>
              </a:rPr>
              <a:t>that</a:t>
            </a:r>
            <a:r>
              <a:rPr sz="1800" spc="-30" dirty="0">
                <a:latin typeface="Calibri"/>
                <a:cs typeface="Calibri"/>
              </a:rPr>
              <a:t> </a:t>
            </a:r>
            <a:r>
              <a:rPr sz="1800" spc="5" dirty="0">
                <a:latin typeface="Calibri"/>
                <a:cs typeface="Calibri"/>
              </a:rPr>
              <a:t>other</a:t>
            </a:r>
            <a:r>
              <a:rPr sz="1800" spc="-55" dirty="0">
                <a:latin typeface="Calibri"/>
                <a:cs typeface="Calibri"/>
              </a:rPr>
              <a:t> </a:t>
            </a:r>
            <a:r>
              <a:rPr sz="1800" spc="10" dirty="0">
                <a:latin typeface="Calibri"/>
                <a:cs typeface="Calibri"/>
              </a:rPr>
              <a:t>entity</a:t>
            </a:r>
            <a:r>
              <a:rPr sz="1800" spc="-100" dirty="0">
                <a:latin typeface="Calibri"/>
                <a:cs typeface="Calibri"/>
              </a:rPr>
              <a:t> </a:t>
            </a:r>
            <a:r>
              <a:rPr sz="1800" spc="10" dirty="0">
                <a:latin typeface="Calibri"/>
                <a:cs typeface="Calibri"/>
              </a:rPr>
              <a:t>be</a:t>
            </a:r>
            <a:r>
              <a:rPr sz="1800" spc="-25" dirty="0">
                <a:latin typeface="Calibri"/>
                <a:cs typeface="Calibri"/>
              </a:rPr>
              <a:t> </a:t>
            </a:r>
            <a:r>
              <a:rPr sz="1800" spc="15" dirty="0">
                <a:latin typeface="Calibri"/>
                <a:cs typeface="Calibri"/>
              </a:rPr>
              <a:t>included</a:t>
            </a:r>
            <a:r>
              <a:rPr sz="1800" spc="-75" dirty="0">
                <a:latin typeface="Calibri"/>
                <a:cs typeface="Calibri"/>
              </a:rPr>
              <a:t> </a:t>
            </a:r>
            <a:r>
              <a:rPr sz="1800" spc="15" dirty="0">
                <a:latin typeface="Calibri"/>
                <a:cs typeface="Calibri"/>
              </a:rPr>
              <a:t>as</a:t>
            </a:r>
            <a:r>
              <a:rPr sz="1800" spc="-60" dirty="0">
                <a:latin typeface="Calibri"/>
                <a:cs typeface="Calibri"/>
              </a:rPr>
              <a:t> </a:t>
            </a:r>
            <a:r>
              <a:rPr sz="1800" spc="5" dirty="0">
                <a:latin typeface="Calibri"/>
                <a:cs typeface="Calibri"/>
              </a:rPr>
              <a:t>part</a:t>
            </a:r>
            <a:r>
              <a:rPr sz="1800" spc="-35" dirty="0">
                <a:latin typeface="Calibri"/>
                <a:cs typeface="Calibri"/>
              </a:rPr>
              <a:t> </a:t>
            </a:r>
            <a:r>
              <a:rPr sz="1800" spc="10" dirty="0">
                <a:latin typeface="Calibri"/>
                <a:cs typeface="Calibri"/>
              </a:rPr>
              <a:t>of</a:t>
            </a:r>
            <a:r>
              <a:rPr sz="1800" spc="25" dirty="0">
                <a:latin typeface="Calibri"/>
                <a:cs typeface="Calibri"/>
              </a:rPr>
              <a:t> </a:t>
            </a:r>
            <a:r>
              <a:rPr sz="1800" spc="10" dirty="0">
                <a:latin typeface="Calibri"/>
                <a:cs typeface="Calibri"/>
              </a:rPr>
              <a:t>its</a:t>
            </a:r>
            <a:r>
              <a:rPr sz="1800" spc="-65" dirty="0">
                <a:latin typeface="Calibri"/>
                <a:cs typeface="Calibri"/>
              </a:rPr>
              <a:t> </a:t>
            </a:r>
            <a:r>
              <a:rPr sz="1800" dirty="0">
                <a:latin typeface="Calibri"/>
                <a:cs typeface="Calibri"/>
              </a:rPr>
              <a:t>own</a:t>
            </a:r>
            <a:r>
              <a:rPr sz="1800" spc="-5" dirty="0">
                <a:latin typeface="Calibri"/>
                <a:cs typeface="Calibri"/>
              </a:rPr>
              <a:t> </a:t>
            </a:r>
            <a:r>
              <a:rPr sz="1800" spc="5" dirty="0">
                <a:latin typeface="Calibri"/>
                <a:cs typeface="Calibri"/>
              </a:rPr>
              <a:t>identifier?</a:t>
            </a:r>
            <a:endParaRPr sz="1800" dirty="0">
              <a:latin typeface="Calibri"/>
              <a:cs typeface="Calibri"/>
            </a:endParaRPr>
          </a:p>
          <a:p>
            <a:pPr>
              <a:lnSpc>
                <a:spcPct val="100000"/>
              </a:lnSpc>
              <a:spcBef>
                <a:spcPts val="60"/>
              </a:spcBef>
            </a:pPr>
            <a:endParaRPr sz="1750" dirty="0">
              <a:latin typeface="Calibri"/>
              <a:cs typeface="Calibri"/>
            </a:endParaRPr>
          </a:p>
          <a:p>
            <a:pPr marL="355600" indent="-343535">
              <a:lnSpc>
                <a:spcPts val="2130"/>
              </a:lnSpc>
              <a:buAutoNum type="arabicPeriod"/>
              <a:tabLst>
                <a:tab pos="355600" algn="l"/>
                <a:tab pos="356235" algn="l"/>
              </a:tabLst>
            </a:pPr>
            <a:r>
              <a:rPr sz="1800" b="1" spc="-15" dirty="0">
                <a:latin typeface="Calibri"/>
                <a:cs typeface="Calibri"/>
              </a:rPr>
              <a:t>Weak</a:t>
            </a:r>
            <a:r>
              <a:rPr sz="1800" b="1" spc="-35" dirty="0">
                <a:latin typeface="Calibri"/>
                <a:cs typeface="Calibri"/>
              </a:rPr>
              <a:t> </a:t>
            </a:r>
            <a:r>
              <a:rPr sz="1800" b="1" spc="-10" dirty="0">
                <a:latin typeface="Calibri"/>
                <a:cs typeface="Calibri"/>
              </a:rPr>
              <a:t>entity</a:t>
            </a:r>
            <a:endParaRPr sz="1800" dirty="0">
              <a:latin typeface="Calibri"/>
              <a:cs typeface="Calibri"/>
            </a:endParaRPr>
          </a:p>
          <a:p>
            <a:pPr marL="355600" indent="-343535">
              <a:lnSpc>
                <a:spcPts val="2130"/>
              </a:lnSpc>
              <a:buAutoNum type="arabicPeriod"/>
              <a:tabLst>
                <a:tab pos="355600" algn="l"/>
                <a:tab pos="356235" algn="l"/>
              </a:tabLst>
            </a:pPr>
            <a:r>
              <a:rPr sz="1800" dirty="0">
                <a:latin typeface="Calibri"/>
                <a:cs typeface="Calibri"/>
              </a:rPr>
              <a:t>Strong</a:t>
            </a:r>
            <a:r>
              <a:rPr sz="1800" spc="-90" dirty="0">
                <a:latin typeface="Calibri"/>
                <a:cs typeface="Calibri"/>
              </a:rPr>
              <a:t> </a:t>
            </a:r>
            <a:r>
              <a:rPr sz="1800" spc="10" dirty="0">
                <a:latin typeface="Calibri"/>
                <a:cs typeface="Calibri"/>
              </a:rPr>
              <a:t>entity</a:t>
            </a:r>
            <a:endParaRPr sz="1800" dirty="0">
              <a:latin typeface="Calibri"/>
              <a:cs typeface="Calibri"/>
            </a:endParaRPr>
          </a:p>
          <a:p>
            <a:pPr marL="355600" indent="-343535">
              <a:lnSpc>
                <a:spcPct val="100000"/>
              </a:lnSpc>
              <a:spcBef>
                <a:spcPts val="15"/>
              </a:spcBef>
              <a:buAutoNum type="arabicPeriod"/>
              <a:tabLst>
                <a:tab pos="355600" algn="l"/>
                <a:tab pos="356235" algn="l"/>
              </a:tabLst>
            </a:pPr>
            <a:r>
              <a:rPr sz="1800" spc="-5" dirty="0">
                <a:latin typeface="Calibri"/>
                <a:cs typeface="Calibri"/>
              </a:rPr>
              <a:t>I</a:t>
            </a:r>
            <a:r>
              <a:rPr sz="1800" spc="15" dirty="0">
                <a:latin typeface="Calibri"/>
                <a:cs typeface="Calibri"/>
              </a:rPr>
              <a:t>D</a:t>
            </a:r>
            <a:r>
              <a:rPr sz="1800" spc="-25" dirty="0">
                <a:latin typeface="Calibri"/>
                <a:cs typeface="Calibri"/>
              </a:rPr>
              <a:t>-</a:t>
            </a:r>
            <a:r>
              <a:rPr sz="1800" spc="25" dirty="0">
                <a:latin typeface="Calibri"/>
                <a:cs typeface="Calibri"/>
              </a:rPr>
              <a:t>d</a:t>
            </a:r>
            <a:r>
              <a:rPr sz="1800" dirty="0">
                <a:latin typeface="Calibri"/>
                <a:cs typeface="Calibri"/>
              </a:rPr>
              <a:t>e</a:t>
            </a:r>
            <a:r>
              <a:rPr sz="1800" spc="25" dirty="0">
                <a:latin typeface="Calibri"/>
                <a:cs typeface="Calibri"/>
              </a:rPr>
              <a:t>p</a:t>
            </a:r>
            <a:r>
              <a:rPr sz="1800" dirty="0">
                <a:latin typeface="Calibri"/>
                <a:cs typeface="Calibri"/>
              </a:rPr>
              <a:t>e</a:t>
            </a:r>
            <a:r>
              <a:rPr sz="1800" spc="25" dirty="0">
                <a:latin typeface="Calibri"/>
                <a:cs typeface="Calibri"/>
              </a:rPr>
              <a:t>nd</a:t>
            </a:r>
            <a:r>
              <a:rPr sz="1800" dirty="0">
                <a:latin typeface="Calibri"/>
                <a:cs typeface="Calibri"/>
              </a:rPr>
              <a:t>e</a:t>
            </a:r>
            <a:r>
              <a:rPr sz="1800" spc="25" dirty="0">
                <a:latin typeface="Calibri"/>
                <a:cs typeface="Calibri"/>
              </a:rPr>
              <a:t>n</a:t>
            </a:r>
            <a:r>
              <a:rPr sz="1800" dirty="0">
                <a:latin typeface="Calibri"/>
                <a:cs typeface="Calibri"/>
              </a:rPr>
              <a:t>t</a:t>
            </a:r>
            <a:r>
              <a:rPr sz="1800" spc="-114" dirty="0">
                <a:latin typeface="Calibri"/>
                <a:cs typeface="Calibri"/>
              </a:rPr>
              <a:t> </a:t>
            </a:r>
            <a:r>
              <a:rPr sz="1800" dirty="0">
                <a:latin typeface="Calibri"/>
                <a:cs typeface="Calibri"/>
              </a:rPr>
              <a:t>e</a:t>
            </a:r>
            <a:r>
              <a:rPr sz="1800" spc="25" dirty="0">
                <a:latin typeface="Calibri"/>
                <a:cs typeface="Calibri"/>
              </a:rPr>
              <a:t>n</a:t>
            </a:r>
            <a:r>
              <a:rPr sz="1800" dirty="0">
                <a:latin typeface="Calibri"/>
                <a:cs typeface="Calibri"/>
              </a:rPr>
              <a:t>t</a:t>
            </a:r>
            <a:r>
              <a:rPr sz="1800" spc="30" dirty="0">
                <a:latin typeface="Calibri"/>
                <a:cs typeface="Calibri"/>
              </a:rPr>
              <a:t>i</a:t>
            </a:r>
            <a:r>
              <a:rPr sz="1800" dirty="0">
                <a:latin typeface="Calibri"/>
                <a:cs typeface="Calibri"/>
              </a:rPr>
              <a:t>ty</a:t>
            </a:r>
          </a:p>
          <a:p>
            <a:pPr marL="355600" indent="-343535">
              <a:lnSpc>
                <a:spcPct val="100000"/>
              </a:lnSpc>
              <a:spcBef>
                <a:spcPts val="20"/>
              </a:spcBef>
              <a:buAutoNum type="arabicPeriod"/>
              <a:tabLst>
                <a:tab pos="355600" algn="l"/>
                <a:tab pos="356235" algn="l"/>
              </a:tabLst>
            </a:pPr>
            <a:r>
              <a:rPr sz="1800" spc="-5" dirty="0">
                <a:latin typeface="Calibri"/>
                <a:cs typeface="Calibri"/>
              </a:rPr>
              <a:t>I</a:t>
            </a:r>
            <a:r>
              <a:rPr sz="1800" spc="15" dirty="0">
                <a:latin typeface="Calibri"/>
                <a:cs typeface="Calibri"/>
              </a:rPr>
              <a:t>D</a:t>
            </a:r>
            <a:r>
              <a:rPr sz="1800" dirty="0">
                <a:latin typeface="Calibri"/>
                <a:cs typeface="Calibri"/>
              </a:rPr>
              <a:t>-</a:t>
            </a:r>
            <a:r>
              <a:rPr sz="1800" spc="15" dirty="0">
                <a:latin typeface="Calibri"/>
                <a:cs typeface="Calibri"/>
              </a:rPr>
              <a:t> </a:t>
            </a:r>
            <a:r>
              <a:rPr sz="1800" spc="35" dirty="0">
                <a:latin typeface="Calibri"/>
                <a:cs typeface="Calibri"/>
              </a:rPr>
              <a:t>i</a:t>
            </a:r>
            <a:r>
              <a:rPr sz="1800" spc="25" dirty="0">
                <a:latin typeface="Calibri"/>
                <a:cs typeface="Calibri"/>
              </a:rPr>
              <a:t>nd</a:t>
            </a:r>
            <a:r>
              <a:rPr sz="1800" dirty="0">
                <a:latin typeface="Calibri"/>
                <a:cs typeface="Calibri"/>
              </a:rPr>
              <a:t>e</a:t>
            </a:r>
            <a:r>
              <a:rPr sz="1800" spc="25" dirty="0">
                <a:latin typeface="Calibri"/>
                <a:cs typeface="Calibri"/>
              </a:rPr>
              <a:t>p</a:t>
            </a:r>
            <a:r>
              <a:rPr sz="1800" dirty="0">
                <a:latin typeface="Calibri"/>
                <a:cs typeface="Calibri"/>
              </a:rPr>
              <a:t>e</a:t>
            </a:r>
            <a:r>
              <a:rPr sz="1800" spc="25" dirty="0">
                <a:latin typeface="Calibri"/>
                <a:cs typeface="Calibri"/>
              </a:rPr>
              <a:t>nd</a:t>
            </a:r>
            <a:r>
              <a:rPr sz="1800" dirty="0">
                <a:latin typeface="Calibri"/>
                <a:cs typeface="Calibri"/>
              </a:rPr>
              <a:t>e</a:t>
            </a:r>
            <a:r>
              <a:rPr sz="1800" spc="25" dirty="0">
                <a:latin typeface="Calibri"/>
                <a:cs typeface="Calibri"/>
              </a:rPr>
              <a:t>n</a:t>
            </a:r>
            <a:r>
              <a:rPr sz="1800" dirty="0">
                <a:latin typeface="Calibri"/>
                <a:cs typeface="Calibri"/>
              </a:rPr>
              <a:t>t</a:t>
            </a:r>
            <a:r>
              <a:rPr sz="1800" spc="-190" dirty="0">
                <a:latin typeface="Calibri"/>
                <a:cs typeface="Calibri"/>
              </a:rPr>
              <a:t> </a:t>
            </a:r>
            <a:r>
              <a:rPr sz="1800" dirty="0">
                <a:latin typeface="Calibri"/>
                <a:cs typeface="Calibri"/>
              </a:rPr>
              <a:t>e</a:t>
            </a:r>
            <a:r>
              <a:rPr sz="1800" spc="25" dirty="0">
                <a:latin typeface="Calibri"/>
                <a:cs typeface="Calibri"/>
              </a:rPr>
              <a:t>n</a:t>
            </a:r>
            <a:r>
              <a:rPr sz="1800" dirty="0">
                <a:latin typeface="Calibri"/>
                <a:cs typeface="Calibri"/>
              </a:rPr>
              <a:t>t</a:t>
            </a:r>
            <a:r>
              <a:rPr sz="1800" spc="30" dirty="0">
                <a:latin typeface="Calibri"/>
                <a:cs typeface="Calibri"/>
              </a:rPr>
              <a:t>i</a:t>
            </a:r>
            <a:r>
              <a:rPr sz="1800" dirty="0">
                <a:latin typeface="Calibri"/>
                <a:cs typeface="Calibri"/>
              </a:rPr>
              <a:t>ty</a:t>
            </a: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1814500" cy="153888"/>
          </a:xfrm>
          <a:prstGeom prst="rect">
            <a:avLst/>
          </a:prstGeom>
        </p:spPr>
        <p:txBody>
          <a:bodyPr vert="horz" wrap="square" lIns="0" tIns="0" rIns="0" bIns="0" rtlCol="0">
            <a:spAutoFit/>
          </a:bodyPr>
          <a:lstStyle/>
          <a:p>
            <a:pPr marL="12700">
              <a:lnSpc>
                <a:spcPts val="1240"/>
              </a:lnSpc>
            </a:pPr>
            <a:r>
              <a:rPr sz="1200" spc="10" dirty="0" smtClean="0">
                <a:solidFill>
                  <a:srgbClr val="888888"/>
                </a:solidFill>
                <a:latin typeface="Calibri"/>
                <a:cs typeface="Calibri"/>
              </a:rPr>
              <a:t>D</a:t>
            </a:r>
            <a:r>
              <a:rPr sz="1200" spc="20" dirty="0" smtClean="0">
                <a:solidFill>
                  <a:srgbClr val="888888"/>
                </a:solidFill>
                <a:latin typeface="Calibri"/>
                <a:cs typeface="Calibri"/>
              </a:rPr>
              <a:t>B</a:t>
            </a:r>
            <a:r>
              <a:rPr sz="1200" spc="-55" dirty="0" smtClean="0">
                <a:solidFill>
                  <a:srgbClr val="888888"/>
                </a:solidFill>
                <a:latin typeface="Calibri"/>
                <a:cs typeface="Calibri"/>
              </a:rPr>
              <a:t>M</a:t>
            </a:r>
            <a:r>
              <a:rPr sz="1200" dirty="0" smtClean="0">
                <a:solidFill>
                  <a:srgbClr val="888888"/>
                </a:solidFill>
                <a:latin typeface="Calibri"/>
                <a:cs typeface="Calibri"/>
              </a:rPr>
              <a:t>S</a:t>
            </a:r>
            <a:r>
              <a:rPr lang="en-GB" sz="1200" dirty="0" smtClean="0">
                <a:solidFill>
                  <a:srgbClr val="888888"/>
                </a:solidFill>
                <a:latin typeface="Calibri"/>
                <a:cs typeface="Calibri"/>
              </a:rPr>
              <a:t>             Unit -1</a:t>
            </a:r>
            <a:endParaRPr sz="1200" dirty="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111</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111</a:t>
            </a:fld>
            <a:endParaRPr lang="en-IN"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540758" y="6434453"/>
            <a:ext cx="3241041" cy="199414"/>
          </a:xfrm>
          <a:prstGeom prst="rect">
            <a:avLst/>
          </a:prstGeom>
        </p:spPr>
        <p:txBody>
          <a:bodyPr vert="horz" wrap="square" lIns="0" tIns="19685" rIns="0" bIns="0" rtlCol="0">
            <a:spAutoFit/>
          </a:bodyPr>
          <a:lstStyle/>
          <a:p>
            <a:pPr marL="842010" marR="5080" indent="-829310">
              <a:lnSpc>
                <a:spcPts val="1430"/>
              </a:lnSpc>
              <a:spcBef>
                <a:spcPts val="155"/>
              </a:spcBef>
              <a:tabLst>
                <a:tab pos="1675130" algn="l"/>
              </a:tabLst>
            </a:pPr>
            <a:r>
              <a:rPr lang="en-IN" sz="1200" spc="-55" dirty="0" smtClean="0">
                <a:solidFill>
                  <a:srgbClr val="888888"/>
                </a:solidFill>
                <a:latin typeface="Calibri"/>
                <a:cs typeface="Calibri"/>
              </a:rPr>
              <a:t>Sana Anjum</a:t>
            </a:r>
            <a:r>
              <a:rPr sz="1200" dirty="0">
                <a:solidFill>
                  <a:srgbClr val="888888"/>
                </a:solidFill>
                <a:latin typeface="Calibri"/>
                <a:cs typeface="Calibri"/>
              </a:rPr>
              <a:t>	</a:t>
            </a:r>
            <a:r>
              <a:rPr lang="en-GB" sz="1200" dirty="0" smtClean="0">
                <a:solidFill>
                  <a:srgbClr val="888888"/>
                </a:solidFill>
                <a:latin typeface="Calibri"/>
                <a:cs typeface="Calibri"/>
              </a:rPr>
              <a:t>                </a:t>
            </a:r>
            <a:r>
              <a:rPr sz="1200" spc="5" dirty="0" smtClean="0">
                <a:solidFill>
                  <a:srgbClr val="888888"/>
                </a:solidFill>
                <a:latin typeface="Calibri"/>
                <a:cs typeface="Calibri"/>
              </a:rPr>
              <a:t>D</a:t>
            </a:r>
            <a:r>
              <a:rPr sz="1200" spc="15" dirty="0" smtClean="0">
                <a:solidFill>
                  <a:srgbClr val="888888"/>
                </a:solidFill>
                <a:latin typeface="Calibri"/>
                <a:cs typeface="Calibri"/>
              </a:rPr>
              <a:t>B</a:t>
            </a:r>
            <a:r>
              <a:rPr sz="1200" spc="-55" dirty="0" smtClean="0">
                <a:solidFill>
                  <a:srgbClr val="888888"/>
                </a:solidFill>
                <a:latin typeface="Calibri"/>
                <a:cs typeface="Calibri"/>
              </a:rPr>
              <a:t>M</a:t>
            </a:r>
            <a:r>
              <a:rPr sz="1200" dirty="0" smtClean="0">
                <a:solidFill>
                  <a:srgbClr val="888888"/>
                </a:solidFill>
                <a:latin typeface="Calibri"/>
                <a:cs typeface="Calibri"/>
              </a:rPr>
              <a:t>S  </a:t>
            </a:r>
            <a:r>
              <a:rPr lang="en-GB" sz="1200" dirty="0" smtClean="0">
                <a:solidFill>
                  <a:srgbClr val="888888"/>
                </a:solidFill>
                <a:latin typeface="Calibri"/>
                <a:cs typeface="Calibri"/>
              </a:rPr>
              <a:t>                    </a:t>
            </a:r>
            <a:r>
              <a:rPr sz="1200" spc="-10" dirty="0" smtClean="0">
                <a:solidFill>
                  <a:srgbClr val="888888"/>
                </a:solidFill>
                <a:latin typeface="Calibri"/>
                <a:cs typeface="Calibri"/>
              </a:rPr>
              <a:t>Unit-1</a:t>
            </a:r>
            <a:endParaRPr sz="1200" dirty="0">
              <a:latin typeface="Calibri"/>
              <a:cs typeface="Calibri"/>
            </a:endParaRPr>
          </a:p>
        </p:txBody>
      </p:sp>
      <p:sp>
        <p:nvSpPr>
          <p:cNvPr id="4" name="object 4"/>
          <p:cNvSpPr txBox="1"/>
          <p:nvPr/>
        </p:nvSpPr>
        <p:spPr>
          <a:xfrm>
            <a:off x="8364601" y="6434454"/>
            <a:ext cx="25527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110</a:t>
            </a:r>
            <a:endParaRPr sz="1200">
              <a:latin typeface="Calibri"/>
              <a:cs typeface="Calibri"/>
            </a:endParaRPr>
          </a:p>
        </p:txBody>
      </p:sp>
      <p:grpSp>
        <p:nvGrpSpPr>
          <p:cNvPr id="5" name="object 5"/>
          <p:cNvGrpSpPr/>
          <p:nvPr/>
        </p:nvGrpSpPr>
        <p:grpSpPr>
          <a:xfrm>
            <a:off x="1343025" y="0"/>
            <a:ext cx="7806055" cy="1424305"/>
            <a:chOff x="1343025" y="0"/>
            <a:chExt cx="7806055" cy="1424305"/>
          </a:xfrm>
        </p:grpSpPr>
        <p:pic>
          <p:nvPicPr>
            <p:cNvPr id="6" name="object 6"/>
            <p:cNvPicPr/>
            <p:nvPr/>
          </p:nvPicPr>
          <p:blipFill>
            <a:blip r:embed="rId2" cstate="print"/>
            <a:stretch>
              <a:fillRect/>
            </a:stretch>
          </p:blipFill>
          <p:spPr>
            <a:xfrm>
              <a:off x="1343025" y="0"/>
              <a:ext cx="7800975" cy="1186023"/>
            </a:xfrm>
            <a:prstGeom prst="rect">
              <a:avLst/>
            </a:prstGeom>
          </p:spPr>
        </p:pic>
        <p:pic>
          <p:nvPicPr>
            <p:cNvPr id="7" name="object 7"/>
            <p:cNvPicPr/>
            <p:nvPr/>
          </p:nvPicPr>
          <p:blipFill>
            <a:blip r:embed="rId3" cstate="print"/>
            <a:stretch>
              <a:fillRect/>
            </a:stretch>
          </p:blipFill>
          <p:spPr>
            <a:xfrm>
              <a:off x="1543050" y="0"/>
              <a:ext cx="7539101" cy="1423924"/>
            </a:xfrm>
            <a:prstGeom prst="rect">
              <a:avLst/>
            </a:prstGeom>
          </p:spPr>
        </p:pic>
        <p:pic>
          <p:nvPicPr>
            <p:cNvPr id="8" name="object 8"/>
            <p:cNvPicPr/>
            <p:nvPr/>
          </p:nvPicPr>
          <p:blipFill>
            <a:blip r:embed="rId4" cstate="print"/>
            <a:stretch>
              <a:fillRect/>
            </a:stretch>
          </p:blipFill>
          <p:spPr>
            <a:xfrm>
              <a:off x="1376426" y="4825"/>
              <a:ext cx="7767574" cy="1123950"/>
            </a:xfrm>
            <a:prstGeom prst="rect">
              <a:avLst/>
            </a:prstGeom>
          </p:spPr>
        </p:pic>
        <p:sp>
          <p:nvSpPr>
            <p:cNvPr id="9" name="object 9"/>
            <p:cNvSpPr/>
            <p:nvPr/>
          </p:nvSpPr>
          <p:spPr>
            <a:xfrm>
              <a:off x="1376426" y="4825"/>
              <a:ext cx="7767955" cy="1123950"/>
            </a:xfrm>
            <a:custGeom>
              <a:avLst/>
              <a:gdLst/>
              <a:ahLst/>
              <a:cxnLst/>
              <a:rect l="l" t="t" r="r" b="b"/>
              <a:pathLst>
                <a:path w="7767955" h="1123950">
                  <a:moveTo>
                    <a:pt x="0" y="1123950"/>
                  </a:moveTo>
                  <a:lnTo>
                    <a:pt x="7767574" y="1123950"/>
                  </a:lnTo>
                </a:path>
                <a:path w="7767955" h="1123950">
                  <a:moveTo>
                    <a:pt x="7767574" y="0"/>
                  </a:moveTo>
                  <a:lnTo>
                    <a:pt x="0" y="0"/>
                  </a:lnTo>
                  <a:lnTo>
                    <a:pt x="0" y="1123950"/>
                  </a:lnTo>
                </a:path>
              </a:pathLst>
            </a:custGeom>
            <a:ln w="9525">
              <a:solidFill>
                <a:srgbClr val="46AAC5"/>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90675" y="0"/>
              <a:ext cx="1442974" cy="861949"/>
            </a:xfrm>
            <a:prstGeom prst="rect">
              <a:avLst/>
            </a:prstGeom>
          </p:spPr>
        </p:pic>
        <p:pic>
          <p:nvPicPr>
            <p:cNvPr id="11" name="object 11"/>
            <p:cNvPicPr/>
            <p:nvPr/>
          </p:nvPicPr>
          <p:blipFill>
            <a:blip r:embed="rId6" cstate="print"/>
            <a:stretch>
              <a:fillRect/>
            </a:stretch>
          </p:blipFill>
          <p:spPr>
            <a:xfrm>
              <a:off x="2466975" y="0"/>
              <a:ext cx="690562" cy="861949"/>
            </a:xfrm>
            <a:prstGeom prst="rect">
              <a:avLst/>
            </a:prstGeom>
          </p:spPr>
        </p:pic>
        <p:pic>
          <p:nvPicPr>
            <p:cNvPr id="12" name="object 12"/>
            <p:cNvPicPr/>
            <p:nvPr/>
          </p:nvPicPr>
          <p:blipFill>
            <a:blip r:embed="rId7" cstate="print"/>
            <a:stretch>
              <a:fillRect/>
            </a:stretch>
          </p:blipFill>
          <p:spPr>
            <a:xfrm>
              <a:off x="2676525" y="0"/>
              <a:ext cx="6358001" cy="861949"/>
            </a:xfrm>
            <a:prstGeom prst="rect">
              <a:avLst/>
            </a:prstGeom>
          </p:spPr>
        </p:pic>
        <p:pic>
          <p:nvPicPr>
            <p:cNvPr id="13" name="object 13"/>
            <p:cNvPicPr/>
            <p:nvPr/>
          </p:nvPicPr>
          <p:blipFill>
            <a:blip r:embed="rId8" cstate="print"/>
            <a:stretch>
              <a:fillRect/>
            </a:stretch>
          </p:blipFill>
          <p:spPr>
            <a:xfrm>
              <a:off x="3105150" y="409511"/>
              <a:ext cx="4329176" cy="938212"/>
            </a:xfrm>
            <a:prstGeom prst="rect">
              <a:avLst/>
            </a:prstGeom>
          </p:spPr>
        </p:pic>
      </p:grpSp>
      <p:sp>
        <p:nvSpPr>
          <p:cNvPr id="14" name="object 14"/>
          <p:cNvSpPr txBox="1">
            <a:spLocks noGrp="1"/>
          </p:cNvSpPr>
          <p:nvPr>
            <p:ph type="title"/>
          </p:nvPr>
        </p:nvSpPr>
        <p:spPr>
          <a:prstGeom prst="rect">
            <a:avLst/>
          </a:prstGeom>
        </p:spPr>
        <p:txBody>
          <a:bodyPr vert="horz" wrap="square" lIns="0" tIns="193929" rIns="0" bIns="0" rtlCol="0">
            <a:spAutoFit/>
          </a:bodyPr>
          <a:lstStyle/>
          <a:p>
            <a:pPr marL="3381375" marR="5080" indent="-1516380">
              <a:lnSpc>
                <a:spcPct val="100000"/>
              </a:lnSpc>
              <a:spcBef>
                <a:spcPts val="130"/>
              </a:spcBef>
            </a:pPr>
            <a:r>
              <a:rPr b="1" spc="-315" dirty="0">
                <a:latin typeface="Calibri"/>
                <a:cs typeface="Calibri"/>
              </a:rPr>
              <a:t>T</a:t>
            </a:r>
            <a:r>
              <a:rPr b="1" spc="5" dirty="0">
                <a:latin typeface="Calibri"/>
                <a:cs typeface="Calibri"/>
              </a:rPr>
              <a:t>o</a:t>
            </a:r>
            <a:r>
              <a:rPr b="1" spc="15" dirty="0">
                <a:latin typeface="Calibri"/>
                <a:cs typeface="Calibri"/>
              </a:rPr>
              <a:t>p</a:t>
            </a:r>
            <a:r>
              <a:rPr b="1" spc="25" dirty="0">
                <a:latin typeface="Calibri"/>
                <a:cs typeface="Calibri"/>
              </a:rPr>
              <a:t>i</a:t>
            </a:r>
            <a:r>
              <a:rPr b="1" spc="10" dirty="0">
                <a:latin typeface="Calibri"/>
                <a:cs typeface="Calibri"/>
              </a:rPr>
              <a:t>c-</a:t>
            </a:r>
            <a:r>
              <a:rPr b="1" spc="-65" dirty="0">
                <a:latin typeface="Calibri"/>
                <a:cs typeface="Calibri"/>
              </a:rPr>
              <a:t> </a:t>
            </a:r>
            <a:r>
              <a:rPr b="1" spc="-20" dirty="0">
                <a:latin typeface="Calibri"/>
                <a:cs typeface="Calibri"/>
              </a:rPr>
              <a:t>G</a:t>
            </a:r>
            <a:r>
              <a:rPr b="1" spc="35" dirty="0">
                <a:latin typeface="Calibri"/>
                <a:cs typeface="Calibri"/>
              </a:rPr>
              <a:t>e</a:t>
            </a:r>
            <a:r>
              <a:rPr b="1" spc="15" dirty="0">
                <a:latin typeface="Calibri"/>
                <a:cs typeface="Calibri"/>
              </a:rPr>
              <a:t>n</a:t>
            </a:r>
            <a:r>
              <a:rPr b="1" spc="25" dirty="0">
                <a:latin typeface="Calibri"/>
                <a:cs typeface="Calibri"/>
              </a:rPr>
              <a:t>e</a:t>
            </a:r>
            <a:r>
              <a:rPr b="1" spc="-90" dirty="0">
                <a:latin typeface="Calibri"/>
                <a:cs typeface="Calibri"/>
              </a:rPr>
              <a:t>r</a:t>
            </a:r>
            <a:r>
              <a:rPr b="1" spc="-10" dirty="0">
                <a:latin typeface="Calibri"/>
                <a:cs typeface="Calibri"/>
              </a:rPr>
              <a:t>a</a:t>
            </a:r>
            <a:r>
              <a:rPr b="1" spc="30" dirty="0">
                <a:latin typeface="Calibri"/>
                <a:cs typeface="Calibri"/>
              </a:rPr>
              <a:t>li</a:t>
            </a:r>
            <a:r>
              <a:rPr b="1" spc="-75" dirty="0">
                <a:latin typeface="Calibri"/>
                <a:cs typeface="Calibri"/>
              </a:rPr>
              <a:t>z</a:t>
            </a:r>
            <a:r>
              <a:rPr b="1" spc="-10" dirty="0">
                <a:latin typeface="Calibri"/>
                <a:cs typeface="Calibri"/>
              </a:rPr>
              <a:t>a</a:t>
            </a:r>
            <a:r>
              <a:rPr b="1" spc="10" dirty="0">
                <a:latin typeface="Calibri"/>
                <a:cs typeface="Calibri"/>
              </a:rPr>
              <a:t>t</a:t>
            </a:r>
            <a:r>
              <a:rPr b="1" spc="35" dirty="0">
                <a:latin typeface="Calibri"/>
                <a:cs typeface="Calibri"/>
              </a:rPr>
              <a:t>i</a:t>
            </a:r>
            <a:r>
              <a:rPr b="1" dirty="0">
                <a:latin typeface="Calibri"/>
                <a:cs typeface="Calibri"/>
              </a:rPr>
              <a:t>o</a:t>
            </a:r>
            <a:r>
              <a:rPr b="1" spc="10" dirty="0">
                <a:latin typeface="Calibri"/>
                <a:cs typeface="Calibri"/>
              </a:rPr>
              <a:t>n,</a:t>
            </a:r>
            <a:r>
              <a:rPr b="1" spc="-220" dirty="0">
                <a:latin typeface="Calibri"/>
                <a:cs typeface="Calibri"/>
              </a:rPr>
              <a:t> </a:t>
            </a:r>
            <a:r>
              <a:rPr b="1" spc="-20" dirty="0">
                <a:latin typeface="Calibri"/>
                <a:cs typeface="Calibri"/>
              </a:rPr>
              <a:t>S</a:t>
            </a:r>
            <a:r>
              <a:rPr b="1" spc="15" dirty="0">
                <a:latin typeface="Calibri"/>
                <a:cs typeface="Calibri"/>
              </a:rPr>
              <a:t>p</a:t>
            </a:r>
            <a:r>
              <a:rPr b="1" spc="25" dirty="0">
                <a:latin typeface="Calibri"/>
                <a:cs typeface="Calibri"/>
              </a:rPr>
              <a:t>e</a:t>
            </a:r>
            <a:r>
              <a:rPr b="1" spc="5" dirty="0">
                <a:latin typeface="Calibri"/>
                <a:cs typeface="Calibri"/>
              </a:rPr>
              <a:t>c</a:t>
            </a:r>
            <a:r>
              <a:rPr b="1" spc="25" dirty="0">
                <a:latin typeface="Calibri"/>
                <a:cs typeface="Calibri"/>
              </a:rPr>
              <a:t>i</a:t>
            </a:r>
            <a:r>
              <a:rPr b="1" spc="-10" dirty="0">
                <a:latin typeface="Calibri"/>
                <a:cs typeface="Calibri"/>
              </a:rPr>
              <a:t>a</a:t>
            </a:r>
            <a:r>
              <a:rPr b="1" spc="30" dirty="0">
                <a:latin typeface="Calibri"/>
                <a:cs typeface="Calibri"/>
              </a:rPr>
              <a:t>li</a:t>
            </a:r>
            <a:r>
              <a:rPr b="1" spc="-75" dirty="0">
                <a:latin typeface="Calibri"/>
                <a:cs typeface="Calibri"/>
              </a:rPr>
              <a:t>z</a:t>
            </a:r>
            <a:r>
              <a:rPr b="1" spc="-10" dirty="0">
                <a:latin typeface="Calibri"/>
                <a:cs typeface="Calibri"/>
              </a:rPr>
              <a:t>a</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10" dirty="0">
                <a:latin typeface="Calibri"/>
                <a:cs typeface="Calibri"/>
              </a:rPr>
              <a:t>a</a:t>
            </a:r>
            <a:r>
              <a:rPr b="1" spc="10" dirty="0">
                <a:latin typeface="Calibri"/>
                <a:cs typeface="Calibri"/>
              </a:rPr>
              <a:t>nd  </a:t>
            </a:r>
            <a:r>
              <a:rPr b="1" spc="-5" dirty="0">
                <a:latin typeface="Calibri"/>
                <a:cs typeface="Calibri"/>
              </a:rPr>
              <a:t>Aggregation</a:t>
            </a:r>
            <a:r>
              <a:rPr b="1" spc="-60" dirty="0">
                <a:latin typeface="Calibri"/>
                <a:cs typeface="Calibri"/>
              </a:rPr>
              <a:t> </a:t>
            </a:r>
            <a:r>
              <a:rPr b="1" spc="10" dirty="0">
                <a:latin typeface="Calibri"/>
                <a:cs typeface="Calibri"/>
              </a:rPr>
              <a:t>Objective</a:t>
            </a:r>
          </a:p>
        </p:txBody>
      </p:sp>
      <p:sp>
        <p:nvSpPr>
          <p:cNvPr id="15" name="object 15"/>
          <p:cNvSpPr txBox="1"/>
          <p:nvPr/>
        </p:nvSpPr>
        <p:spPr>
          <a:xfrm>
            <a:off x="258445" y="1861502"/>
            <a:ext cx="8500745" cy="4302760"/>
          </a:xfrm>
          <a:prstGeom prst="rect">
            <a:avLst/>
          </a:prstGeom>
        </p:spPr>
        <p:txBody>
          <a:bodyPr vert="horz" wrap="square" lIns="0" tIns="15875" rIns="0" bIns="0" rtlCol="0">
            <a:spAutoFit/>
          </a:bodyPr>
          <a:lstStyle/>
          <a:p>
            <a:pPr marL="470534" marR="8255" indent="-457834" algn="just">
              <a:lnSpc>
                <a:spcPct val="100000"/>
              </a:lnSpc>
              <a:spcBef>
                <a:spcPts val="125"/>
              </a:spcBef>
              <a:buAutoNum type="arabicPeriod"/>
              <a:tabLst>
                <a:tab pos="470534" algn="l"/>
              </a:tabLst>
            </a:pPr>
            <a:r>
              <a:rPr sz="2000" spc="-10" dirty="0">
                <a:latin typeface="Calibri"/>
                <a:cs typeface="Calibri"/>
              </a:rPr>
              <a:t>Generalization</a:t>
            </a:r>
            <a:r>
              <a:rPr sz="2000" spc="-5" dirty="0">
                <a:latin typeface="Calibri"/>
                <a:cs typeface="Calibri"/>
              </a:rPr>
              <a:t> </a:t>
            </a:r>
            <a:r>
              <a:rPr sz="2000" dirty="0">
                <a:latin typeface="Calibri"/>
                <a:cs typeface="Calibri"/>
              </a:rPr>
              <a:t>of</a:t>
            </a:r>
            <a:r>
              <a:rPr sz="2000" spc="5" dirty="0">
                <a:latin typeface="Calibri"/>
                <a:cs typeface="Calibri"/>
              </a:rPr>
              <a:t> </a:t>
            </a:r>
            <a:r>
              <a:rPr sz="2000" spc="-5" dirty="0">
                <a:latin typeface="Calibri"/>
                <a:cs typeface="Calibri"/>
              </a:rPr>
              <a:t>Entities</a:t>
            </a:r>
            <a:r>
              <a:rPr sz="2000" dirty="0">
                <a:latin typeface="Calibri"/>
                <a:cs typeface="Calibri"/>
              </a:rPr>
              <a:t> </a:t>
            </a:r>
            <a:r>
              <a:rPr sz="2000" spc="-10" dirty="0">
                <a:latin typeface="Calibri"/>
                <a:cs typeface="Calibri"/>
              </a:rPr>
              <a:t>helps</a:t>
            </a:r>
            <a:r>
              <a:rPr sz="2000" spc="-5" dirty="0">
                <a:latin typeface="Calibri"/>
                <a:cs typeface="Calibri"/>
              </a:rPr>
              <a:t> </a:t>
            </a:r>
            <a:r>
              <a:rPr sz="2000" dirty="0">
                <a:latin typeface="Calibri"/>
                <a:cs typeface="Calibri"/>
              </a:rPr>
              <a:t>in</a:t>
            </a:r>
            <a:r>
              <a:rPr sz="2000" spc="5" dirty="0">
                <a:latin typeface="Calibri"/>
                <a:cs typeface="Calibri"/>
              </a:rPr>
              <a:t> </a:t>
            </a:r>
            <a:r>
              <a:rPr sz="2000" spc="-10" dirty="0">
                <a:latin typeface="Calibri"/>
                <a:cs typeface="Calibri"/>
              </a:rPr>
              <a:t>establishing</a:t>
            </a:r>
            <a:r>
              <a:rPr sz="2000" spc="-5" dirty="0">
                <a:latin typeface="Calibri"/>
                <a:cs typeface="Calibri"/>
              </a:rPr>
              <a:t> </a:t>
            </a:r>
            <a:r>
              <a:rPr sz="2000" spc="-10" dirty="0">
                <a:latin typeface="Calibri"/>
                <a:cs typeface="Calibri"/>
              </a:rPr>
              <a:t>relationships</a:t>
            </a:r>
            <a:r>
              <a:rPr sz="2000" spc="-5" dirty="0">
                <a:latin typeface="Calibri"/>
                <a:cs typeface="Calibri"/>
              </a:rPr>
              <a:t> </a:t>
            </a:r>
            <a:r>
              <a:rPr sz="2000" spc="-10" dirty="0">
                <a:latin typeface="Calibri"/>
                <a:cs typeface="Calibri"/>
              </a:rPr>
              <a:t>between</a:t>
            </a:r>
            <a:r>
              <a:rPr sz="2000" spc="-5" dirty="0">
                <a:latin typeface="Calibri"/>
                <a:cs typeface="Calibri"/>
              </a:rPr>
              <a:t> </a:t>
            </a:r>
            <a:r>
              <a:rPr sz="2000" spc="5" dirty="0">
                <a:latin typeface="Calibri"/>
                <a:cs typeface="Calibri"/>
              </a:rPr>
              <a:t>the </a:t>
            </a:r>
            <a:r>
              <a:rPr sz="2000" spc="10" dirty="0">
                <a:latin typeface="Calibri"/>
                <a:cs typeface="Calibri"/>
              </a:rPr>
              <a:t> </a:t>
            </a:r>
            <a:r>
              <a:rPr sz="2000" dirty="0">
                <a:latin typeface="Calibri"/>
                <a:cs typeface="Calibri"/>
              </a:rPr>
              <a:t>tables,</a:t>
            </a:r>
            <a:r>
              <a:rPr sz="2000" spc="5" dirty="0">
                <a:latin typeface="Calibri"/>
                <a:cs typeface="Calibri"/>
              </a:rPr>
              <a:t> </a:t>
            </a:r>
            <a:r>
              <a:rPr sz="2000" spc="-30" dirty="0">
                <a:latin typeface="Calibri"/>
                <a:cs typeface="Calibri"/>
              </a:rPr>
              <a:t>as</a:t>
            </a:r>
            <a:r>
              <a:rPr sz="2000" spc="-25" dirty="0">
                <a:latin typeface="Calibri"/>
                <a:cs typeface="Calibri"/>
              </a:rPr>
              <a:t> </a:t>
            </a:r>
            <a:r>
              <a:rPr sz="2000" spc="-5" dirty="0">
                <a:latin typeface="Calibri"/>
                <a:cs typeface="Calibri"/>
              </a:rPr>
              <a:t>they</a:t>
            </a:r>
            <a:r>
              <a:rPr sz="2000" dirty="0">
                <a:latin typeface="Calibri"/>
                <a:cs typeface="Calibri"/>
              </a:rPr>
              <a:t> </a:t>
            </a:r>
            <a:r>
              <a:rPr sz="2000" spc="5" dirty="0">
                <a:latin typeface="Calibri"/>
                <a:cs typeface="Calibri"/>
              </a:rPr>
              <a:t>have</a:t>
            </a:r>
            <a:r>
              <a:rPr sz="2000" spc="10" dirty="0">
                <a:latin typeface="Calibri"/>
                <a:cs typeface="Calibri"/>
              </a:rPr>
              <a:t> </a:t>
            </a:r>
            <a:r>
              <a:rPr sz="2000" spc="-15" dirty="0">
                <a:latin typeface="Calibri"/>
                <a:cs typeface="Calibri"/>
              </a:rPr>
              <a:t>common</a:t>
            </a:r>
            <a:r>
              <a:rPr sz="2000" spc="-10" dirty="0">
                <a:latin typeface="Calibri"/>
                <a:cs typeface="Calibri"/>
              </a:rPr>
              <a:t> </a:t>
            </a:r>
            <a:r>
              <a:rPr sz="2000" spc="-5" dirty="0">
                <a:latin typeface="Calibri"/>
                <a:cs typeface="Calibri"/>
              </a:rPr>
              <a:t>attributes</a:t>
            </a:r>
            <a:r>
              <a:rPr sz="2000" dirty="0">
                <a:latin typeface="Calibri"/>
                <a:cs typeface="Calibri"/>
              </a:rPr>
              <a:t> </a:t>
            </a:r>
            <a:r>
              <a:rPr sz="2000" spc="5" dirty="0">
                <a:latin typeface="Calibri"/>
                <a:cs typeface="Calibri"/>
              </a:rPr>
              <a:t>to</a:t>
            </a:r>
            <a:r>
              <a:rPr sz="2000" spc="10" dirty="0">
                <a:latin typeface="Calibri"/>
                <a:cs typeface="Calibri"/>
              </a:rPr>
              <a:t> </a:t>
            </a:r>
            <a:r>
              <a:rPr sz="2000" dirty="0">
                <a:latin typeface="Calibri"/>
                <a:cs typeface="Calibri"/>
              </a:rPr>
              <a:t>be</a:t>
            </a:r>
            <a:r>
              <a:rPr sz="2000" spc="5" dirty="0">
                <a:latin typeface="Calibri"/>
                <a:cs typeface="Calibri"/>
              </a:rPr>
              <a:t> </a:t>
            </a:r>
            <a:r>
              <a:rPr sz="2000" spc="-10" dirty="0">
                <a:latin typeface="Calibri"/>
                <a:cs typeface="Calibri"/>
              </a:rPr>
              <a:t>identified.</a:t>
            </a:r>
            <a:r>
              <a:rPr sz="2000" spc="-5" dirty="0">
                <a:latin typeface="Calibri"/>
                <a:cs typeface="Calibri"/>
              </a:rPr>
              <a:t> </a:t>
            </a:r>
            <a:r>
              <a:rPr sz="2000" spc="10" dirty="0">
                <a:latin typeface="Calibri"/>
                <a:cs typeface="Calibri"/>
              </a:rPr>
              <a:t>It</a:t>
            </a:r>
            <a:r>
              <a:rPr sz="2000" spc="15" dirty="0">
                <a:latin typeface="Calibri"/>
                <a:cs typeface="Calibri"/>
              </a:rPr>
              <a:t> </a:t>
            </a:r>
            <a:r>
              <a:rPr sz="2000" spc="-10" dirty="0">
                <a:latin typeface="Calibri"/>
                <a:cs typeface="Calibri"/>
              </a:rPr>
              <a:t>makes</a:t>
            </a:r>
            <a:r>
              <a:rPr sz="2000" spc="-5" dirty="0">
                <a:latin typeface="Calibri"/>
                <a:cs typeface="Calibri"/>
              </a:rPr>
              <a:t> </a:t>
            </a:r>
            <a:r>
              <a:rPr sz="2000" spc="5" dirty="0">
                <a:latin typeface="Calibri"/>
                <a:cs typeface="Calibri"/>
              </a:rPr>
              <a:t>the </a:t>
            </a:r>
            <a:r>
              <a:rPr sz="2000" spc="10" dirty="0">
                <a:latin typeface="Calibri"/>
                <a:cs typeface="Calibri"/>
              </a:rPr>
              <a:t> </a:t>
            </a:r>
            <a:r>
              <a:rPr sz="2000" spc="-5" dirty="0">
                <a:latin typeface="Calibri"/>
                <a:cs typeface="Calibri"/>
              </a:rPr>
              <a:t>structuring </a:t>
            </a:r>
            <a:r>
              <a:rPr sz="2000" dirty="0">
                <a:latin typeface="Calibri"/>
                <a:cs typeface="Calibri"/>
              </a:rPr>
              <a:t>of </a:t>
            </a:r>
            <a:r>
              <a:rPr sz="2000" spc="5" dirty="0">
                <a:latin typeface="Calibri"/>
                <a:cs typeface="Calibri"/>
              </a:rPr>
              <a:t>the </a:t>
            </a:r>
            <a:r>
              <a:rPr sz="2000" spc="-10" dirty="0">
                <a:latin typeface="Calibri"/>
                <a:cs typeface="Calibri"/>
              </a:rPr>
              <a:t>database </a:t>
            </a:r>
            <a:r>
              <a:rPr sz="2000" spc="-5" dirty="0">
                <a:latin typeface="Calibri"/>
                <a:cs typeface="Calibri"/>
              </a:rPr>
              <a:t>management </a:t>
            </a:r>
            <a:r>
              <a:rPr sz="2000" spc="5" dirty="0">
                <a:latin typeface="Calibri"/>
                <a:cs typeface="Calibri"/>
              </a:rPr>
              <a:t>simpler </a:t>
            </a:r>
            <a:r>
              <a:rPr sz="2000" spc="10" dirty="0">
                <a:latin typeface="Calibri"/>
                <a:cs typeface="Calibri"/>
              </a:rPr>
              <a:t>and </a:t>
            </a:r>
            <a:r>
              <a:rPr sz="2000" spc="-10" dirty="0">
                <a:latin typeface="Calibri"/>
                <a:cs typeface="Calibri"/>
              </a:rPr>
              <a:t>easy </a:t>
            </a:r>
            <a:r>
              <a:rPr sz="2000" spc="10" dirty="0">
                <a:latin typeface="Calibri"/>
                <a:cs typeface="Calibri"/>
              </a:rPr>
              <a:t>to </a:t>
            </a:r>
            <a:r>
              <a:rPr sz="2000" spc="-10" dirty="0">
                <a:latin typeface="Calibri"/>
                <a:cs typeface="Calibri"/>
              </a:rPr>
              <a:t>identify </a:t>
            </a:r>
            <a:r>
              <a:rPr sz="2000" dirty="0">
                <a:latin typeface="Calibri"/>
                <a:cs typeface="Calibri"/>
              </a:rPr>
              <a:t>all </a:t>
            </a:r>
            <a:r>
              <a:rPr sz="2000" spc="5" dirty="0">
                <a:latin typeface="Calibri"/>
                <a:cs typeface="Calibri"/>
              </a:rPr>
              <a:t>the </a:t>
            </a:r>
            <a:r>
              <a:rPr sz="2000" spc="10" dirty="0">
                <a:latin typeface="Calibri"/>
                <a:cs typeface="Calibri"/>
              </a:rPr>
              <a:t> </a:t>
            </a:r>
            <a:r>
              <a:rPr sz="2000" spc="-10" dirty="0">
                <a:latin typeface="Calibri"/>
                <a:cs typeface="Calibri"/>
              </a:rPr>
              <a:t>relevant </a:t>
            </a:r>
            <a:r>
              <a:rPr sz="2000" dirty="0">
                <a:latin typeface="Calibri"/>
                <a:cs typeface="Calibri"/>
              </a:rPr>
              <a:t>attributes.</a:t>
            </a:r>
            <a:endParaRPr sz="2000">
              <a:latin typeface="Calibri"/>
              <a:cs typeface="Calibri"/>
            </a:endParaRPr>
          </a:p>
          <a:p>
            <a:pPr>
              <a:lnSpc>
                <a:spcPct val="100000"/>
              </a:lnSpc>
              <a:spcBef>
                <a:spcPts val="35"/>
              </a:spcBef>
              <a:buFont typeface="Calibri"/>
              <a:buAutoNum type="arabicPeriod"/>
            </a:pPr>
            <a:endParaRPr sz="1950">
              <a:latin typeface="Calibri"/>
              <a:cs typeface="Calibri"/>
            </a:endParaRPr>
          </a:p>
          <a:p>
            <a:pPr marL="470534" marR="5715" indent="-457834" algn="just">
              <a:lnSpc>
                <a:spcPct val="100000"/>
              </a:lnSpc>
              <a:buAutoNum type="arabicPeriod"/>
              <a:tabLst>
                <a:tab pos="470534" algn="l"/>
              </a:tabLst>
            </a:pPr>
            <a:r>
              <a:rPr sz="2000" spc="-5" dirty="0">
                <a:latin typeface="Calibri"/>
                <a:cs typeface="Calibri"/>
              </a:rPr>
              <a:t>Specialization </a:t>
            </a:r>
            <a:r>
              <a:rPr sz="2000" spc="-10" dirty="0">
                <a:latin typeface="Calibri"/>
                <a:cs typeface="Calibri"/>
              </a:rPr>
              <a:t>helps</a:t>
            </a:r>
            <a:r>
              <a:rPr sz="2000" spc="430" dirty="0">
                <a:latin typeface="Calibri"/>
                <a:cs typeface="Calibri"/>
              </a:rPr>
              <a:t> </a:t>
            </a:r>
            <a:r>
              <a:rPr sz="2000" dirty="0">
                <a:latin typeface="Calibri"/>
                <a:cs typeface="Calibri"/>
              </a:rPr>
              <a:t>in </a:t>
            </a:r>
            <a:r>
              <a:rPr sz="2000" spc="-10" dirty="0">
                <a:latin typeface="Calibri"/>
                <a:cs typeface="Calibri"/>
              </a:rPr>
              <a:t>defining</a:t>
            </a:r>
            <a:r>
              <a:rPr sz="2000" spc="430" dirty="0">
                <a:latin typeface="Calibri"/>
                <a:cs typeface="Calibri"/>
              </a:rPr>
              <a:t> </a:t>
            </a:r>
            <a:r>
              <a:rPr sz="2000" spc="5" dirty="0">
                <a:latin typeface="Calibri"/>
                <a:cs typeface="Calibri"/>
              </a:rPr>
              <a:t>the set </a:t>
            </a:r>
            <a:r>
              <a:rPr sz="2000" dirty="0">
                <a:latin typeface="Calibri"/>
                <a:cs typeface="Calibri"/>
              </a:rPr>
              <a:t>of </a:t>
            </a:r>
            <a:r>
              <a:rPr sz="2000" spc="5" dirty="0">
                <a:latin typeface="Calibri"/>
                <a:cs typeface="Calibri"/>
              </a:rPr>
              <a:t>subclasses </a:t>
            </a:r>
            <a:r>
              <a:rPr sz="2000" dirty="0">
                <a:latin typeface="Calibri"/>
                <a:cs typeface="Calibri"/>
              </a:rPr>
              <a:t>of </a:t>
            </a:r>
            <a:r>
              <a:rPr sz="2000" spc="5" dirty="0">
                <a:latin typeface="Calibri"/>
                <a:cs typeface="Calibri"/>
              </a:rPr>
              <a:t>the </a:t>
            </a:r>
            <a:r>
              <a:rPr sz="2000" spc="-5" dirty="0">
                <a:latin typeface="Calibri"/>
                <a:cs typeface="Calibri"/>
              </a:rPr>
              <a:t>entity type. Also, </a:t>
            </a:r>
            <a:r>
              <a:rPr sz="2000" dirty="0">
                <a:latin typeface="Calibri"/>
                <a:cs typeface="Calibri"/>
              </a:rPr>
              <a:t> </a:t>
            </a:r>
            <a:r>
              <a:rPr sz="2000" spc="-5" dirty="0">
                <a:latin typeface="Calibri"/>
                <a:cs typeface="Calibri"/>
              </a:rPr>
              <a:t>it helps </a:t>
            </a:r>
            <a:r>
              <a:rPr sz="2000" dirty="0">
                <a:latin typeface="Calibri"/>
                <a:cs typeface="Calibri"/>
              </a:rPr>
              <a:t>in </a:t>
            </a:r>
            <a:r>
              <a:rPr sz="2000" spc="5" dirty="0">
                <a:latin typeface="Calibri"/>
                <a:cs typeface="Calibri"/>
              </a:rPr>
              <a:t>establishing </a:t>
            </a:r>
            <a:r>
              <a:rPr sz="2000" spc="-15" dirty="0">
                <a:latin typeface="Calibri"/>
                <a:cs typeface="Calibri"/>
              </a:rPr>
              <a:t>extra </a:t>
            </a:r>
            <a:r>
              <a:rPr sz="2000" spc="-5" dirty="0">
                <a:latin typeface="Calibri"/>
                <a:cs typeface="Calibri"/>
              </a:rPr>
              <a:t>specific attributes </a:t>
            </a:r>
            <a:r>
              <a:rPr sz="2000" dirty="0">
                <a:latin typeface="Calibri"/>
                <a:cs typeface="Calibri"/>
              </a:rPr>
              <a:t>with all </a:t>
            </a:r>
            <a:r>
              <a:rPr sz="2000" spc="5" dirty="0">
                <a:latin typeface="Calibri"/>
                <a:cs typeface="Calibri"/>
              </a:rPr>
              <a:t>subclasses and </a:t>
            </a:r>
            <a:r>
              <a:rPr sz="2000" dirty="0">
                <a:latin typeface="Calibri"/>
                <a:cs typeface="Calibri"/>
              </a:rPr>
              <a:t>added </a:t>
            </a:r>
            <a:r>
              <a:rPr sz="2000" spc="5" dirty="0">
                <a:latin typeface="Calibri"/>
                <a:cs typeface="Calibri"/>
              </a:rPr>
              <a:t> </a:t>
            </a:r>
            <a:r>
              <a:rPr sz="2000" spc="-5" dirty="0">
                <a:latin typeface="Calibri"/>
                <a:cs typeface="Calibri"/>
              </a:rPr>
              <a:t>specific relationship types </a:t>
            </a:r>
            <a:r>
              <a:rPr sz="2000" spc="-10" dirty="0">
                <a:latin typeface="Calibri"/>
                <a:cs typeface="Calibri"/>
              </a:rPr>
              <a:t>between </a:t>
            </a:r>
            <a:r>
              <a:rPr sz="2000" spc="-5" dirty="0">
                <a:latin typeface="Calibri"/>
                <a:cs typeface="Calibri"/>
              </a:rPr>
              <a:t>each subclass </a:t>
            </a:r>
            <a:r>
              <a:rPr sz="2000" spc="5" dirty="0">
                <a:latin typeface="Calibri"/>
                <a:cs typeface="Calibri"/>
              </a:rPr>
              <a:t>and the </a:t>
            </a:r>
            <a:r>
              <a:rPr sz="2000" spc="-5" dirty="0">
                <a:latin typeface="Calibri"/>
                <a:cs typeface="Calibri"/>
              </a:rPr>
              <a:t>other entity types </a:t>
            </a:r>
            <a:r>
              <a:rPr sz="2000" dirty="0">
                <a:latin typeface="Calibri"/>
                <a:cs typeface="Calibri"/>
              </a:rPr>
              <a:t> or</a:t>
            </a:r>
            <a:r>
              <a:rPr sz="2000" spc="-40" dirty="0">
                <a:latin typeface="Calibri"/>
                <a:cs typeface="Calibri"/>
              </a:rPr>
              <a:t> </a:t>
            </a:r>
            <a:r>
              <a:rPr sz="2000" spc="5" dirty="0">
                <a:latin typeface="Calibri"/>
                <a:cs typeface="Calibri"/>
              </a:rPr>
              <a:t>the</a:t>
            </a:r>
            <a:r>
              <a:rPr sz="2000" spc="40" dirty="0">
                <a:latin typeface="Calibri"/>
                <a:cs typeface="Calibri"/>
              </a:rPr>
              <a:t> </a:t>
            </a:r>
            <a:r>
              <a:rPr sz="2000" spc="-5" dirty="0">
                <a:latin typeface="Calibri"/>
                <a:cs typeface="Calibri"/>
              </a:rPr>
              <a:t>other</a:t>
            </a:r>
            <a:r>
              <a:rPr sz="2000" spc="-35" dirty="0">
                <a:latin typeface="Calibri"/>
                <a:cs typeface="Calibri"/>
              </a:rPr>
              <a:t> </a:t>
            </a:r>
            <a:r>
              <a:rPr sz="2000" spc="10" dirty="0">
                <a:latin typeface="Calibri"/>
                <a:cs typeface="Calibri"/>
              </a:rPr>
              <a:t>subclasses.</a:t>
            </a:r>
            <a:endParaRPr sz="2000">
              <a:latin typeface="Calibri"/>
              <a:cs typeface="Calibri"/>
            </a:endParaRPr>
          </a:p>
          <a:p>
            <a:pPr>
              <a:lnSpc>
                <a:spcPct val="100000"/>
              </a:lnSpc>
              <a:spcBef>
                <a:spcPts val="35"/>
              </a:spcBef>
              <a:buFont typeface="Calibri"/>
              <a:buAutoNum type="arabicPeriod"/>
            </a:pPr>
            <a:endParaRPr sz="1950">
              <a:latin typeface="Calibri"/>
              <a:cs typeface="Calibri"/>
            </a:endParaRPr>
          </a:p>
          <a:p>
            <a:pPr marL="470534" marR="5080" indent="-457834" algn="just">
              <a:lnSpc>
                <a:spcPct val="100000"/>
              </a:lnSpc>
              <a:spcBef>
                <a:spcPts val="5"/>
              </a:spcBef>
              <a:buAutoNum type="arabicPeriod"/>
              <a:tabLst>
                <a:tab pos="470534" algn="l"/>
              </a:tabLst>
            </a:pPr>
            <a:r>
              <a:rPr sz="2000" spc="-5" dirty="0">
                <a:latin typeface="Calibri"/>
                <a:cs typeface="Calibri"/>
              </a:rPr>
              <a:t>Inheritance</a:t>
            </a:r>
            <a:r>
              <a:rPr sz="2000" spc="440" dirty="0">
                <a:latin typeface="Calibri"/>
                <a:cs typeface="Calibri"/>
              </a:rPr>
              <a:t> </a:t>
            </a:r>
            <a:r>
              <a:rPr sz="2000" spc="-5" dirty="0">
                <a:latin typeface="Calibri"/>
                <a:cs typeface="Calibri"/>
              </a:rPr>
              <a:t>is</a:t>
            </a:r>
            <a:r>
              <a:rPr sz="2000" spc="890" dirty="0">
                <a:latin typeface="Calibri"/>
                <a:cs typeface="Calibri"/>
              </a:rPr>
              <a:t> </a:t>
            </a:r>
            <a:r>
              <a:rPr sz="2000" spc="10" dirty="0">
                <a:latin typeface="Calibri"/>
                <a:cs typeface="Calibri"/>
              </a:rPr>
              <a:t>an  </a:t>
            </a:r>
            <a:r>
              <a:rPr sz="2000" spc="-5" dirty="0">
                <a:latin typeface="Calibri"/>
                <a:cs typeface="Calibri"/>
              </a:rPr>
              <a:t>important</a:t>
            </a:r>
            <a:r>
              <a:rPr sz="2000" spc="440" dirty="0">
                <a:latin typeface="Calibri"/>
                <a:cs typeface="Calibri"/>
              </a:rPr>
              <a:t> </a:t>
            </a:r>
            <a:r>
              <a:rPr sz="2000" spc="-15" dirty="0">
                <a:latin typeface="Calibri"/>
                <a:cs typeface="Calibri"/>
              </a:rPr>
              <a:t>feature</a:t>
            </a:r>
            <a:r>
              <a:rPr sz="2000" spc="425" dirty="0">
                <a:latin typeface="Calibri"/>
                <a:cs typeface="Calibri"/>
              </a:rPr>
              <a:t> </a:t>
            </a:r>
            <a:r>
              <a:rPr sz="2000" dirty="0">
                <a:latin typeface="Calibri"/>
                <a:cs typeface="Calibri"/>
              </a:rPr>
              <a:t>of</a:t>
            </a:r>
            <a:r>
              <a:rPr sz="2000" spc="450" dirty="0">
                <a:latin typeface="Calibri"/>
                <a:cs typeface="Calibri"/>
              </a:rPr>
              <a:t> </a:t>
            </a:r>
            <a:r>
              <a:rPr sz="2000" spc="-10" dirty="0">
                <a:latin typeface="Calibri"/>
                <a:cs typeface="Calibri"/>
              </a:rPr>
              <a:t>Generalization</a:t>
            </a:r>
            <a:r>
              <a:rPr sz="2000" spc="434" dirty="0">
                <a:latin typeface="Calibri"/>
                <a:cs typeface="Calibri"/>
              </a:rPr>
              <a:t> </a:t>
            </a:r>
            <a:r>
              <a:rPr sz="2000" spc="5" dirty="0">
                <a:latin typeface="Calibri"/>
                <a:cs typeface="Calibri"/>
              </a:rPr>
              <a:t>and  </a:t>
            </a:r>
            <a:r>
              <a:rPr sz="2000" spc="-5" dirty="0">
                <a:latin typeface="Calibri"/>
                <a:cs typeface="Calibri"/>
              </a:rPr>
              <a:t>Specialization. </a:t>
            </a:r>
            <a:r>
              <a:rPr sz="2000" dirty="0">
                <a:latin typeface="Calibri"/>
                <a:cs typeface="Calibri"/>
              </a:rPr>
              <a:t> </a:t>
            </a:r>
            <a:r>
              <a:rPr sz="2000" spc="10" dirty="0">
                <a:latin typeface="Calibri"/>
                <a:cs typeface="Calibri"/>
              </a:rPr>
              <a:t>It </a:t>
            </a:r>
            <a:r>
              <a:rPr sz="2000" spc="-5" dirty="0">
                <a:latin typeface="Calibri"/>
                <a:cs typeface="Calibri"/>
              </a:rPr>
              <a:t>allows </a:t>
            </a:r>
            <a:r>
              <a:rPr sz="2000" spc="-15" dirty="0">
                <a:latin typeface="Calibri"/>
                <a:cs typeface="Calibri"/>
              </a:rPr>
              <a:t>lower-level </a:t>
            </a:r>
            <a:r>
              <a:rPr sz="2000" spc="-10" dirty="0">
                <a:latin typeface="Calibri"/>
                <a:cs typeface="Calibri"/>
              </a:rPr>
              <a:t>entities </a:t>
            </a:r>
            <a:r>
              <a:rPr sz="2000" spc="5" dirty="0">
                <a:latin typeface="Calibri"/>
                <a:cs typeface="Calibri"/>
              </a:rPr>
              <a:t>to </a:t>
            </a:r>
            <a:r>
              <a:rPr sz="2000" spc="-10" dirty="0">
                <a:latin typeface="Calibri"/>
                <a:cs typeface="Calibri"/>
              </a:rPr>
              <a:t>inherit </a:t>
            </a:r>
            <a:r>
              <a:rPr sz="2000" spc="5" dirty="0">
                <a:latin typeface="Calibri"/>
                <a:cs typeface="Calibri"/>
              </a:rPr>
              <a:t>the </a:t>
            </a:r>
            <a:r>
              <a:rPr sz="2000" spc="-5" dirty="0">
                <a:latin typeface="Calibri"/>
                <a:cs typeface="Calibri"/>
              </a:rPr>
              <a:t>attributes </a:t>
            </a:r>
            <a:r>
              <a:rPr sz="2000" dirty="0">
                <a:latin typeface="Calibri"/>
                <a:cs typeface="Calibri"/>
              </a:rPr>
              <a:t>of </a:t>
            </a:r>
            <a:r>
              <a:rPr sz="2000" spc="-10" dirty="0">
                <a:latin typeface="Calibri"/>
                <a:cs typeface="Calibri"/>
              </a:rPr>
              <a:t>higher-level </a:t>
            </a:r>
            <a:r>
              <a:rPr sz="2000" spc="5" dirty="0">
                <a:latin typeface="Calibri"/>
                <a:cs typeface="Calibri"/>
              </a:rPr>
              <a:t>entities. </a:t>
            </a:r>
            <a:r>
              <a:rPr sz="2000" spc="10" dirty="0">
                <a:latin typeface="Calibri"/>
                <a:cs typeface="Calibri"/>
              </a:rPr>
              <a:t> </a:t>
            </a:r>
            <a:r>
              <a:rPr sz="2000" spc="-10" dirty="0">
                <a:latin typeface="Calibri"/>
                <a:cs typeface="Calibri"/>
              </a:rPr>
              <a:t>For </a:t>
            </a:r>
            <a:r>
              <a:rPr sz="2000" spc="-5" dirty="0">
                <a:latin typeface="Calibri"/>
                <a:cs typeface="Calibri"/>
              </a:rPr>
              <a:t>example, </a:t>
            </a:r>
            <a:r>
              <a:rPr sz="2000" spc="5" dirty="0">
                <a:latin typeface="Calibri"/>
                <a:cs typeface="Calibri"/>
              </a:rPr>
              <a:t>the </a:t>
            </a:r>
            <a:r>
              <a:rPr sz="2000" spc="-10" dirty="0">
                <a:latin typeface="Calibri"/>
                <a:cs typeface="Calibri"/>
              </a:rPr>
              <a:t>attributes </a:t>
            </a:r>
            <a:r>
              <a:rPr sz="2000" dirty="0">
                <a:latin typeface="Calibri"/>
                <a:cs typeface="Calibri"/>
              </a:rPr>
              <a:t>of </a:t>
            </a:r>
            <a:r>
              <a:rPr sz="2000" spc="10" dirty="0">
                <a:latin typeface="Calibri"/>
                <a:cs typeface="Calibri"/>
              </a:rPr>
              <a:t>a </a:t>
            </a:r>
            <a:r>
              <a:rPr sz="2000" spc="-10" dirty="0">
                <a:latin typeface="Calibri"/>
                <a:cs typeface="Calibri"/>
              </a:rPr>
              <a:t>Person class </a:t>
            </a:r>
            <a:r>
              <a:rPr sz="2000" spc="5" dirty="0">
                <a:latin typeface="Calibri"/>
                <a:cs typeface="Calibri"/>
              </a:rPr>
              <a:t>such </a:t>
            </a:r>
            <a:r>
              <a:rPr sz="2000" spc="10" dirty="0">
                <a:latin typeface="Calibri"/>
                <a:cs typeface="Calibri"/>
              </a:rPr>
              <a:t>as name, </a:t>
            </a:r>
            <a:r>
              <a:rPr sz="2000" spc="-10" dirty="0">
                <a:latin typeface="Calibri"/>
                <a:cs typeface="Calibri"/>
              </a:rPr>
              <a:t>age, </a:t>
            </a:r>
            <a:r>
              <a:rPr sz="2000" spc="5" dirty="0">
                <a:latin typeface="Calibri"/>
                <a:cs typeface="Calibri"/>
              </a:rPr>
              <a:t>and </a:t>
            </a:r>
            <a:r>
              <a:rPr sz="2000" spc="-5" dirty="0">
                <a:latin typeface="Calibri"/>
                <a:cs typeface="Calibri"/>
              </a:rPr>
              <a:t>gender </a:t>
            </a:r>
            <a:r>
              <a:rPr sz="2000" dirty="0">
                <a:latin typeface="Calibri"/>
                <a:cs typeface="Calibri"/>
              </a:rPr>
              <a:t> can</a:t>
            </a:r>
            <a:r>
              <a:rPr sz="2000" spc="-15" dirty="0">
                <a:latin typeface="Calibri"/>
                <a:cs typeface="Calibri"/>
              </a:rPr>
              <a:t> </a:t>
            </a:r>
            <a:r>
              <a:rPr sz="2000" spc="5" dirty="0">
                <a:latin typeface="Calibri"/>
                <a:cs typeface="Calibri"/>
              </a:rPr>
              <a:t>be</a:t>
            </a:r>
            <a:r>
              <a:rPr sz="2000" spc="-40" dirty="0">
                <a:latin typeface="Calibri"/>
                <a:cs typeface="Calibri"/>
              </a:rPr>
              <a:t> </a:t>
            </a:r>
            <a:r>
              <a:rPr sz="2000" spc="-10" dirty="0">
                <a:latin typeface="Calibri"/>
                <a:cs typeface="Calibri"/>
              </a:rPr>
              <a:t>inherited</a:t>
            </a:r>
            <a:r>
              <a:rPr sz="2000" spc="55" dirty="0">
                <a:latin typeface="Calibri"/>
                <a:cs typeface="Calibri"/>
              </a:rPr>
              <a:t> </a:t>
            </a:r>
            <a:r>
              <a:rPr sz="2000" spc="5" dirty="0">
                <a:latin typeface="Calibri"/>
                <a:cs typeface="Calibri"/>
              </a:rPr>
              <a:t>by</a:t>
            </a:r>
            <a:r>
              <a:rPr sz="2000" spc="-20" dirty="0">
                <a:latin typeface="Calibri"/>
                <a:cs typeface="Calibri"/>
              </a:rPr>
              <a:t> </a:t>
            </a:r>
            <a:r>
              <a:rPr sz="2000" spc="-15" dirty="0">
                <a:latin typeface="Calibri"/>
                <a:cs typeface="Calibri"/>
              </a:rPr>
              <a:t>lower-level</a:t>
            </a:r>
            <a:r>
              <a:rPr sz="2000" spc="60" dirty="0">
                <a:latin typeface="Calibri"/>
                <a:cs typeface="Calibri"/>
              </a:rPr>
              <a:t> </a:t>
            </a:r>
            <a:r>
              <a:rPr sz="2000" spc="-10" dirty="0">
                <a:latin typeface="Calibri"/>
                <a:cs typeface="Calibri"/>
              </a:rPr>
              <a:t>entities</a:t>
            </a:r>
            <a:r>
              <a:rPr sz="2000" spc="95" dirty="0">
                <a:latin typeface="Calibri"/>
                <a:cs typeface="Calibri"/>
              </a:rPr>
              <a:t> </a:t>
            </a:r>
            <a:r>
              <a:rPr sz="2000" spc="5" dirty="0">
                <a:latin typeface="Calibri"/>
                <a:cs typeface="Calibri"/>
              </a:rPr>
              <a:t>such</a:t>
            </a:r>
            <a:r>
              <a:rPr sz="2000" spc="-15" dirty="0">
                <a:latin typeface="Calibri"/>
                <a:cs typeface="Calibri"/>
              </a:rPr>
              <a:t> </a:t>
            </a:r>
            <a:r>
              <a:rPr sz="2000" spc="10" dirty="0">
                <a:latin typeface="Calibri"/>
                <a:cs typeface="Calibri"/>
              </a:rPr>
              <a:t>as</a:t>
            </a:r>
            <a:r>
              <a:rPr sz="2000" spc="-45" dirty="0">
                <a:latin typeface="Calibri"/>
                <a:cs typeface="Calibri"/>
              </a:rPr>
              <a:t> </a:t>
            </a:r>
            <a:r>
              <a:rPr sz="2000" spc="-5" dirty="0">
                <a:latin typeface="Calibri"/>
                <a:cs typeface="Calibri"/>
              </a:rPr>
              <a:t>Student</a:t>
            </a:r>
            <a:r>
              <a:rPr sz="2000" dirty="0">
                <a:latin typeface="Calibri"/>
                <a:cs typeface="Calibri"/>
              </a:rPr>
              <a:t> or</a:t>
            </a:r>
            <a:r>
              <a:rPr sz="2000" spc="40" dirty="0">
                <a:latin typeface="Calibri"/>
                <a:cs typeface="Calibri"/>
              </a:rPr>
              <a:t> </a:t>
            </a:r>
            <a:r>
              <a:rPr sz="2000" spc="-60" dirty="0">
                <a:latin typeface="Calibri"/>
                <a:cs typeface="Calibri"/>
              </a:rPr>
              <a:t>Teacher.</a:t>
            </a:r>
            <a:endParaRPr sz="2000">
              <a:latin typeface="Calibri"/>
              <a:cs typeface="Calibri"/>
            </a:endParaRPr>
          </a:p>
        </p:txBody>
      </p:sp>
      <p:pic>
        <p:nvPicPr>
          <p:cNvPr id="16" name="object 16"/>
          <p:cNvPicPr/>
          <p:nvPr/>
        </p:nvPicPr>
        <p:blipFill>
          <a:blip r:embed="rId9" cstate="print"/>
          <a:stretch>
            <a:fillRect/>
          </a:stretch>
        </p:blipFill>
        <p:spPr>
          <a:xfrm>
            <a:off x="0" y="0"/>
            <a:ext cx="1381124" cy="781050"/>
          </a:xfrm>
          <a:prstGeom prst="rect">
            <a:avLst/>
          </a:prstGeom>
        </p:spPr>
      </p:pic>
      <p:sp>
        <p:nvSpPr>
          <p:cNvPr id="17" name="Slide Number Placeholder 16"/>
          <p:cNvSpPr>
            <a:spLocks noGrp="1"/>
          </p:cNvSpPr>
          <p:nvPr>
            <p:ph type="sldNum" sz="quarter" idx="7"/>
          </p:nvPr>
        </p:nvSpPr>
        <p:spPr/>
        <p:txBody>
          <a:bodyPr/>
          <a:lstStyle/>
          <a:p>
            <a:pPr marL="38100">
              <a:lnSpc>
                <a:spcPts val="1240"/>
              </a:lnSpc>
            </a:pPr>
            <a:fld id="{81D60167-4931-47E6-BA6A-407CBD079E47}" type="slidenum">
              <a:rPr lang="en-IN" smtClean="0"/>
              <a:t>112</a:t>
            </a:fld>
            <a:endParaRPr lang="en-I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695700" y="0"/>
              <a:ext cx="31385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743325" y="0"/>
              <a:ext cx="3043301" cy="890524"/>
            </a:xfrm>
            <a:prstGeom prst="rect">
              <a:avLst/>
            </a:prstGeom>
          </p:spPr>
        </p:pic>
      </p:grpSp>
      <p:sp>
        <p:nvSpPr>
          <p:cNvPr id="7" name="object 7"/>
          <p:cNvSpPr txBox="1">
            <a:spLocks noGrp="1"/>
          </p:cNvSpPr>
          <p:nvPr>
            <p:ph type="title"/>
          </p:nvPr>
        </p:nvSpPr>
        <p:spPr>
          <a:xfrm>
            <a:off x="4007739" y="57785"/>
            <a:ext cx="250507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Generalization</a:t>
            </a:r>
          </a:p>
        </p:txBody>
      </p:sp>
      <p:sp>
        <p:nvSpPr>
          <p:cNvPr id="8" name="object 8"/>
          <p:cNvSpPr txBox="1"/>
          <p:nvPr/>
        </p:nvSpPr>
        <p:spPr>
          <a:xfrm>
            <a:off x="228600" y="1142999"/>
            <a:ext cx="8839199" cy="5132046"/>
          </a:xfrm>
          <a:prstGeom prst="rect">
            <a:avLst/>
          </a:prstGeom>
        </p:spPr>
        <p:txBody>
          <a:bodyPr vert="horz" wrap="square" lIns="0" tIns="635" rIns="0" bIns="0" rtlCol="0">
            <a:spAutoFit/>
          </a:bodyPr>
          <a:lstStyle/>
          <a:p>
            <a:pPr marL="355600" marR="18415" indent="-343535" algn="just">
              <a:lnSpc>
                <a:spcPct val="104700"/>
              </a:lnSpc>
              <a:spcBef>
                <a:spcPts val="5"/>
              </a:spcBef>
              <a:buFont typeface="Arial MT"/>
              <a:buChar char="•"/>
              <a:tabLst>
                <a:tab pos="356235" algn="l"/>
              </a:tabLst>
            </a:pPr>
            <a:r>
              <a:rPr sz="2150" spc="5" dirty="0">
                <a:latin typeface="Calibri"/>
                <a:cs typeface="Calibri"/>
              </a:rPr>
              <a:t>Generalization </a:t>
            </a:r>
            <a:r>
              <a:rPr sz="2150" spc="20" dirty="0">
                <a:latin typeface="Calibri"/>
                <a:cs typeface="Calibri"/>
              </a:rPr>
              <a:t>is </a:t>
            </a:r>
            <a:r>
              <a:rPr sz="2150" spc="10" dirty="0">
                <a:latin typeface="Calibri"/>
                <a:cs typeface="Calibri"/>
              </a:rPr>
              <a:t>the </a:t>
            </a:r>
            <a:r>
              <a:rPr sz="2150" dirty="0">
                <a:latin typeface="Calibri"/>
                <a:cs typeface="Calibri"/>
              </a:rPr>
              <a:t>process </a:t>
            </a:r>
            <a:r>
              <a:rPr sz="2150" spc="-5" dirty="0">
                <a:latin typeface="Calibri"/>
                <a:cs typeface="Calibri"/>
              </a:rPr>
              <a:t>of </a:t>
            </a:r>
            <a:r>
              <a:rPr sz="2150" dirty="0">
                <a:latin typeface="Calibri"/>
                <a:cs typeface="Calibri"/>
              </a:rPr>
              <a:t>extracting</a:t>
            </a:r>
            <a:r>
              <a:rPr sz="2150" spc="484" dirty="0">
                <a:latin typeface="Calibri"/>
                <a:cs typeface="Calibri"/>
              </a:rPr>
              <a:t> </a:t>
            </a:r>
            <a:r>
              <a:rPr sz="2150" spc="10" dirty="0">
                <a:latin typeface="Calibri"/>
                <a:cs typeface="Calibri"/>
              </a:rPr>
              <a:t>common properties </a:t>
            </a:r>
            <a:r>
              <a:rPr sz="2150" spc="5" dirty="0">
                <a:latin typeface="Calibri"/>
                <a:cs typeface="Calibri"/>
              </a:rPr>
              <a:t>from </a:t>
            </a:r>
            <a:r>
              <a:rPr sz="2150" spc="10" dirty="0">
                <a:latin typeface="Calibri"/>
                <a:cs typeface="Calibri"/>
              </a:rPr>
              <a:t> a</a:t>
            </a:r>
            <a:r>
              <a:rPr sz="2150" spc="45" dirty="0">
                <a:latin typeface="Calibri"/>
                <a:cs typeface="Calibri"/>
              </a:rPr>
              <a:t> </a:t>
            </a:r>
            <a:r>
              <a:rPr sz="2150" spc="-15" dirty="0">
                <a:latin typeface="Calibri"/>
                <a:cs typeface="Calibri"/>
              </a:rPr>
              <a:t>set</a:t>
            </a:r>
            <a:r>
              <a:rPr sz="2150" spc="60" dirty="0">
                <a:latin typeface="Calibri"/>
                <a:cs typeface="Calibri"/>
              </a:rPr>
              <a:t> </a:t>
            </a:r>
            <a:r>
              <a:rPr sz="2150" spc="-5" dirty="0">
                <a:latin typeface="Calibri"/>
                <a:cs typeface="Calibri"/>
              </a:rPr>
              <a:t>of</a:t>
            </a:r>
            <a:r>
              <a:rPr sz="2150" spc="50" dirty="0">
                <a:latin typeface="Calibri"/>
                <a:cs typeface="Calibri"/>
              </a:rPr>
              <a:t> </a:t>
            </a:r>
            <a:r>
              <a:rPr sz="2150" spc="5" dirty="0">
                <a:latin typeface="Calibri"/>
                <a:cs typeface="Calibri"/>
              </a:rPr>
              <a:t>entities</a:t>
            </a:r>
            <a:r>
              <a:rPr sz="2150" spc="105" dirty="0">
                <a:latin typeface="Calibri"/>
                <a:cs typeface="Calibri"/>
              </a:rPr>
              <a:t> </a:t>
            </a:r>
            <a:r>
              <a:rPr sz="2150" spc="5" dirty="0">
                <a:latin typeface="Calibri"/>
                <a:cs typeface="Calibri"/>
              </a:rPr>
              <a:t>and</a:t>
            </a:r>
            <a:r>
              <a:rPr sz="2150" spc="20" dirty="0">
                <a:latin typeface="Calibri"/>
                <a:cs typeface="Calibri"/>
              </a:rPr>
              <a:t> </a:t>
            </a:r>
            <a:r>
              <a:rPr sz="2150" spc="5" dirty="0">
                <a:latin typeface="Calibri"/>
                <a:cs typeface="Calibri"/>
              </a:rPr>
              <a:t>create</a:t>
            </a:r>
            <a:r>
              <a:rPr sz="2150" spc="80" dirty="0">
                <a:latin typeface="Calibri"/>
                <a:cs typeface="Calibri"/>
              </a:rPr>
              <a:t> </a:t>
            </a:r>
            <a:r>
              <a:rPr sz="2150" spc="10" dirty="0">
                <a:latin typeface="Calibri"/>
                <a:cs typeface="Calibri"/>
              </a:rPr>
              <a:t>a</a:t>
            </a:r>
            <a:r>
              <a:rPr sz="2150" spc="-30" dirty="0">
                <a:latin typeface="Calibri"/>
                <a:cs typeface="Calibri"/>
              </a:rPr>
              <a:t> </a:t>
            </a:r>
            <a:r>
              <a:rPr sz="2150" spc="-15" dirty="0">
                <a:latin typeface="Calibri"/>
                <a:cs typeface="Calibri"/>
              </a:rPr>
              <a:t>generalized</a:t>
            </a:r>
            <a:r>
              <a:rPr sz="2150" spc="265" dirty="0">
                <a:latin typeface="Calibri"/>
                <a:cs typeface="Calibri"/>
              </a:rPr>
              <a:t> </a:t>
            </a:r>
            <a:r>
              <a:rPr sz="2150" spc="10" dirty="0" smtClean="0">
                <a:latin typeface="Calibri"/>
                <a:cs typeface="Calibri"/>
              </a:rPr>
              <a:t>entity</a:t>
            </a:r>
            <a:r>
              <a:rPr lang="en-GB" sz="2150" spc="10" dirty="0" smtClean="0">
                <a:latin typeface="Calibri"/>
                <a:cs typeface="Calibri"/>
              </a:rPr>
              <a:t> (higher level entity/super class)</a:t>
            </a:r>
            <a:r>
              <a:rPr sz="2150" spc="40" dirty="0" smtClean="0">
                <a:latin typeface="Calibri"/>
                <a:cs typeface="Calibri"/>
              </a:rPr>
              <a:t> </a:t>
            </a:r>
            <a:r>
              <a:rPr sz="2150" spc="5" dirty="0">
                <a:latin typeface="Calibri"/>
                <a:cs typeface="Calibri"/>
              </a:rPr>
              <a:t>from</a:t>
            </a:r>
            <a:r>
              <a:rPr sz="2150" spc="95" dirty="0">
                <a:latin typeface="Calibri"/>
                <a:cs typeface="Calibri"/>
              </a:rPr>
              <a:t> </a:t>
            </a:r>
            <a:r>
              <a:rPr sz="2150" spc="20" dirty="0">
                <a:latin typeface="Calibri"/>
                <a:cs typeface="Calibri"/>
              </a:rPr>
              <a:t>it.</a:t>
            </a:r>
            <a:endParaRPr sz="2150" dirty="0">
              <a:latin typeface="Calibri"/>
              <a:cs typeface="Calibri"/>
            </a:endParaRPr>
          </a:p>
          <a:p>
            <a:pPr>
              <a:lnSpc>
                <a:spcPct val="100000"/>
              </a:lnSpc>
              <a:spcBef>
                <a:spcPts val="40"/>
              </a:spcBef>
              <a:buFont typeface="Arial MT"/>
              <a:buChar char="•"/>
            </a:pPr>
            <a:endParaRPr sz="2950" dirty="0">
              <a:latin typeface="Calibri"/>
              <a:cs typeface="Calibri"/>
            </a:endParaRPr>
          </a:p>
          <a:p>
            <a:pPr marL="355600" marR="5080" indent="-343535" algn="just">
              <a:lnSpc>
                <a:spcPct val="103299"/>
              </a:lnSpc>
              <a:buFont typeface="Arial MT"/>
              <a:buChar char="•"/>
              <a:tabLst>
                <a:tab pos="356235" algn="l"/>
              </a:tabLst>
            </a:pPr>
            <a:r>
              <a:rPr sz="2150" spc="-5" dirty="0">
                <a:latin typeface="Calibri"/>
                <a:cs typeface="Calibri"/>
              </a:rPr>
              <a:t>It </a:t>
            </a:r>
            <a:r>
              <a:rPr sz="2150" spc="15" dirty="0">
                <a:latin typeface="Calibri"/>
                <a:cs typeface="Calibri"/>
              </a:rPr>
              <a:t>is </a:t>
            </a:r>
            <a:r>
              <a:rPr sz="2150" spc="10" dirty="0">
                <a:latin typeface="Calibri"/>
                <a:cs typeface="Calibri"/>
              </a:rPr>
              <a:t>a </a:t>
            </a:r>
            <a:r>
              <a:rPr sz="2150" b="1" spc="10" dirty="0">
                <a:latin typeface="Calibri"/>
                <a:cs typeface="Calibri"/>
              </a:rPr>
              <a:t>bottom-up approach </a:t>
            </a:r>
            <a:r>
              <a:rPr sz="2150" spc="20" dirty="0">
                <a:latin typeface="Calibri"/>
                <a:cs typeface="Calibri"/>
              </a:rPr>
              <a:t>in </a:t>
            </a:r>
            <a:r>
              <a:rPr sz="2150" spc="25" dirty="0">
                <a:latin typeface="Calibri"/>
                <a:cs typeface="Calibri"/>
              </a:rPr>
              <a:t>which two </a:t>
            </a:r>
            <a:r>
              <a:rPr sz="2150" dirty="0">
                <a:latin typeface="Calibri"/>
                <a:cs typeface="Calibri"/>
              </a:rPr>
              <a:t>or </a:t>
            </a:r>
            <a:r>
              <a:rPr sz="2150" spc="20" dirty="0">
                <a:latin typeface="Calibri"/>
                <a:cs typeface="Calibri"/>
              </a:rPr>
              <a:t>more </a:t>
            </a:r>
            <a:r>
              <a:rPr sz="2150" spc="10" dirty="0">
                <a:latin typeface="Calibri"/>
                <a:cs typeface="Calibri"/>
              </a:rPr>
              <a:t>entities </a:t>
            </a:r>
            <a:r>
              <a:rPr sz="2150" spc="30" dirty="0">
                <a:latin typeface="Calibri"/>
                <a:cs typeface="Calibri"/>
              </a:rPr>
              <a:t>can </a:t>
            </a:r>
            <a:r>
              <a:rPr sz="2150" spc="70" dirty="0">
                <a:latin typeface="Calibri"/>
                <a:cs typeface="Calibri"/>
              </a:rPr>
              <a:t>be </a:t>
            </a:r>
            <a:r>
              <a:rPr sz="2150" spc="75" dirty="0">
                <a:latin typeface="Calibri"/>
                <a:cs typeface="Calibri"/>
              </a:rPr>
              <a:t> </a:t>
            </a:r>
            <a:r>
              <a:rPr sz="2150" dirty="0">
                <a:latin typeface="Calibri"/>
                <a:cs typeface="Calibri"/>
              </a:rPr>
              <a:t>generalized </a:t>
            </a:r>
            <a:r>
              <a:rPr sz="2150" spc="20" dirty="0">
                <a:latin typeface="Calibri"/>
                <a:cs typeface="Calibri"/>
              </a:rPr>
              <a:t>to </a:t>
            </a:r>
            <a:r>
              <a:rPr sz="2150" spc="10" dirty="0">
                <a:latin typeface="Calibri"/>
                <a:cs typeface="Calibri"/>
              </a:rPr>
              <a:t>a </a:t>
            </a:r>
            <a:r>
              <a:rPr sz="2150" spc="5" dirty="0">
                <a:latin typeface="Calibri"/>
                <a:cs typeface="Calibri"/>
              </a:rPr>
              <a:t>higher </a:t>
            </a:r>
            <a:r>
              <a:rPr sz="2150" spc="-5" dirty="0">
                <a:latin typeface="Calibri"/>
                <a:cs typeface="Calibri"/>
              </a:rPr>
              <a:t>level </a:t>
            </a:r>
            <a:r>
              <a:rPr sz="2150" spc="10" dirty="0">
                <a:latin typeface="Calibri"/>
                <a:cs typeface="Calibri"/>
              </a:rPr>
              <a:t>entity </a:t>
            </a:r>
            <a:r>
              <a:rPr sz="2150" spc="15" dirty="0">
                <a:latin typeface="Calibri"/>
                <a:cs typeface="Calibri"/>
              </a:rPr>
              <a:t>if </a:t>
            </a:r>
            <a:r>
              <a:rPr sz="2150" dirty="0">
                <a:latin typeface="Calibri"/>
                <a:cs typeface="Calibri"/>
              </a:rPr>
              <a:t>they </a:t>
            </a:r>
            <a:r>
              <a:rPr sz="2150" spc="5" dirty="0">
                <a:latin typeface="Calibri"/>
                <a:cs typeface="Calibri"/>
              </a:rPr>
              <a:t>have </a:t>
            </a:r>
            <a:r>
              <a:rPr sz="2150" spc="15" dirty="0">
                <a:latin typeface="Calibri"/>
                <a:cs typeface="Calibri"/>
              </a:rPr>
              <a:t>some </a:t>
            </a:r>
            <a:r>
              <a:rPr sz="2150" spc="10" dirty="0">
                <a:latin typeface="Calibri"/>
                <a:cs typeface="Calibri"/>
              </a:rPr>
              <a:t>attributes </a:t>
            </a:r>
            <a:r>
              <a:rPr sz="2150" spc="35" dirty="0">
                <a:latin typeface="Calibri"/>
                <a:cs typeface="Calibri"/>
              </a:rPr>
              <a:t>in </a:t>
            </a:r>
            <a:r>
              <a:rPr sz="2150" spc="40" dirty="0">
                <a:latin typeface="Calibri"/>
                <a:cs typeface="Calibri"/>
              </a:rPr>
              <a:t> </a:t>
            </a:r>
            <a:r>
              <a:rPr sz="2150" spc="-5" dirty="0">
                <a:latin typeface="Calibri"/>
                <a:cs typeface="Calibri"/>
              </a:rPr>
              <a:t>common.</a:t>
            </a:r>
            <a:endParaRPr sz="2150" dirty="0">
              <a:latin typeface="Calibri"/>
              <a:cs typeface="Calibri"/>
            </a:endParaRPr>
          </a:p>
          <a:p>
            <a:pPr>
              <a:lnSpc>
                <a:spcPct val="100000"/>
              </a:lnSpc>
              <a:spcBef>
                <a:spcPts val="5"/>
              </a:spcBef>
              <a:buFont typeface="Arial MT"/>
              <a:buChar char="•"/>
            </a:pPr>
            <a:endParaRPr sz="3050" dirty="0">
              <a:latin typeface="Calibri"/>
              <a:cs typeface="Calibri"/>
            </a:endParaRPr>
          </a:p>
          <a:p>
            <a:pPr marL="355600" indent="-343535">
              <a:lnSpc>
                <a:spcPct val="100000"/>
              </a:lnSpc>
              <a:spcBef>
                <a:spcPts val="5"/>
              </a:spcBef>
              <a:buFont typeface="Arial MT"/>
              <a:buChar char="•"/>
              <a:tabLst>
                <a:tab pos="355600" algn="l"/>
                <a:tab pos="356235" algn="l"/>
              </a:tabLst>
            </a:pPr>
            <a:r>
              <a:rPr sz="2150" spc="-5" dirty="0">
                <a:latin typeface="Calibri"/>
                <a:cs typeface="Calibri"/>
              </a:rPr>
              <a:t>For</a:t>
            </a:r>
            <a:r>
              <a:rPr sz="2150" spc="105" dirty="0">
                <a:latin typeface="Calibri"/>
                <a:cs typeface="Calibri"/>
              </a:rPr>
              <a:t> </a:t>
            </a:r>
            <a:r>
              <a:rPr sz="2150" spc="15" dirty="0">
                <a:latin typeface="Calibri"/>
                <a:cs typeface="Calibri"/>
              </a:rPr>
              <a:t>Example,</a:t>
            </a:r>
            <a:r>
              <a:rPr sz="2150" spc="100" dirty="0">
                <a:latin typeface="Calibri"/>
                <a:cs typeface="Calibri"/>
              </a:rPr>
              <a:t> </a:t>
            </a:r>
            <a:r>
              <a:rPr sz="2150" spc="25" dirty="0">
                <a:latin typeface="Calibri"/>
                <a:cs typeface="Calibri"/>
              </a:rPr>
              <a:t>STUDENT</a:t>
            </a:r>
            <a:r>
              <a:rPr sz="2150" spc="105" dirty="0">
                <a:latin typeface="Calibri"/>
                <a:cs typeface="Calibri"/>
              </a:rPr>
              <a:t> </a:t>
            </a:r>
            <a:r>
              <a:rPr sz="2150" spc="30" dirty="0">
                <a:latin typeface="Calibri"/>
                <a:cs typeface="Calibri"/>
              </a:rPr>
              <a:t>and</a:t>
            </a:r>
            <a:r>
              <a:rPr sz="2150" spc="180" dirty="0">
                <a:latin typeface="Calibri"/>
                <a:cs typeface="Calibri"/>
              </a:rPr>
              <a:t> </a:t>
            </a:r>
            <a:r>
              <a:rPr sz="2150" spc="-30" dirty="0">
                <a:latin typeface="Calibri"/>
                <a:cs typeface="Calibri"/>
              </a:rPr>
              <a:t>FACULTY</a:t>
            </a:r>
            <a:r>
              <a:rPr sz="2150" spc="100" dirty="0">
                <a:latin typeface="Calibri"/>
                <a:cs typeface="Calibri"/>
              </a:rPr>
              <a:t> </a:t>
            </a:r>
            <a:r>
              <a:rPr sz="2150" dirty="0">
                <a:latin typeface="Calibri"/>
                <a:cs typeface="Calibri"/>
              </a:rPr>
              <a:t>can</a:t>
            </a:r>
            <a:r>
              <a:rPr sz="2150" spc="180" dirty="0">
                <a:latin typeface="Calibri"/>
                <a:cs typeface="Calibri"/>
              </a:rPr>
              <a:t> </a:t>
            </a:r>
            <a:r>
              <a:rPr sz="2150" dirty="0">
                <a:latin typeface="Calibri"/>
                <a:cs typeface="Calibri"/>
              </a:rPr>
              <a:t>be</a:t>
            </a:r>
            <a:r>
              <a:rPr sz="2150" spc="80" dirty="0">
                <a:latin typeface="Calibri"/>
                <a:cs typeface="Calibri"/>
              </a:rPr>
              <a:t> </a:t>
            </a:r>
            <a:r>
              <a:rPr sz="2150" spc="10" dirty="0">
                <a:latin typeface="Calibri"/>
                <a:cs typeface="Calibri"/>
              </a:rPr>
              <a:t>generalized</a:t>
            </a:r>
            <a:r>
              <a:rPr sz="2150" spc="175" dirty="0">
                <a:latin typeface="Calibri"/>
                <a:cs typeface="Calibri"/>
              </a:rPr>
              <a:t> </a:t>
            </a:r>
            <a:r>
              <a:rPr sz="2150" spc="20" dirty="0">
                <a:latin typeface="Calibri"/>
                <a:cs typeface="Calibri"/>
              </a:rPr>
              <a:t>to</a:t>
            </a:r>
            <a:r>
              <a:rPr sz="2150" spc="95" dirty="0">
                <a:latin typeface="Calibri"/>
                <a:cs typeface="Calibri"/>
              </a:rPr>
              <a:t> </a:t>
            </a:r>
            <a:r>
              <a:rPr sz="2150" spc="10" dirty="0">
                <a:latin typeface="Calibri"/>
                <a:cs typeface="Calibri"/>
              </a:rPr>
              <a:t>a</a:t>
            </a:r>
            <a:r>
              <a:rPr sz="2150" spc="120" dirty="0">
                <a:latin typeface="Calibri"/>
                <a:cs typeface="Calibri"/>
              </a:rPr>
              <a:t> </a:t>
            </a:r>
            <a:r>
              <a:rPr sz="2150" spc="15" dirty="0">
                <a:latin typeface="Calibri"/>
                <a:cs typeface="Calibri"/>
              </a:rPr>
              <a:t>higher</a:t>
            </a:r>
            <a:endParaRPr sz="2150" dirty="0">
              <a:latin typeface="Calibri"/>
              <a:cs typeface="Calibri"/>
            </a:endParaRPr>
          </a:p>
          <a:p>
            <a:pPr marL="355600">
              <a:lnSpc>
                <a:spcPct val="100000"/>
              </a:lnSpc>
              <a:spcBef>
                <a:spcPts val="45"/>
              </a:spcBef>
            </a:pPr>
            <a:r>
              <a:rPr sz="2150" spc="-5" dirty="0">
                <a:latin typeface="Calibri"/>
                <a:cs typeface="Calibri"/>
              </a:rPr>
              <a:t>level</a:t>
            </a:r>
            <a:r>
              <a:rPr sz="2150" spc="55" dirty="0">
                <a:latin typeface="Calibri"/>
                <a:cs typeface="Calibri"/>
              </a:rPr>
              <a:t> </a:t>
            </a:r>
            <a:r>
              <a:rPr sz="2150" spc="10" dirty="0">
                <a:latin typeface="Calibri"/>
                <a:cs typeface="Calibri"/>
              </a:rPr>
              <a:t>entity</a:t>
            </a:r>
            <a:r>
              <a:rPr sz="2150" spc="30" dirty="0">
                <a:latin typeface="Calibri"/>
                <a:cs typeface="Calibri"/>
              </a:rPr>
              <a:t> </a:t>
            </a:r>
            <a:r>
              <a:rPr sz="2150" spc="10" dirty="0">
                <a:latin typeface="Calibri"/>
                <a:cs typeface="Calibri"/>
              </a:rPr>
              <a:t>called</a:t>
            </a:r>
            <a:r>
              <a:rPr sz="2150" spc="15" dirty="0">
                <a:latin typeface="Calibri"/>
                <a:cs typeface="Calibri"/>
              </a:rPr>
              <a:t> </a:t>
            </a:r>
            <a:r>
              <a:rPr sz="2150" spc="5" dirty="0">
                <a:latin typeface="Calibri"/>
                <a:cs typeface="Calibri"/>
              </a:rPr>
              <a:t>PERSON</a:t>
            </a:r>
            <a:r>
              <a:rPr sz="2150" spc="135" dirty="0">
                <a:latin typeface="Calibri"/>
                <a:cs typeface="Calibri"/>
              </a:rPr>
              <a:t> </a:t>
            </a:r>
            <a:r>
              <a:rPr sz="2150" spc="15" dirty="0">
                <a:latin typeface="Calibri"/>
                <a:cs typeface="Calibri"/>
              </a:rPr>
              <a:t>as</a:t>
            </a:r>
            <a:r>
              <a:rPr sz="2150" spc="5" dirty="0">
                <a:latin typeface="Calibri"/>
                <a:cs typeface="Calibri"/>
              </a:rPr>
              <a:t> </a:t>
            </a:r>
            <a:r>
              <a:rPr sz="2150" dirty="0">
                <a:latin typeface="Calibri"/>
                <a:cs typeface="Calibri"/>
              </a:rPr>
              <a:t>shown</a:t>
            </a:r>
            <a:r>
              <a:rPr sz="2150" spc="95" dirty="0">
                <a:latin typeface="Calibri"/>
                <a:cs typeface="Calibri"/>
              </a:rPr>
              <a:t> </a:t>
            </a:r>
            <a:r>
              <a:rPr sz="2150" spc="20" dirty="0">
                <a:latin typeface="Calibri"/>
                <a:cs typeface="Calibri"/>
              </a:rPr>
              <a:t>in</a:t>
            </a:r>
            <a:r>
              <a:rPr sz="2150" spc="10" dirty="0">
                <a:latin typeface="Calibri"/>
                <a:cs typeface="Calibri"/>
              </a:rPr>
              <a:t> </a:t>
            </a:r>
            <a:r>
              <a:rPr sz="2150" spc="5" dirty="0">
                <a:latin typeface="Calibri"/>
                <a:cs typeface="Calibri"/>
              </a:rPr>
              <a:t>Figure.</a:t>
            </a:r>
            <a:endParaRPr sz="2150" dirty="0">
              <a:latin typeface="Calibri"/>
              <a:cs typeface="Calibri"/>
            </a:endParaRPr>
          </a:p>
          <a:p>
            <a:pPr>
              <a:lnSpc>
                <a:spcPct val="100000"/>
              </a:lnSpc>
              <a:spcBef>
                <a:spcPts val="30"/>
              </a:spcBef>
            </a:pPr>
            <a:endParaRPr sz="3050" dirty="0">
              <a:latin typeface="Calibri"/>
              <a:cs typeface="Calibri"/>
            </a:endParaRPr>
          </a:p>
          <a:p>
            <a:pPr marL="355600" marR="19685" indent="-343535" algn="just">
              <a:lnSpc>
                <a:spcPct val="101899"/>
              </a:lnSpc>
              <a:spcBef>
                <a:spcPts val="5"/>
              </a:spcBef>
              <a:buFont typeface="Arial MT"/>
              <a:buChar char="•"/>
              <a:tabLst>
                <a:tab pos="356235" algn="l"/>
              </a:tabLst>
            </a:pPr>
            <a:r>
              <a:rPr sz="2150" spc="-5" dirty="0">
                <a:latin typeface="Calibri"/>
                <a:cs typeface="Calibri"/>
              </a:rPr>
              <a:t>In </a:t>
            </a:r>
            <a:r>
              <a:rPr sz="2150" spc="10" dirty="0">
                <a:latin typeface="Calibri"/>
                <a:cs typeface="Calibri"/>
              </a:rPr>
              <a:t>this </a:t>
            </a:r>
            <a:r>
              <a:rPr sz="2150" spc="20" dirty="0">
                <a:latin typeface="Calibri"/>
                <a:cs typeface="Calibri"/>
              </a:rPr>
              <a:t>case, common </a:t>
            </a:r>
            <a:r>
              <a:rPr sz="2150" spc="10" dirty="0">
                <a:latin typeface="Calibri"/>
                <a:cs typeface="Calibri"/>
              </a:rPr>
              <a:t>attributes </a:t>
            </a:r>
            <a:r>
              <a:rPr sz="2150" spc="-5" dirty="0">
                <a:latin typeface="Calibri"/>
                <a:cs typeface="Calibri"/>
              </a:rPr>
              <a:t>like</a:t>
            </a:r>
            <a:r>
              <a:rPr sz="2150" spc="475" dirty="0">
                <a:latin typeface="Calibri"/>
                <a:cs typeface="Calibri"/>
              </a:rPr>
              <a:t> </a:t>
            </a:r>
            <a:r>
              <a:rPr sz="2150" spc="20" dirty="0">
                <a:latin typeface="Calibri"/>
                <a:cs typeface="Calibri"/>
              </a:rPr>
              <a:t>P_NAME, </a:t>
            </a:r>
            <a:r>
              <a:rPr sz="2150" spc="25" dirty="0">
                <a:latin typeface="Calibri"/>
                <a:cs typeface="Calibri"/>
              </a:rPr>
              <a:t>P_ADD </a:t>
            </a:r>
            <a:r>
              <a:rPr sz="2150" spc="20" dirty="0">
                <a:latin typeface="Calibri"/>
                <a:cs typeface="Calibri"/>
              </a:rPr>
              <a:t>become </a:t>
            </a:r>
            <a:r>
              <a:rPr sz="2150" spc="5" dirty="0">
                <a:latin typeface="Calibri"/>
                <a:cs typeface="Calibri"/>
              </a:rPr>
              <a:t>part </a:t>
            </a:r>
            <a:r>
              <a:rPr sz="2150" spc="10" dirty="0">
                <a:latin typeface="Calibri"/>
                <a:cs typeface="Calibri"/>
              </a:rPr>
              <a:t> </a:t>
            </a:r>
            <a:r>
              <a:rPr sz="2150" dirty="0">
                <a:latin typeface="Calibri"/>
                <a:cs typeface="Calibri"/>
              </a:rPr>
              <a:t>of</a:t>
            </a:r>
            <a:r>
              <a:rPr sz="2150" spc="5" dirty="0">
                <a:latin typeface="Calibri"/>
                <a:cs typeface="Calibri"/>
              </a:rPr>
              <a:t> higher</a:t>
            </a:r>
            <a:r>
              <a:rPr sz="2150" spc="10" dirty="0">
                <a:latin typeface="Calibri"/>
                <a:cs typeface="Calibri"/>
              </a:rPr>
              <a:t> entity</a:t>
            </a:r>
            <a:r>
              <a:rPr sz="2150" spc="15" dirty="0">
                <a:latin typeface="Calibri"/>
                <a:cs typeface="Calibri"/>
              </a:rPr>
              <a:t> </a:t>
            </a:r>
            <a:r>
              <a:rPr sz="2150" spc="10" dirty="0">
                <a:latin typeface="Calibri"/>
                <a:cs typeface="Calibri"/>
              </a:rPr>
              <a:t>(PERSON)</a:t>
            </a:r>
            <a:r>
              <a:rPr sz="2150" spc="15" dirty="0">
                <a:latin typeface="Calibri"/>
                <a:cs typeface="Calibri"/>
              </a:rPr>
              <a:t> </a:t>
            </a:r>
            <a:r>
              <a:rPr sz="2150" spc="10" dirty="0">
                <a:latin typeface="Calibri"/>
                <a:cs typeface="Calibri"/>
              </a:rPr>
              <a:t>and</a:t>
            </a:r>
            <a:r>
              <a:rPr sz="2150" spc="15" dirty="0">
                <a:latin typeface="Calibri"/>
                <a:cs typeface="Calibri"/>
              </a:rPr>
              <a:t> </a:t>
            </a:r>
            <a:r>
              <a:rPr sz="2150" spc="5" dirty="0">
                <a:latin typeface="Calibri"/>
                <a:cs typeface="Calibri"/>
              </a:rPr>
              <a:t>specialized</a:t>
            </a:r>
            <a:r>
              <a:rPr sz="2150" spc="10" dirty="0">
                <a:latin typeface="Calibri"/>
                <a:cs typeface="Calibri"/>
              </a:rPr>
              <a:t> </a:t>
            </a:r>
            <a:r>
              <a:rPr sz="2150" spc="5" dirty="0">
                <a:latin typeface="Calibri"/>
                <a:cs typeface="Calibri"/>
              </a:rPr>
              <a:t>attributes</a:t>
            </a:r>
            <a:r>
              <a:rPr sz="2150" spc="10" dirty="0">
                <a:latin typeface="Calibri"/>
                <a:cs typeface="Calibri"/>
              </a:rPr>
              <a:t> </a:t>
            </a:r>
            <a:r>
              <a:rPr sz="2150" spc="-5" dirty="0">
                <a:latin typeface="Calibri"/>
                <a:cs typeface="Calibri"/>
              </a:rPr>
              <a:t>like</a:t>
            </a:r>
            <a:r>
              <a:rPr sz="2150" dirty="0">
                <a:latin typeface="Calibri"/>
                <a:cs typeface="Calibri"/>
              </a:rPr>
              <a:t> </a:t>
            </a:r>
            <a:r>
              <a:rPr sz="2150" spc="20" dirty="0">
                <a:latin typeface="Calibri"/>
                <a:cs typeface="Calibri"/>
              </a:rPr>
              <a:t>S_FEE </a:t>
            </a:r>
            <a:r>
              <a:rPr sz="2150" spc="25" dirty="0">
                <a:latin typeface="Calibri"/>
                <a:cs typeface="Calibri"/>
              </a:rPr>
              <a:t> </a:t>
            </a:r>
            <a:r>
              <a:rPr sz="2150" spc="-5" dirty="0">
                <a:latin typeface="Calibri"/>
                <a:cs typeface="Calibri"/>
              </a:rPr>
              <a:t>become</a:t>
            </a:r>
            <a:r>
              <a:rPr sz="2150" spc="160" dirty="0">
                <a:latin typeface="Calibri"/>
                <a:cs typeface="Calibri"/>
              </a:rPr>
              <a:t> </a:t>
            </a:r>
            <a:r>
              <a:rPr sz="2150" dirty="0">
                <a:latin typeface="Calibri"/>
                <a:cs typeface="Calibri"/>
              </a:rPr>
              <a:t>part</a:t>
            </a:r>
            <a:r>
              <a:rPr sz="2150" spc="60" dirty="0">
                <a:latin typeface="Calibri"/>
                <a:cs typeface="Calibri"/>
              </a:rPr>
              <a:t> </a:t>
            </a:r>
            <a:r>
              <a:rPr sz="2150" spc="-5" dirty="0">
                <a:latin typeface="Calibri"/>
                <a:cs typeface="Calibri"/>
              </a:rPr>
              <a:t>of</a:t>
            </a:r>
            <a:r>
              <a:rPr sz="2150" spc="125" dirty="0">
                <a:latin typeface="Calibri"/>
                <a:cs typeface="Calibri"/>
              </a:rPr>
              <a:t> </a:t>
            </a:r>
            <a:r>
              <a:rPr sz="2150" spc="-10" dirty="0">
                <a:latin typeface="Calibri"/>
                <a:cs typeface="Calibri"/>
              </a:rPr>
              <a:t>specialized</a:t>
            </a:r>
            <a:r>
              <a:rPr sz="2150" spc="190" dirty="0">
                <a:latin typeface="Calibri"/>
                <a:cs typeface="Calibri"/>
              </a:rPr>
              <a:t> </a:t>
            </a:r>
            <a:r>
              <a:rPr sz="2150" spc="10" dirty="0">
                <a:latin typeface="Calibri"/>
                <a:cs typeface="Calibri"/>
              </a:rPr>
              <a:t>entity</a:t>
            </a:r>
            <a:r>
              <a:rPr sz="2150" spc="40" dirty="0">
                <a:latin typeface="Calibri"/>
                <a:cs typeface="Calibri"/>
              </a:rPr>
              <a:t> </a:t>
            </a:r>
            <a:r>
              <a:rPr sz="2150" spc="10" dirty="0">
                <a:latin typeface="Calibri"/>
                <a:cs typeface="Calibri"/>
              </a:rPr>
              <a:t>(STUDENT).</a:t>
            </a:r>
            <a:endParaRPr sz="2150" dirty="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113</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113</a:t>
            </a:fld>
            <a:endParaRPr lang="en-IN"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152900" y="0"/>
              <a:ext cx="22241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00525" y="0"/>
              <a:ext cx="2128901" cy="890524"/>
            </a:xfrm>
            <a:prstGeom prst="rect">
              <a:avLst/>
            </a:prstGeom>
          </p:spPr>
        </p:pic>
      </p:grpSp>
      <p:sp>
        <p:nvSpPr>
          <p:cNvPr id="7" name="object 7"/>
          <p:cNvSpPr txBox="1">
            <a:spLocks noGrp="1"/>
          </p:cNvSpPr>
          <p:nvPr>
            <p:ph type="title"/>
          </p:nvPr>
        </p:nvSpPr>
        <p:spPr>
          <a:xfrm>
            <a:off x="4465701" y="57785"/>
            <a:ext cx="158623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E</a:t>
            </a:r>
            <a:r>
              <a:rPr b="1" spc="-50" dirty="0">
                <a:latin typeface="Calibri"/>
                <a:cs typeface="Calibri"/>
              </a:rPr>
              <a:t>x</a:t>
            </a:r>
            <a:r>
              <a:rPr b="1" spc="-10" dirty="0">
                <a:latin typeface="Calibri"/>
                <a:cs typeface="Calibri"/>
              </a:rPr>
              <a:t>a</a:t>
            </a:r>
            <a:r>
              <a:rPr b="1" spc="15" dirty="0">
                <a:latin typeface="Calibri"/>
                <a:cs typeface="Calibri"/>
              </a:rPr>
              <a:t>mp</a:t>
            </a:r>
            <a:r>
              <a:rPr b="1" spc="20" dirty="0">
                <a:latin typeface="Calibri"/>
                <a:cs typeface="Calibri"/>
              </a:rPr>
              <a:t>l</a:t>
            </a:r>
            <a:r>
              <a:rPr b="1" spc="35" dirty="0">
                <a:latin typeface="Calibri"/>
                <a:cs typeface="Calibri"/>
              </a:rPr>
              <a:t>e</a:t>
            </a:r>
            <a:r>
              <a:rPr b="1" spc="5" dirty="0">
                <a:latin typeface="Calibri"/>
                <a:cs typeface="Calibri"/>
              </a:rPr>
              <a:t>:</a:t>
            </a:r>
          </a:p>
        </p:txBody>
      </p:sp>
      <p:pic>
        <p:nvPicPr>
          <p:cNvPr id="8" name="object 8"/>
          <p:cNvPicPr/>
          <p:nvPr/>
        </p:nvPicPr>
        <p:blipFill>
          <a:blip r:embed="rId5" cstate="print"/>
          <a:stretch>
            <a:fillRect/>
          </a:stretch>
        </p:blipFill>
        <p:spPr>
          <a:xfrm>
            <a:off x="1345635" y="1400329"/>
            <a:ext cx="6364360" cy="4524065"/>
          </a:xfrm>
          <a:prstGeom prst="rect">
            <a:avLst/>
          </a:prstGeom>
        </p:spPr>
      </p:pic>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114</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114</a:t>
            </a:fld>
            <a:endParaRPr lang="en-I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762375" y="0"/>
              <a:ext cx="30718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810000" y="0"/>
              <a:ext cx="2976626" cy="890524"/>
            </a:xfrm>
            <a:prstGeom prst="rect">
              <a:avLst/>
            </a:prstGeom>
          </p:spPr>
        </p:pic>
      </p:grpSp>
      <p:sp>
        <p:nvSpPr>
          <p:cNvPr id="7" name="object 7"/>
          <p:cNvSpPr txBox="1">
            <a:spLocks noGrp="1"/>
          </p:cNvSpPr>
          <p:nvPr>
            <p:ph type="title"/>
          </p:nvPr>
        </p:nvSpPr>
        <p:spPr>
          <a:xfrm>
            <a:off x="4074540" y="57785"/>
            <a:ext cx="237109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S</a:t>
            </a:r>
            <a:r>
              <a:rPr b="1" spc="15" dirty="0">
                <a:latin typeface="Calibri"/>
                <a:cs typeface="Calibri"/>
              </a:rPr>
              <a:t>p</a:t>
            </a:r>
            <a:r>
              <a:rPr b="1" spc="30" dirty="0">
                <a:latin typeface="Calibri"/>
                <a:cs typeface="Calibri"/>
              </a:rPr>
              <a:t>e</a:t>
            </a:r>
            <a:r>
              <a:rPr b="1" spc="5" dirty="0">
                <a:latin typeface="Calibri"/>
                <a:cs typeface="Calibri"/>
              </a:rPr>
              <a:t>c</a:t>
            </a:r>
            <a:r>
              <a:rPr b="1" spc="35" dirty="0">
                <a:latin typeface="Calibri"/>
                <a:cs typeface="Calibri"/>
              </a:rPr>
              <a:t>i</a:t>
            </a:r>
            <a:r>
              <a:rPr b="1" spc="-10" dirty="0">
                <a:latin typeface="Calibri"/>
                <a:cs typeface="Calibri"/>
              </a:rPr>
              <a:t>a</a:t>
            </a:r>
            <a:r>
              <a:rPr b="1" spc="35" dirty="0">
                <a:latin typeface="Calibri"/>
                <a:cs typeface="Calibri"/>
              </a:rPr>
              <a:t>li</a:t>
            </a:r>
            <a:r>
              <a:rPr b="1" spc="-75" dirty="0">
                <a:latin typeface="Calibri"/>
                <a:cs typeface="Calibri"/>
              </a:rPr>
              <a:t>z</a:t>
            </a:r>
            <a:r>
              <a:rPr b="1" spc="-10" dirty="0">
                <a:latin typeface="Calibri"/>
                <a:cs typeface="Calibri"/>
              </a:rPr>
              <a:t>a</a:t>
            </a:r>
            <a:r>
              <a:rPr b="1" spc="10" dirty="0">
                <a:latin typeface="Calibri"/>
                <a:cs typeface="Calibri"/>
              </a:rPr>
              <a:t>t</a:t>
            </a:r>
            <a:r>
              <a:rPr b="1" spc="40" dirty="0">
                <a:latin typeface="Calibri"/>
                <a:cs typeface="Calibri"/>
              </a:rPr>
              <a:t>i</a:t>
            </a:r>
            <a:r>
              <a:rPr b="1" spc="5" dirty="0">
                <a:latin typeface="Calibri"/>
                <a:cs typeface="Calibri"/>
              </a:rPr>
              <a:t>o</a:t>
            </a:r>
            <a:r>
              <a:rPr b="1" spc="15" dirty="0">
                <a:latin typeface="Calibri"/>
                <a:cs typeface="Calibri"/>
              </a:rPr>
              <a:t>n</a:t>
            </a:r>
          </a:p>
        </p:txBody>
      </p:sp>
      <p:sp>
        <p:nvSpPr>
          <p:cNvPr id="8" name="object 8"/>
          <p:cNvSpPr txBox="1"/>
          <p:nvPr/>
        </p:nvSpPr>
        <p:spPr>
          <a:xfrm>
            <a:off x="536575" y="1356677"/>
            <a:ext cx="8086090" cy="5459251"/>
          </a:xfrm>
          <a:prstGeom prst="rect">
            <a:avLst/>
          </a:prstGeom>
        </p:spPr>
        <p:txBody>
          <a:bodyPr vert="horz" wrap="square" lIns="0" tIns="0" rIns="0" bIns="0" rtlCol="0">
            <a:spAutoFit/>
          </a:bodyPr>
          <a:lstStyle/>
          <a:p>
            <a:pPr marL="355600" marR="17145" indent="-343535" algn="just">
              <a:lnSpc>
                <a:spcPct val="104800"/>
              </a:lnSpc>
              <a:buFont typeface="Arial MT"/>
              <a:buChar char="•"/>
              <a:tabLst>
                <a:tab pos="356235" algn="l"/>
              </a:tabLst>
            </a:pPr>
            <a:r>
              <a:rPr sz="2150" spc="-5" dirty="0">
                <a:latin typeface="Calibri"/>
                <a:cs typeface="Calibri"/>
              </a:rPr>
              <a:t>In </a:t>
            </a:r>
            <a:r>
              <a:rPr sz="2150" spc="5" dirty="0">
                <a:latin typeface="Calibri"/>
                <a:cs typeface="Calibri"/>
              </a:rPr>
              <a:t>specialization, </a:t>
            </a:r>
            <a:r>
              <a:rPr sz="2150" spc="15" dirty="0">
                <a:latin typeface="Calibri"/>
                <a:cs typeface="Calibri"/>
              </a:rPr>
              <a:t>an </a:t>
            </a:r>
            <a:r>
              <a:rPr sz="2150" spc="10" dirty="0">
                <a:latin typeface="Calibri"/>
                <a:cs typeface="Calibri"/>
              </a:rPr>
              <a:t>entity </a:t>
            </a:r>
            <a:r>
              <a:rPr sz="2150" spc="20" dirty="0">
                <a:latin typeface="Calibri"/>
                <a:cs typeface="Calibri"/>
              </a:rPr>
              <a:t>is </a:t>
            </a:r>
            <a:r>
              <a:rPr sz="2150" spc="15" dirty="0">
                <a:latin typeface="Calibri"/>
                <a:cs typeface="Calibri"/>
              </a:rPr>
              <a:t>divided into sub-entities </a:t>
            </a:r>
            <a:r>
              <a:rPr sz="2150" spc="10" dirty="0">
                <a:latin typeface="Calibri"/>
                <a:cs typeface="Calibri"/>
              </a:rPr>
              <a:t>based </a:t>
            </a:r>
            <a:r>
              <a:rPr sz="2150" dirty="0">
                <a:latin typeface="Calibri"/>
                <a:cs typeface="Calibri"/>
              </a:rPr>
              <a:t>on </a:t>
            </a:r>
            <a:r>
              <a:rPr sz="2150" spc="20" dirty="0">
                <a:latin typeface="Calibri"/>
                <a:cs typeface="Calibri"/>
              </a:rPr>
              <a:t>their </a:t>
            </a:r>
            <a:r>
              <a:rPr sz="2150" spc="-475" dirty="0">
                <a:latin typeface="Calibri"/>
                <a:cs typeface="Calibri"/>
              </a:rPr>
              <a:t> </a:t>
            </a:r>
            <a:r>
              <a:rPr sz="2150" spc="-5" dirty="0">
                <a:latin typeface="Calibri"/>
                <a:cs typeface="Calibri"/>
              </a:rPr>
              <a:t>characteristics</a:t>
            </a:r>
            <a:r>
              <a:rPr sz="2150" spc="-5" dirty="0" smtClean="0">
                <a:latin typeface="Calibri"/>
                <a:cs typeface="Calibri"/>
              </a:rPr>
              <a:t>.</a:t>
            </a:r>
            <a:r>
              <a:rPr lang="en-GB" sz="2150" spc="-5" dirty="0" smtClean="0">
                <a:latin typeface="Calibri"/>
                <a:cs typeface="Calibri"/>
              </a:rPr>
              <a:t> This approach can be applied to refine the design of schema.</a:t>
            </a:r>
            <a:endParaRPr sz="3050" dirty="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It</a:t>
            </a:r>
            <a:r>
              <a:rPr sz="2150" spc="360" dirty="0">
                <a:latin typeface="Calibri"/>
                <a:cs typeface="Calibri"/>
              </a:rPr>
              <a:t> </a:t>
            </a:r>
            <a:r>
              <a:rPr sz="2150" spc="20" dirty="0">
                <a:latin typeface="Calibri"/>
                <a:cs typeface="Calibri"/>
              </a:rPr>
              <a:t>is</a:t>
            </a:r>
            <a:r>
              <a:rPr sz="2150" spc="315" dirty="0">
                <a:latin typeface="Calibri"/>
                <a:cs typeface="Calibri"/>
              </a:rPr>
              <a:t> </a:t>
            </a:r>
            <a:r>
              <a:rPr sz="2150" spc="10" dirty="0">
                <a:latin typeface="Calibri"/>
                <a:cs typeface="Calibri"/>
              </a:rPr>
              <a:t>a</a:t>
            </a:r>
            <a:r>
              <a:rPr sz="2150" spc="350" dirty="0">
                <a:latin typeface="Calibri"/>
                <a:cs typeface="Calibri"/>
              </a:rPr>
              <a:t> </a:t>
            </a:r>
            <a:r>
              <a:rPr sz="2150" b="1" spc="5" dirty="0">
                <a:latin typeface="Calibri"/>
                <a:cs typeface="Calibri"/>
              </a:rPr>
              <a:t>top-down</a:t>
            </a:r>
            <a:r>
              <a:rPr sz="2150" b="1" spc="325" dirty="0">
                <a:latin typeface="Calibri"/>
                <a:cs typeface="Calibri"/>
              </a:rPr>
              <a:t> </a:t>
            </a:r>
            <a:r>
              <a:rPr sz="2150" b="1" spc="20" dirty="0">
                <a:latin typeface="Calibri"/>
                <a:cs typeface="Calibri"/>
              </a:rPr>
              <a:t>approach</a:t>
            </a:r>
            <a:r>
              <a:rPr sz="2150" b="1" spc="320" dirty="0">
                <a:latin typeface="Calibri"/>
                <a:cs typeface="Calibri"/>
              </a:rPr>
              <a:t> </a:t>
            </a:r>
            <a:r>
              <a:rPr sz="2150" spc="15" dirty="0">
                <a:latin typeface="Calibri"/>
                <a:cs typeface="Calibri"/>
              </a:rPr>
              <a:t>where</a:t>
            </a:r>
            <a:r>
              <a:rPr sz="2150" spc="310" dirty="0">
                <a:latin typeface="Calibri"/>
                <a:cs typeface="Calibri"/>
              </a:rPr>
              <a:t> </a:t>
            </a:r>
            <a:r>
              <a:rPr sz="2150" b="1" spc="15" dirty="0">
                <a:latin typeface="Calibri"/>
                <a:cs typeface="Calibri"/>
              </a:rPr>
              <a:t>higher</a:t>
            </a:r>
            <a:r>
              <a:rPr sz="2150" b="1" spc="345" dirty="0">
                <a:latin typeface="Calibri"/>
                <a:cs typeface="Calibri"/>
              </a:rPr>
              <a:t> </a:t>
            </a:r>
            <a:r>
              <a:rPr sz="2150" b="1" spc="-5" dirty="0">
                <a:latin typeface="Calibri"/>
                <a:cs typeface="Calibri"/>
              </a:rPr>
              <a:t>level</a:t>
            </a:r>
            <a:r>
              <a:rPr sz="2150" b="1" spc="375" dirty="0">
                <a:latin typeface="Calibri"/>
                <a:cs typeface="Calibri"/>
              </a:rPr>
              <a:t> </a:t>
            </a:r>
            <a:r>
              <a:rPr sz="2150" b="1" spc="10" dirty="0">
                <a:latin typeface="Calibri"/>
                <a:cs typeface="Calibri"/>
              </a:rPr>
              <a:t>entity</a:t>
            </a:r>
            <a:r>
              <a:rPr sz="2150" b="1" spc="345" dirty="0">
                <a:latin typeface="Calibri"/>
                <a:cs typeface="Calibri"/>
              </a:rPr>
              <a:t> </a:t>
            </a:r>
            <a:r>
              <a:rPr sz="2150" spc="20" dirty="0">
                <a:latin typeface="Calibri"/>
                <a:cs typeface="Calibri"/>
              </a:rPr>
              <a:t>is</a:t>
            </a:r>
            <a:r>
              <a:rPr sz="2150" spc="310" dirty="0">
                <a:latin typeface="Calibri"/>
                <a:cs typeface="Calibri"/>
              </a:rPr>
              <a:t> </a:t>
            </a:r>
            <a:r>
              <a:rPr sz="2150" spc="10" dirty="0" smtClean="0">
                <a:latin typeface="Calibri"/>
                <a:cs typeface="Calibri"/>
              </a:rPr>
              <a:t>specialized</a:t>
            </a:r>
            <a:r>
              <a:rPr lang="en-GB" sz="2150" dirty="0">
                <a:latin typeface="Calibri"/>
                <a:cs typeface="Calibri"/>
              </a:rPr>
              <a:t> </a:t>
            </a:r>
            <a:r>
              <a:rPr sz="2150" spc="10" dirty="0" smtClean="0">
                <a:latin typeface="Calibri"/>
                <a:cs typeface="Calibri"/>
              </a:rPr>
              <a:t>into</a:t>
            </a:r>
            <a:r>
              <a:rPr sz="2150" spc="-60" dirty="0" smtClean="0">
                <a:latin typeface="Calibri"/>
                <a:cs typeface="Calibri"/>
              </a:rPr>
              <a:t> </a:t>
            </a:r>
            <a:r>
              <a:rPr sz="2150" spc="20" dirty="0">
                <a:latin typeface="Calibri"/>
                <a:cs typeface="Calibri"/>
              </a:rPr>
              <a:t>two </a:t>
            </a:r>
            <a:r>
              <a:rPr sz="2150" dirty="0">
                <a:latin typeface="Calibri"/>
                <a:cs typeface="Calibri"/>
              </a:rPr>
              <a:t>or</a:t>
            </a:r>
            <a:r>
              <a:rPr sz="2150" spc="25" dirty="0">
                <a:latin typeface="Calibri"/>
                <a:cs typeface="Calibri"/>
              </a:rPr>
              <a:t> </a:t>
            </a:r>
            <a:r>
              <a:rPr sz="2150" dirty="0">
                <a:latin typeface="Calibri"/>
                <a:cs typeface="Calibri"/>
              </a:rPr>
              <a:t>more</a:t>
            </a:r>
            <a:r>
              <a:rPr sz="2150" spc="150" dirty="0">
                <a:latin typeface="Calibri"/>
                <a:cs typeface="Calibri"/>
              </a:rPr>
              <a:t> </a:t>
            </a:r>
            <a:r>
              <a:rPr sz="2150" b="1" spc="5" dirty="0">
                <a:latin typeface="Calibri"/>
                <a:cs typeface="Calibri"/>
              </a:rPr>
              <a:t>lower</a:t>
            </a:r>
            <a:r>
              <a:rPr sz="2150" b="1" spc="25" dirty="0">
                <a:latin typeface="Calibri"/>
                <a:cs typeface="Calibri"/>
              </a:rPr>
              <a:t> </a:t>
            </a:r>
            <a:r>
              <a:rPr sz="2150" b="1" spc="-5" dirty="0">
                <a:latin typeface="Calibri"/>
                <a:cs typeface="Calibri"/>
              </a:rPr>
              <a:t>level</a:t>
            </a:r>
            <a:r>
              <a:rPr sz="2150" b="1" spc="65" dirty="0">
                <a:latin typeface="Calibri"/>
                <a:cs typeface="Calibri"/>
              </a:rPr>
              <a:t> </a:t>
            </a:r>
            <a:r>
              <a:rPr sz="2150" b="1" spc="5" dirty="0">
                <a:latin typeface="Calibri"/>
                <a:cs typeface="Calibri"/>
              </a:rPr>
              <a:t>entities</a:t>
            </a:r>
            <a:r>
              <a:rPr sz="2150" spc="5" dirty="0" smtClean="0">
                <a:latin typeface="Calibri"/>
                <a:cs typeface="Calibri"/>
              </a:rPr>
              <a:t>.</a:t>
            </a:r>
            <a:endParaRPr sz="3100" dirty="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For</a:t>
            </a:r>
            <a:r>
              <a:rPr sz="2150" spc="25" dirty="0">
                <a:latin typeface="Calibri"/>
                <a:cs typeface="Calibri"/>
              </a:rPr>
              <a:t> </a:t>
            </a:r>
            <a:r>
              <a:rPr sz="2150" spc="15" dirty="0">
                <a:latin typeface="Calibri"/>
                <a:cs typeface="Calibri"/>
              </a:rPr>
              <a:t>Example,</a:t>
            </a:r>
            <a:r>
              <a:rPr sz="2150" spc="20" dirty="0">
                <a:latin typeface="Calibri"/>
                <a:cs typeface="Calibri"/>
              </a:rPr>
              <a:t> </a:t>
            </a:r>
            <a:r>
              <a:rPr sz="2150" spc="5" dirty="0">
                <a:latin typeface="Calibri"/>
                <a:cs typeface="Calibri"/>
              </a:rPr>
              <a:t>EMPLOYEE</a:t>
            </a:r>
            <a:r>
              <a:rPr sz="2150" spc="114" dirty="0">
                <a:latin typeface="Calibri"/>
                <a:cs typeface="Calibri"/>
              </a:rPr>
              <a:t> </a:t>
            </a:r>
            <a:r>
              <a:rPr sz="2150" spc="10" dirty="0">
                <a:latin typeface="Calibri"/>
                <a:cs typeface="Calibri"/>
              </a:rPr>
              <a:t>entity</a:t>
            </a:r>
            <a:r>
              <a:rPr sz="2150" spc="35" dirty="0">
                <a:latin typeface="Calibri"/>
                <a:cs typeface="Calibri"/>
              </a:rPr>
              <a:t> </a:t>
            </a:r>
            <a:r>
              <a:rPr sz="2150" spc="20" dirty="0">
                <a:latin typeface="Calibri"/>
                <a:cs typeface="Calibri"/>
              </a:rPr>
              <a:t>in</a:t>
            </a:r>
            <a:r>
              <a:rPr sz="2150" spc="15" dirty="0">
                <a:latin typeface="Calibri"/>
                <a:cs typeface="Calibri"/>
              </a:rPr>
              <a:t> an </a:t>
            </a:r>
            <a:r>
              <a:rPr sz="2150" spc="20" dirty="0">
                <a:latin typeface="Calibri"/>
                <a:cs typeface="Calibri"/>
              </a:rPr>
              <a:t>Employee</a:t>
            </a:r>
            <a:r>
              <a:rPr sz="2150" dirty="0">
                <a:latin typeface="Calibri"/>
                <a:cs typeface="Calibri"/>
              </a:rPr>
              <a:t> </a:t>
            </a:r>
            <a:r>
              <a:rPr sz="2150" spc="15" dirty="0">
                <a:latin typeface="Calibri"/>
                <a:cs typeface="Calibri"/>
              </a:rPr>
              <a:t>management</a:t>
            </a:r>
            <a:r>
              <a:rPr sz="2150" spc="135" dirty="0">
                <a:latin typeface="Calibri"/>
                <a:cs typeface="Calibri"/>
              </a:rPr>
              <a:t> </a:t>
            </a:r>
            <a:r>
              <a:rPr sz="2150" dirty="0">
                <a:latin typeface="Calibri"/>
                <a:cs typeface="Calibri"/>
              </a:rPr>
              <a:t>system</a:t>
            </a:r>
          </a:p>
          <a:p>
            <a:pPr marL="355600">
              <a:lnSpc>
                <a:spcPct val="100000"/>
              </a:lnSpc>
              <a:spcBef>
                <a:spcPts val="45"/>
              </a:spcBef>
            </a:pPr>
            <a:r>
              <a:rPr sz="2150" spc="5" dirty="0">
                <a:latin typeface="Calibri"/>
                <a:cs typeface="Calibri"/>
              </a:rPr>
              <a:t>can</a:t>
            </a:r>
            <a:r>
              <a:rPr sz="2150" spc="30" dirty="0">
                <a:latin typeface="Calibri"/>
                <a:cs typeface="Calibri"/>
              </a:rPr>
              <a:t> </a:t>
            </a:r>
            <a:r>
              <a:rPr sz="2150" spc="5" dirty="0">
                <a:latin typeface="Calibri"/>
                <a:cs typeface="Calibri"/>
              </a:rPr>
              <a:t>be</a:t>
            </a:r>
            <a:r>
              <a:rPr sz="2150" spc="85" dirty="0">
                <a:latin typeface="Calibri"/>
                <a:cs typeface="Calibri"/>
              </a:rPr>
              <a:t> </a:t>
            </a:r>
            <a:r>
              <a:rPr sz="2150" spc="-10" dirty="0">
                <a:latin typeface="Calibri"/>
                <a:cs typeface="Calibri"/>
              </a:rPr>
              <a:t>specialized</a:t>
            </a:r>
            <a:r>
              <a:rPr sz="2150" spc="190" dirty="0">
                <a:latin typeface="Calibri"/>
                <a:cs typeface="Calibri"/>
              </a:rPr>
              <a:t> </a:t>
            </a:r>
            <a:r>
              <a:rPr sz="2150" spc="10" dirty="0">
                <a:latin typeface="Calibri"/>
                <a:cs typeface="Calibri"/>
              </a:rPr>
              <a:t>into</a:t>
            </a:r>
            <a:r>
              <a:rPr sz="2150" spc="25" dirty="0">
                <a:latin typeface="Calibri"/>
                <a:cs typeface="Calibri"/>
              </a:rPr>
              <a:t> </a:t>
            </a:r>
            <a:r>
              <a:rPr sz="2150" spc="-5" dirty="0">
                <a:latin typeface="Calibri"/>
                <a:cs typeface="Calibri"/>
              </a:rPr>
              <a:t>DEVELOPER,</a:t>
            </a:r>
            <a:r>
              <a:rPr sz="2150" spc="235" dirty="0">
                <a:latin typeface="Calibri"/>
                <a:cs typeface="Calibri"/>
              </a:rPr>
              <a:t> </a:t>
            </a:r>
            <a:r>
              <a:rPr sz="2150" dirty="0">
                <a:latin typeface="Calibri"/>
                <a:cs typeface="Calibri"/>
              </a:rPr>
              <a:t>TESTER</a:t>
            </a:r>
            <a:r>
              <a:rPr sz="2150" spc="125" dirty="0">
                <a:latin typeface="Calibri"/>
                <a:cs typeface="Calibri"/>
              </a:rPr>
              <a:t> </a:t>
            </a:r>
            <a:r>
              <a:rPr sz="2150" dirty="0">
                <a:latin typeface="Calibri"/>
                <a:cs typeface="Calibri"/>
              </a:rPr>
              <a:t>etc.</a:t>
            </a:r>
            <a:r>
              <a:rPr sz="2150" spc="20" dirty="0">
                <a:latin typeface="Calibri"/>
                <a:cs typeface="Calibri"/>
              </a:rPr>
              <a:t> </a:t>
            </a:r>
            <a:r>
              <a:rPr sz="2150" spc="15" dirty="0">
                <a:latin typeface="Calibri"/>
                <a:cs typeface="Calibri"/>
              </a:rPr>
              <a:t>as </a:t>
            </a:r>
            <a:r>
              <a:rPr sz="2150" dirty="0">
                <a:latin typeface="Calibri"/>
                <a:cs typeface="Calibri"/>
              </a:rPr>
              <a:t>shown</a:t>
            </a:r>
            <a:r>
              <a:rPr sz="2150" spc="110" dirty="0">
                <a:latin typeface="Calibri"/>
                <a:cs typeface="Calibri"/>
              </a:rPr>
              <a:t> </a:t>
            </a:r>
            <a:r>
              <a:rPr sz="2150" spc="20" dirty="0">
                <a:latin typeface="Calibri"/>
                <a:cs typeface="Calibri"/>
              </a:rPr>
              <a:t>in</a:t>
            </a:r>
            <a:r>
              <a:rPr sz="2150" spc="25" dirty="0">
                <a:latin typeface="Calibri"/>
                <a:cs typeface="Calibri"/>
              </a:rPr>
              <a:t> </a:t>
            </a:r>
            <a:r>
              <a:rPr sz="2150" dirty="0">
                <a:latin typeface="Calibri"/>
                <a:cs typeface="Calibri"/>
              </a:rPr>
              <a:t>Figure</a:t>
            </a:r>
            <a:r>
              <a:rPr sz="2150" dirty="0" smtClean="0">
                <a:latin typeface="Calibri"/>
                <a:cs typeface="Calibri"/>
              </a:rPr>
              <a:t>.</a:t>
            </a:r>
            <a:endParaRPr sz="2950" dirty="0">
              <a:latin typeface="Calibri"/>
              <a:cs typeface="Calibri"/>
            </a:endParaRPr>
          </a:p>
          <a:p>
            <a:pPr marL="355600" marR="5080" indent="-343535" algn="just">
              <a:lnSpc>
                <a:spcPct val="103299"/>
              </a:lnSpc>
              <a:buFont typeface="Arial MT"/>
              <a:buChar char="•"/>
              <a:tabLst>
                <a:tab pos="356235" algn="l"/>
              </a:tabLst>
            </a:pPr>
            <a:r>
              <a:rPr sz="2150" spc="-5" dirty="0">
                <a:latin typeface="Calibri"/>
                <a:cs typeface="Calibri"/>
              </a:rPr>
              <a:t>In </a:t>
            </a:r>
            <a:r>
              <a:rPr sz="2150" spc="10" dirty="0">
                <a:latin typeface="Calibri"/>
                <a:cs typeface="Calibri"/>
              </a:rPr>
              <a:t>this </a:t>
            </a:r>
            <a:r>
              <a:rPr sz="2150" spc="5" dirty="0">
                <a:latin typeface="Calibri"/>
                <a:cs typeface="Calibri"/>
              </a:rPr>
              <a:t>case, </a:t>
            </a:r>
            <a:r>
              <a:rPr sz="2150" spc="35" dirty="0">
                <a:latin typeface="Calibri"/>
                <a:cs typeface="Calibri"/>
              </a:rPr>
              <a:t>common </a:t>
            </a:r>
            <a:r>
              <a:rPr sz="2150" spc="10" dirty="0">
                <a:latin typeface="Calibri"/>
                <a:cs typeface="Calibri"/>
              </a:rPr>
              <a:t>attributes </a:t>
            </a:r>
            <a:r>
              <a:rPr sz="2150" spc="-5" dirty="0">
                <a:latin typeface="Calibri"/>
                <a:cs typeface="Calibri"/>
              </a:rPr>
              <a:t>like </a:t>
            </a:r>
            <a:r>
              <a:rPr sz="2150" spc="30" dirty="0">
                <a:latin typeface="Calibri"/>
                <a:cs typeface="Calibri"/>
              </a:rPr>
              <a:t>E_NAME, </a:t>
            </a:r>
            <a:r>
              <a:rPr sz="2150" spc="15" dirty="0">
                <a:latin typeface="Calibri"/>
                <a:cs typeface="Calibri"/>
              </a:rPr>
              <a:t>E_SAL </a:t>
            </a:r>
            <a:r>
              <a:rPr sz="2150" dirty="0">
                <a:latin typeface="Calibri"/>
                <a:cs typeface="Calibri"/>
              </a:rPr>
              <a:t>etc. </a:t>
            </a:r>
            <a:r>
              <a:rPr sz="2150" spc="30" dirty="0">
                <a:latin typeface="Calibri"/>
                <a:cs typeface="Calibri"/>
              </a:rPr>
              <a:t>become </a:t>
            </a:r>
            <a:r>
              <a:rPr sz="2150" spc="35" dirty="0">
                <a:latin typeface="Calibri"/>
                <a:cs typeface="Calibri"/>
              </a:rPr>
              <a:t> </a:t>
            </a:r>
            <a:r>
              <a:rPr sz="2150" spc="5" dirty="0">
                <a:latin typeface="Calibri"/>
                <a:cs typeface="Calibri"/>
              </a:rPr>
              <a:t>part</a:t>
            </a:r>
            <a:r>
              <a:rPr sz="2150" spc="10" dirty="0">
                <a:latin typeface="Calibri"/>
                <a:cs typeface="Calibri"/>
              </a:rPr>
              <a:t> </a:t>
            </a:r>
            <a:r>
              <a:rPr sz="2150" dirty="0">
                <a:latin typeface="Calibri"/>
                <a:cs typeface="Calibri"/>
              </a:rPr>
              <a:t>of</a:t>
            </a:r>
            <a:r>
              <a:rPr sz="2150" spc="5" dirty="0">
                <a:latin typeface="Calibri"/>
                <a:cs typeface="Calibri"/>
              </a:rPr>
              <a:t> higher</a:t>
            </a:r>
            <a:r>
              <a:rPr sz="2150" spc="10" dirty="0">
                <a:latin typeface="Calibri"/>
                <a:cs typeface="Calibri"/>
              </a:rPr>
              <a:t> entity</a:t>
            </a:r>
            <a:r>
              <a:rPr sz="2150" spc="15" dirty="0">
                <a:latin typeface="Calibri"/>
                <a:cs typeface="Calibri"/>
              </a:rPr>
              <a:t> </a:t>
            </a:r>
            <a:r>
              <a:rPr sz="2150" spc="-5" dirty="0">
                <a:latin typeface="Calibri"/>
                <a:cs typeface="Calibri"/>
              </a:rPr>
              <a:t>(EMPLOYEE)</a:t>
            </a:r>
            <a:r>
              <a:rPr sz="2150" dirty="0">
                <a:latin typeface="Calibri"/>
                <a:cs typeface="Calibri"/>
              </a:rPr>
              <a:t> </a:t>
            </a:r>
            <a:r>
              <a:rPr sz="2150" spc="10" dirty="0">
                <a:latin typeface="Calibri"/>
                <a:cs typeface="Calibri"/>
              </a:rPr>
              <a:t>and</a:t>
            </a:r>
            <a:r>
              <a:rPr sz="2150" spc="15" dirty="0">
                <a:latin typeface="Calibri"/>
                <a:cs typeface="Calibri"/>
              </a:rPr>
              <a:t> </a:t>
            </a:r>
            <a:r>
              <a:rPr sz="2150" spc="5" dirty="0">
                <a:latin typeface="Calibri"/>
                <a:cs typeface="Calibri"/>
              </a:rPr>
              <a:t>specialized</a:t>
            </a:r>
            <a:r>
              <a:rPr sz="2150" spc="10" dirty="0">
                <a:latin typeface="Calibri"/>
                <a:cs typeface="Calibri"/>
              </a:rPr>
              <a:t> </a:t>
            </a:r>
            <a:r>
              <a:rPr sz="2150" spc="5" dirty="0">
                <a:latin typeface="Calibri"/>
                <a:cs typeface="Calibri"/>
              </a:rPr>
              <a:t>attributes</a:t>
            </a:r>
            <a:r>
              <a:rPr sz="2150" spc="10" dirty="0">
                <a:latin typeface="Calibri"/>
                <a:cs typeface="Calibri"/>
              </a:rPr>
              <a:t> </a:t>
            </a:r>
            <a:r>
              <a:rPr sz="2150" spc="-5" dirty="0">
                <a:latin typeface="Calibri"/>
                <a:cs typeface="Calibri"/>
              </a:rPr>
              <a:t>like </a:t>
            </a:r>
            <a:r>
              <a:rPr sz="2150" dirty="0">
                <a:latin typeface="Calibri"/>
                <a:cs typeface="Calibri"/>
              </a:rPr>
              <a:t> </a:t>
            </a:r>
            <a:r>
              <a:rPr sz="2150" spc="-5" dirty="0">
                <a:latin typeface="Calibri"/>
                <a:cs typeface="Calibri"/>
              </a:rPr>
              <a:t>TES_TYPE</a:t>
            </a:r>
            <a:r>
              <a:rPr sz="2150" spc="185" dirty="0">
                <a:latin typeface="Calibri"/>
                <a:cs typeface="Calibri"/>
              </a:rPr>
              <a:t> </a:t>
            </a:r>
            <a:r>
              <a:rPr sz="2150" spc="-5" dirty="0">
                <a:latin typeface="Calibri"/>
                <a:cs typeface="Calibri"/>
              </a:rPr>
              <a:t>become</a:t>
            </a:r>
            <a:r>
              <a:rPr sz="2150" spc="235" dirty="0">
                <a:latin typeface="Calibri"/>
                <a:cs typeface="Calibri"/>
              </a:rPr>
              <a:t> </a:t>
            </a:r>
            <a:r>
              <a:rPr sz="2150" dirty="0">
                <a:latin typeface="Calibri"/>
                <a:cs typeface="Calibri"/>
              </a:rPr>
              <a:t>part</a:t>
            </a:r>
            <a:r>
              <a:rPr sz="2150" spc="6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specialized</a:t>
            </a:r>
            <a:r>
              <a:rPr sz="2150" spc="190" dirty="0">
                <a:latin typeface="Calibri"/>
                <a:cs typeface="Calibri"/>
              </a:rPr>
              <a:t> </a:t>
            </a:r>
            <a:r>
              <a:rPr sz="2150" spc="10" dirty="0">
                <a:latin typeface="Calibri"/>
                <a:cs typeface="Calibri"/>
              </a:rPr>
              <a:t>entity</a:t>
            </a:r>
            <a:r>
              <a:rPr sz="2150" spc="114" dirty="0">
                <a:latin typeface="Calibri"/>
                <a:cs typeface="Calibri"/>
              </a:rPr>
              <a:t> </a:t>
            </a:r>
            <a:r>
              <a:rPr sz="2150" spc="5" dirty="0">
                <a:latin typeface="Calibri"/>
                <a:cs typeface="Calibri"/>
              </a:rPr>
              <a:t>(TESTER</a:t>
            </a:r>
            <a:r>
              <a:rPr sz="2150" spc="5" dirty="0" smtClean="0">
                <a:latin typeface="Calibri"/>
                <a:cs typeface="Calibri"/>
              </a:rPr>
              <a:t>).</a:t>
            </a:r>
            <a:endParaRPr lang="en-GB" sz="2150" spc="5" dirty="0" smtClean="0">
              <a:latin typeface="Calibri"/>
              <a:cs typeface="Calibri"/>
            </a:endParaRPr>
          </a:p>
          <a:p>
            <a:pPr marL="355600" marR="5080" indent="-343535" algn="just">
              <a:lnSpc>
                <a:spcPct val="103299"/>
              </a:lnSpc>
              <a:buFont typeface="Arial MT"/>
              <a:buChar char="•"/>
              <a:tabLst>
                <a:tab pos="356235" algn="l"/>
              </a:tabLst>
            </a:pPr>
            <a:endParaRPr lang="en-GB" sz="2150" spc="5" dirty="0" smtClean="0">
              <a:latin typeface="Calibri"/>
              <a:cs typeface="Calibri"/>
            </a:endParaRPr>
          </a:p>
          <a:p>
            <a:pPr marL="355600" marR="17145" indent="-343535" algn="just">
              <a:lnSpc>
                <a:spcPct val="104800"/>
              </a:lnSpc>
              <a:buFont typeface="Arial MT"/>
              <a:buChar char="•"/>
              <a:tabLst>
                <a:tab pos="356235" algn="l"/>
              </a:tabLst>
            </a:pPr>
            <a:r>
              <a:rPr lang="en-GB" sz="2150" b="1" spc="-5" dirty="0">
                <a:cs typeface="Calibri"/>
              </a:rPr>
              <a:t>Inheritance</a:t>
            </a:r>
            <a:r>
              <a:rPr lang="en-GB" sz="2150" spc="-5" dirty="0">
                <a:cs typeface="Calibri"/>
              </a:rPr>
              <a:t> is an important feature of generalization and specialization.</a:t>
            </a:r>
          </a:p>
          <a:p>
            <a:pPr marL="355600" marR="17145" indent="-343535" algn="just">
              <a:lnSpc>
                <a:spcPct val="104800"/>
              </a:lnSpc>
              <a:buFont typeface="Arial MT"/>
              <a:buChar char="•"/>
              <a:tabLst>
                <a:tab pos="356235" algn="l"/>
              </a:tabLst>
            </a:pPr>
            <a:r>
              <a:rPr lang="en-GB" sz="2150" spc="-5" dirty="0">
                <a:cs typeface="Calibri"/>
              </a:rPr>
              <a:t>Attribute inheritance allows lower level entities to inherit the attributes of higher level entities.</a:t>
            </a:r>
            <a:endParaRPr lang="en-GB" sz="3050" dirty="0">
              <a:cs typeface="Calibri"/>
            </a:endParaRPr>
          </a:p>
          <a:p>
            <a:pPr marL="355600" marR="5080" indent="-343535" algn="just">
              <a:lnSpc>
                <a:spcPct val="103299"/>
              </a:lnSpc>
              <a:buFont typeface="Arial MT"/>
              <a:buChar char="•"/>
              <a:tabLst>
                <a:tab pos="356235" algn="l"/>
              </a:tabLst>
            </a:pPr>
            <a:endParaRPr sz="2150" dirty="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115</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115</a:t>
            </a:fld>
            <a:endParaRPr lang="en-IN"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152900" y="0"/>
              <a:ext cx="22241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00525" y="0"/>
              <a:ext cx="2128901" cy="890524"/>
            </a:xfrm>
            <a:prstGeom prst="rect">
              <a:avLst/>
            </a:prstGeom>
          </p:spPr>
        </p:pic>
      </p:grpSp>
      <p:sp>
        <p:nvSpPr>
          <p:cNvPr id="7" name="object 7"/>
          <p:cNvSpPr txBox="1">
            <a:spLocks noGrp="1"/>
          </p:cNvSpPr>
          <p:nvPr>
            <p:ph type="title"/>
          </p:nvPr>
        </p:nvSpPr>
        <p:spPr>
          <a:xfrm>
            <a:off x="4465701" y="57785"/>
            <a:ext cx="158623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E</a:t>
            </a:r>
            <a:r>
              <a:rPr b="1" spc="-50" dirty="0">
                <a:latin typeface="Calibri"/>
                <a:cs typeface="Calibri"/>
              </a:rPr>
              <a:t>x</a:t>
            </a:r>
            <a:r>
              <a:rPr b="1" spc="-10" dirty="0">
                <a:latin typeface="Calibri"/>
                <a:cs typeface="Calibri"/>
              </a:rPr>
              <a:t>a</a:t>
            </a:r>
            <a:r>
              <a:rPr b="1" spc="15" dirty="0">
                <a:latin typeface="Calibri"/>
                <a:cs typeface="Calibri"/>
              </a:rPr>
              <a:t>mp</a:t>
            </a:r>
            <a:r>
              <a:rPr b="1" spc="20" dirty="0">
                <a:latin typeface="Calibri"/>
                <a:cs typeface="Calibri"/>
              </a:rPr>
              <a:t>l</a:t>
            </a:r>
            <a:r>
              <a:rPr b="1" spc="35" dirty="0">
                <a:latin typeface="Calibri"/>
                <a:cs typeface="Calibri"/>
              </a:rPr>
              <a:t>e</a:t>
            </a:r>
            <a:r>
              <a:rPr b="1" spc="5" dirty="0">
                <a:latin typeface="Calibri"/>
                <a:cs typeface="Calibri"/>
              </a:rPr>
              <a:t>:</a:t>
            </a:r>
          </a:p>
        </p:txBody>
      </p:sp>
      <p:pic>
        <p:nvPicPr>
          <p:cNvPr id="8" name="object 8"/>
          <p:cNvPicPr/>
          <p:nvPr/>
        </p:nvPicPr>
        <p:blipFill>
          <a:blip r:embed="rId5" cstate="print"/>
          <a:stretch>
            <a:fillRect/>
          </a:stretch>
        </p:blipFill>
        <p:spPr>
          <a:xfrm>
            <a:off x="1662909" y="1163792"/>
            <a:ext cx="5921160" cy="4768928"/>
          </a:xfrm>
          <a:prstGeom prst="rect">
            <a:avLst/>
          </a:prstGeom>
        </p:spPr>
      </p:pic>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116</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116</a:t>
            </a:fld>
            <a:endParaRPr lang="en-IN"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426" y="0"/>
            <a:ext cx="7767955" cy="957199"/>
            <a:chOff x="1376426" y="0"/>
            <a:chExt cx="7767955" cy="957199"/>
          </a:xfrm>
        </p:grpSpPr>
        <p:pic>
          <p:nvPicPr>
            <p:cNvPr id="3" name="object 3"/>
            <p:cNvPicPr/>
            <p:nvPr/>
          </p:nvPicPr>
          <p:blipFill>
            <a:blip r:embed="rId2" cstate="print"/>
            <a:stretch>
              <a:fillRect/>
            </a:stretch>
          </p:blipFill>
          <p:spPr>
            <a:xfrm>
              <a:off x="4152900" y="0"/>
              <a:ext cx="22241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2910636" y="93168"/>
            <a:ext cx="4894377" cy="509114"/>
          </a:xfrm>
          <a:prstGeom prst="rect">
            <a:avLst/>
          </a:prstGeom>
        </p:spPr>
        <p:txBody>
          <a:bodyPr vert="horz" wrap="square" lIns="0" tIns="16510" rIns="0" bIns="0" rtlCol="0">
            <a:spAutoFit/>
          </a:bodyPr>
          <a:lstStyle/>
          <a:p>
            <a:pPr marL="12700">
              <a:lnSpc>
                <a:spcPct val="100000"/>
              </a:lnSpc>
              <a:spcBef>
                <a:spcPts val="130"/>
              </a:spcBef>
            </a:pPr>
            <a:r>
              <a:rPr lang="en-GB" b="1" spc="10" dirty="0" smtClean="0"/>
              <a:t>How Schema can be formed</a:t>
            </a:r>
            <a:endParaRPr b="1" spc="5"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117</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117</a:t>
            </a:fld>
            <a:endParaRPr lang="en-IN"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801" y="1493932"/>
            <a:ext cx="7772400" cy="4543425"/>
          </a:xfrm>
          <a:prstGeom prst="rect">
            <a:avLst/>
          </a:prstGeom>
        </p:spPr>
      </p:pic>
    </p:spTree>
    <p:extLst>
      <p:ext uri="{BB962C8B-B14F-4D97-AF65-F5344CB8AC3E}">
        <p14:creationId xmlns:p14="http://schemas.microsoft.com/office/powerpoint/2010/main" val="12757659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914775" y="0"/>
              <a:ext cx="27956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962400" y="0"/>
              <a:ext cx="2700401" cy="890524"/>
            </a:xfrm>
            <a:prstGeom prst="rect">
              <a:avLst/>
            </a:prstGeom>
          </p:spPr>
        </p:pic>
      </p:grpSp>
      <p:sp>
        <p:nvSpPr>
          <p:cNvPr id="7" name="object 7"/>
          <p:cNvSpPr txBox="1">
            <a:spLocks noGrp="1"/>
          </p:cNvSpPr>
          <p:nvPr>
            <p:ph type="title"/>
          </p:nvPr>
        </p:nvSpPr>
        <p:spPr>
          <a:xfrm>
            <a:off x="4227195" y="57785"/>
            <a:ext cx="207518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Aggregation</a:t>
            </a:r>
          </a:p>
        </p:txBody>
      </p:sp>
      <p:sp>
        <p:nvSpPr>
          <p:cNvPr id="8" name="object 8"/>
          <p:cNvSpPr txBox="1"/>
          <p:nvPr/>
        </p:nvSpPr>
        <p:spPr>
          <a:xfrm>
            <a:off x="536575" y="923543"/>
            <a:ext cx="8079740" cy="4592955"/>
          </a:xfrm>
          <a:prstGeom prst="rect">
            <a:avLst/>
          </a:prstGeom>
        </p:spPr>
        <p:txBody>
          <a:bodyPr vert="horz" wrap="square" lIns="0" tIns="5080" rIns="0" bIns="0" rtlCol="0">
            <a:spAutoFit/>
          </a:bodyPr>
          <a:lstStyle/>
          <a:p>
            <a:pPr marL="355600" marR="8255" indent="-343535" algn="just">
              <a:lnSpc>
                <a:spcPct val="103400"/>
              </a:lnSpc>
              <a:spcBef>
                <a:spcPts val="40"/>
              </a:spcBef>
              <a:buFont typeface="Arial MT"/>
              <a:buChar char="•"/>
              <a:tabLst>
                <a:tab pos="356235" algn="l"/>
              </a:tabLst>
            </a:pPr>
            <a:r>
              <a:rPr sz="2150" spc="20" dirty="0">
                <a:latin typeface="Calibri"/>
                <a:cs typeface="Calibri"/>
              </a:rPr>
              <a:t>An </a:t>
            </a:r>
            <a:r>
              <a:rPr sz="2150" spc="5" dirty="0">
                <a:latin typeface="Calibri"/>
                <a:cs typeface="Calibri"/>
              </a:rPr>
              <a:t>ER diagram </a:t>
            </a:r>
            <a:r>
              <a:rPr sz="2150" spc="15" dirty="0">
                <a:latin typeface="Calibri"/>
                <a:cs typeface="Calibri"/>
              </a:rPr>
              <a:t>is </a:t>
            </a:r>
            <a:r>
              <a:rPr sz="2150" spc="-5" dirty="0">
                <a:latin typeface="Calibri"/>
                <a:cs typeface="Calibri"/>
              </a:rPr>
              <a:t>not </a:t>
            </a:r>
            <a:r>
              <a:rPr sz="2150" spc="5" dirty="0">
                <a:latin typeface="Calibri"/>
                <a:cs typeface="Calibri"/>
              </a:rPr>
              <a:t>capable </a:t>
            </a:r>
            <a:r>
              <a:rPr sz="2150" dirty="0">
                <a:latin typeface="Calibri"/>
                <a:cs typeface="Calibri"/>
              </a:rPr>
              <a:t>of </a:t>
            </a:r>
            <a:r>
              <a:rPr sz="2150" spc="5" dirty="0">
                <a:latin typeface="Calibri"/>
                <a:cs typeface="Calibri"/>
              </a:rPr>
              <a:t>representing </a:t>
            </a:r>
            <a:r>
              <a:rPr sz="2150" b="1" spc="5" dirty="0">
                <a:latin typeface="Calibri"/>
                <a:cs typeface="Calibri"/>
              </a:rPr>
              <a:t>relationship </a:t>
            </a:r>
            <a:r>
              <a:rPr sz="2150" b="1" spc="20" dirty="0">
                <a:latin typeface="Calibri"/>
                <a:cs typeface="Calibri"/>
              </a:rPr>
              <a:t>between </a:t>
            </a:r>
            <a:r>
              <a:rPr sz="2150" b="1" spc="25" dirty="0">
                <a:latin typeface="Calibri"/>
                <a:cs typeface="Calibri"/>
              </a:rPr>
              <a:t> </a:t>
            </a:r>
            <a:r>
              <a:rPr sz="2150" b="1" spc="15" dirty="0">
                <a:latin typeface="Calibri"/>
                <a:cs typeface="Calibri"/>
              </a:rPr>
              <a:t>an</a:t>
            </a:r>
            <a:r>
              <a:rPr sz="2150" b="1" spc="20" dirty="0">
                <a:latin typeface="Calibri"/>
                <a:cs typeface="Calibri"/>
              </a:rPr>
              <a:t> </a:t>
            </a:r>
            <a:r>
              <a:rPr sz="2150" b="1" spc="10" dirty="0">
                <a:latin typeface="Calibri"/>
                <a:cs typeface="Calibri"/>
              </a:rPr>
              <a:t>entity</a:t>
            </a:r>
            <a:r>
              <a:rPr sz="2150" spc="15" dirty="0">
                <a:latin typeface="Calibri"/>
                <a:cs typeface="Calibri"/>
              </a:rPr>
              <a:t> </a:t>
            </a:r>
            <a:r>
              <a:rPr sz="2150" spc="30" dirty="0">
                <a:latin typeface="Calibri"/>
                <a:cs typeface="Calibri"/>
              </a:rPr>
              <a:t>and</a:t>
            </a:r>
            <a:r>
              <a:rPr sz="2150" spc="35" dirty="0">
                <a:latin typeface="Calibri"/>
                <a:cs typeface="Calibri"/>
              </a:rPr>
              <a:t> </a:t>
            </a:r>
            <a:r>
              <a:rPr sz="2150" spc="10" dirty="0">
                <a:latin typeface="Calibri"/>
                <a:cs typeface="Calibri"/>
              </a:rPr>
              <a:t>a</a:t>
            </a:r>
            <a:r>
              <a:rPr sz="2150" spc="15" dirty="0">
                <a:latin typeface="Calibri"/>
                <a:cs typeface="Calibri"/>
              </a:rPr>
              <a:t> </a:t>
            </a:r>
            <a:r>
              <a:rPr sz="2150" spc="10" dirty="0">
                <a:latin typeface="Calibri"/>
                <a:cs typeface="Calibri"/>
              </a:rPr>
              <a:t>relationship</a:t>
            </a:r>
            <a:r>
              <a:rPr sz="2150" spc="15" dirty="0">
                <a:latin typeface="Calibri"/>
                <a:cs typeface="Calibri"/>
              </a:rPr>
              <a:t> </a:t>
            </a:r>
            <a:r>
              <a:rPr sz="2150" spc="10" dirty="0">
                <a:latin typeface="Calibri"/>
                <a:cs typeface="Calibri"/>
              </a:rPr>
              <a:t>which</a:t>
            </a:r>
            <a:r>
              <a:rPr sz="2150" spc="15" dirty="0">
                <a:latin typeface="Calibri"/>
                <a:cs typeface="Calibri"/>
              </a:rPr>
              <a:t> </a:t>
            </a:r>
            <a:r>
              <a:rPr sz="2150" spc="10" dirty="0">
                <a:latin typeface="Calibri"/>
                <a:cs typeface="Calibri"/>
              </a:rPr>
              <a:t>may</a:t>
            </a:r>
            <a:r>
              <a:rPr sz="2150" spc="15" dirty="0">
                <a:latin typeface="Calibri"/>
                <a:cs typeface="Calibri"/>
              </a:rPr>
              <a:t> </a:t>
            </a:r>
            <a:r>
              <a:rPr sz="2150" spc="40" dirty="0">
                <a:latin typeface="Calibri"/>
                <a:cs typeface="Calibri"/>
              </a:rPr>
              <a:t>be</a:t>
            </a:r>
            <a:r>
              <a:rPr sz="2150" spc="45" dirty="0">
                <a:latin typeface="Calibri"/>
                <a:cs typeface="Calibri"/>
              </a:rPr>
              <a:t> </a:t>
            </a:r>
            <a:r>
              <a:rPr sz="2150" spc="5" dirty="0">
                <a:latin typeface="Calibri"/>
                <a:cs typeface="Calibri"/>
              </a:rPr>
              <a:t>required</a:t>
            </a:r>
            <a:r>
              <a:rPr sz="2150" spc="10" dirty="0">
                <a:latin typeface="Calibri"/>
                <a:cs typeface="Calibri"/>
              </a:rPr>
              <a:t> </a:t>
            </a:r>
            <a:r>
              <a:rPr sz="2150" spc="20" dirty="0">
                <a:latin typeface="Calibri"/>
                <a:cs typeface="Calibri"/>
              </a:rPr>
              <a:t>in</a:t>
            </a:r>
            <a:r>
              <a:rPr sz="2150" spc="25" dirty="0">
                <a:latin typeface="Calibri"/>
                <a:cs typeface="Calibri"/>
              </a:rPr>
              <a:t> </a:t>
            </a:r>
            <a:r>
              <a:rPr sz="2150" spc="30" dirty="0">
                <a:latin typeface="Calibri"/>
                <a:cs typeface="Calibri"/>
              </a:rPr>
              <a:t>some </a:t>
            </a:r>
            <a:r>
              <a:rPr sz="2150" spc="35" dirty="0">
                <a:latin typeface="Calibri"/>
                <a:cs typeface="Calibri"/>
              </a:rPr>
              <a:t> </a:t>
            </a:r>
            <a:r>
              <a:rPr sz="2150" spc="-5" dirty="0">
                <a:latin typeface="Calibri"/>
                <a:cs typeface="Calibri"/>
              </a:rPr>
              <a:t>scenarios.</a:t>
            </a:r>
            <a:endParaRPr sz="2150" dirty="0">
              <a:latin typeface="Calibri"/>
              <a:cs typeface="Calibri"/>
            </a:endParaRPr>
          </a:p>
          <a:p>
            <a:pPr marL="355600" marR="5080" indent="-343535" algn="just">
              <a:lnSpc>
                <a:spcPct val="101899"/>
              </a:lnSpc>
              <a:spcBef>
                <a:spcPts val="525"/>
              </a:spcBef>
              <a:buFont typeface="Arial MT"/>
              <a:buChar char="•"/>
              <a:tabLst>
                <a:tab pos="356235" algn="l"/>
              </a:tabLst>
            </a:pPr>
            <a:r>
              <a:rPr sz="2150" spc="-5" dirty="0">
                <a:latin typeface="Calibri"/>
                <a:cs typeface="Calibri"/>
              </a:rPr>
              <a:t>In</a:t>
            </a:r>
            <a:r>
              <a:rPr sz="2150" dirty="0">
                <a:latin typeface="Calibri"/>
                <a:cs typeface="Calibri"/>
              </a:rPr>
              <a:t> </a:t>
            </a:r>
            <a:r>
              <a:rPr sz="2150" spc="15" dirty="0">
                <a:latin typeface="Calibri"/>
                <a:cs typeface="Calibri"/>
              </a:rPr>
              <a:t>those</a:t>
            </a:r>
            <a:r>
              <a:rPr sz="2150" spc="20" dirty="0">
                <a:latin typeface="Calibri"/>
                <a:cs typeface="Calibri"/>
              </a:rPr>
              <a:t> </a:t>
            </a:r>
            <a:r>
              <a:rPr sz="2150" spc="15" dirty="0">
                <a:latin typeface="Calibri"/>
                <a:cs typeface="Calibri"/>
              </a:rPr>
              <a:t>cases,</a:t>
            </a:r>
            <a:r>
              <a:rPr sz="2150" spc="20" dirty="0">
                <a:latin typeface="Calibri"/>
                <a:cs typeface="Calibri"/>
              </a:rPr>
              <a:t> </a:t>
            </a:r>
            <a:r>
              <a:rPr sz="2150" spc="10" dirty="0">
                <a:latin typeface="Calibri"/>
                <a:cs typeface="Calibri"/>
              </a:rPr>
              <a:t>a</a:t>
            </a:r>
            <a:r>
              <a:rPr sz="2150" spc="15" dirty="0">
                <a:latin typeface="Calibri"/>
                <a:cs typeface="Calibri"/>
              </a:rPr>
              <a:t> </a:t>
            </a:r>
            <a:r>
              <a:rPr sz="2150" spc="10" dirty="0">
                <a:latin typeface="Calibri"/>
                <a:cs typeface="Calibri"/>
              </a:rPr>
              <a:t>relationship</a:t>
            </a:r>
            <a:r>
              <a:rPr sz="2150" spc="15" dirty="0">
                <a:latin typeface="Calibri"/>
                <a:cs typeface="Calibri"/>
              </a:rPr>
              <a:t> </a:t>
            </a:r>
            <a:r>
              <a:rPr sz="2150" spc="20" dirty="0">
                <a:latin typeface="Calibri"/>
                <a:cs typeface="Calibri"/>
              </a:rPr>
              <a:t>with</a:t>
            </a:r>
            <a:r>
              <a:rPr sz="2150" spc="25" dirty="0">
                <a:latin typeface="Calibri"/>
                <a:cs typeface="Calibri"/>
              </a:rPr>
              <a:t> </a:t>
            </a:r>
            <a:r>
              <a:rPr sz="2150" spc="20" dirty="0">
                <a:latin typeface="Calibri"/>
                <a:cs typeface="Calibri"/>
              </a:rPr>
              <a:t>its</a:t>
            </a:r>
            <a:r>
              <a:rPr sz="2150" spc="25" dirty="0">
                <a:latin typeface="Calibri"/>
                <a:cs typeface="Calibri"/>
              </a:rPr>
              <a:t> </a:t>
            </a:r>
            <a:r>
              <a:rPr sz="2150" spc="10" dirty="0">
                <a:latin typeface="Calibri"/>
                <a:cs typeface="Calibri"/>
              </a:rPr>
              <a:t>corresponding</a:t>
            </a:r>
            <a:r>
              <a:rPr sz="2150" spc="15" dirty="0">
                <a:latin typeface="Calibri"/>
                <a:cs typeface="Calibri"/>
              </a:rPr>
              <a:t> entities</a:t>
            </a:r>
            <a:r>
              <a:rPr sz="2150" spc="20" dirty="0">
                <a:latin typeface="Calibri"/>
                <a:cs typeface="Calibri"/>
              </a:rPr>
              <a:t> </a:t>
            </a:r>
            <a:r>
              <a:rPr sz="2150" spc="30" dirty="0">
                <a:latin typeface="Calibri"/>
                <a:cs typeface="Calibri"/>
              </a:rPr>
              <a:t>is </a:t>
            </a:r>
            <a:r>
              <a:rPr sz="2150" spc="35" dirty="0">
                <a:latin typeface="Calibri"/>
                <a:cs typeface="Calibri"/>
              </a:rPr>
              <a:t> </a:t>
            </a:r>
            <a:r>
              <a:rPr sz="2150" dirty="0">
                <a:latin typeface="Calibri"/>
                <a:cs typeface="Calibri"/>
              </a:rPr>
              <a:t>aggregated</a:t>
            </a:r>
            <a:r>
              <a:rPr sz="2150" spc="120" dirty="0">
                <a:latin typeface="Calibri"/>
                <a:cs typeface="Calibri"/>
              </a:rPr>
              <a:t> </a:t>
            </a:r>
            <a:r>
              <a:rPr sz="2150" spc="15" dirty="0">
                <a:latin typeface="Calibri"/>
                <a:cs typeface="Calibri"/>
              </a:rPr>
              <a:t>into</a:t>
            </a:r>
            <a:r>
              <a:rPr sz="2150" spc="-60"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higher</a:t>
            </a:r>
            <a:r>
              <a:rPr sz="2150" spc="35" dirty="0">
                <a:latin typeface="Calibri"/>
                <a:cs typeface="Calibri"/>
              </a:rPr>
              <a:t> </a:t>
            </a:r>
            <a:r>
              <a:rPr sz="2150" spc="-5" dirty="0">
                <a:latin typeface="Calibri"/>
                <a:cs typeface="Calibri"/>
              </a:rPr>
              <a:t>level</a:t>
            </a:r>
            <a:r>
              <a:rPr sz="2150" spc="65" dirty="0">
                <a:latin typeface="Calibri"/>
                <a:cs typeface="Calibri"/>
              </a:rPr>
              <a:t> </a:t>
            </a:r>
            <a:r>
              <a:rPr sz="2150" spc="-15" dirty="0">
                <a:latin typeface="Calibri"/>
                <a:cs typeface="Calibri"/>
              </a:rPr>
              <a:t>entity.</a:t>
            </a:r>
            <a:endParaRPr sz="2150" dirty="0">
              <a:latin typeface="Calibri"/>
              <a:cs typeface="Calibri"/>
            </a:endParaRPr>
          </a:p>
          <a:p>
            <a:pPr marL="355600" indent="-343535" algn="just">
              <a:lnSpc>
                <a:spcPct val="100000"/>
              </a:lnSpc>
              <a:spcBef>
                <a:spcPts val="650"/>
              </a:spcBef>
              <a:buFont typeface="Arial MT"/>
              <a:buChar char="•"/>
              <a:tabLst>
                <a:tab pos="356235" algn="l"/>
              </a:tabLst>
            </a:pPr>
            <a:r>
              <a:rPr sz="2150" spc="5" dirty="0">
                <a:latin typeface="Calibri"/>
                <a:cs typeface="Calibri"/>
              </a:rPr>
              <a:t>Aggregation </a:t>
            </a:r>
            <a:r>
              <a:rPr sz="2150" spc="225" dirty="0">
                <a:latin typeface="Calibri"/>
                <a:cs typeface="Calibri"/>
              </a:rPr>
              <a:t> </a:t>
            </a:r>
            <a:r>
              <a:rPr sz="2150" spc="15" dirty="0">
                <a:latin typeface="Calibri"/>
                <a:cs typeface="Calibri"/>
              </a:rPr>
              <a:t>is </a:t>
            </a:r>
            <a:r>
              <a:rPr sz="2150" spc="195" dirty="0">
                <a:latin typeface="Calibri"/>
                <a:cs typeface="Calibri"/>
              </a:rPr>
              <a:t> </a:t>
            </a:r>
            <a:r>
              <a:rPr sz="2150" spc="15" dirty="0">
                <a:latin typeface="Calibri"/>
                <a:cs typeface="Calibri"/>
              </a:rPr>
              <a:t>an </a:t>
            </a:r>
            <a:r>
              <a:rPr sz="2150" spc="204" dirty="0">
                <a:latin typeface="Calibri"/>
                <a:cs typeface="Calibri"/>
              </a:rPr>
              <a:t> </a:t>
            </a:r>
            <a:r>
              <a:rPr sz="2150" b="1" spc="5" dirty="0">
                <a:latin typeface="Calibri"/>
                <a:cs typeface="Calibri"/>
              </a:rPr>
              <a:t>abstraction</a:t>
            </a:r>
            <a:r>
              <a:rPr sz="2150" spc="5" dirty="0">
                <a:latin typeface="Calibri"/>
                <a:cs typeface="Calibri"/>
              </a:rPr>
              <a:t> </a:t>
            </a:r>
            <a:r>
              <a:rPr sz="2150" spc="210" dirty="0">
                <a:latin typeface="Calibri"/>
                <a:cs typeface="Calibri"/>
              </a:rPr>
              <a:t> </a:t>
            </a:r>
            <a:r>
              <a:rPr sz="2150" spc="15" dirty="0">
                <a:latin typeface="Calibri"/>
                <a:cs typeface="Calibri"/>
              </a:rPr>
              <a:t>through </a:t>
            </a:r>
            <a:r>
              <a:rPr sz="2150" spc="215" dirty="0">
                <a:latin typeface="Calibri"/>
                <a:cs typeface="Calibri"/>
              </a:rPr>
              <a:t> </a:t>
            </a:r>
            <a:r>
              <a:rPr sz="2150" spc="10" dirty="0">
                <a:latin typeface="Calibri"/>
                <a:cs typeface="Calibri"/>
              </a:rPr>
              <a:t>which </a:t>
            </a:r>
            <a:r>
              <a:rPr sz="2150" spc="204" dirty="0">
                <a:latin typeface="Calibri"/>
                <a:cs typeface="Calibri"/>
              </a:rPr>
              <a:t> </a:t>
            </a:r>
            <a:r>
              <a:rPr sz="2150" spc="25" dirty="0">
                <a:latin typeface="Calibri"/>
                <a:cs typeface="Calibri"/>
              </a:rPr>
              <a:t>we </a:t>
            </a:r>
            <a:r>
              <a:rPr sz="2150" spc="180" dirty="0">
                <a:latin typeface="Calibri"/>
                <a:cs typeface="Calibri"/>
              </a:rPr>
              <a:t> </a:t>
            </a:r>
            <a:r>
              <a:rPr sz="2150" spc="30" dirty="0">
                <a:latin typeface="Calibri"/>
                <a:cs typeface="Calibri"/>
              </a:rPr>
              <a:t>can </a:t>
            </a:r>
            <a:r>
              <a:rPr sz="2150" spc="190" dirty="0">
                <a:latin typeface="Calibri"/>
                <a:cs typeface="Calibri"/>
              </a:rPr>
              <a:t> </a:t>
            </a:r>
            <a:r>
              <a:rPr sz="2150" spc="5" dirty="0">
                <a:latin typeface="Calibri"/>
                <a:cs typeface="Calibri"/>
              </a:rPr>
              <a:t>represent</a:t>
            </a:r>
            <a:endParaRPr sz="2150" dirty="0">
              <a:latin typeface="Calibri"/>
              <a:cs typeface="Calibri"/>
            </a:endParaRPr>
          </a:p>
          <a:p>
            <a:pPr marL="355600" algn="just">
              <a:lnSpc>
                <a:spcPct val="100000"/>
              </a:lnSpc>
              <a:spcBef>
                <a:spcPts val="50"/>
              </a:spcBef>
            </a:pPr>
            <a:r>
              <a:rPr sz="2150" dirty="0">
                <a:latin typeface="Calibri"/>
                <a:cs typeface="Calibri"/>
              </a:rPr>
              <a:t>relationships</a:t>
            </a:r>
            <a:r>
              <a:rPr sz="2150" spc="110" dirty="0">
                <a:latin typeface="Calibri"/>
                <a:cs typeface="Calibri"/>
              </a:rPr>
              <a:t> </a:t>
            </a:r>
            <a:r>
              <a:rPr sz="2150" spc="10" dirty="0">
                <a:latin typeface="Calibri"/>
                <a:cs typeface="Calibri"/>
              </a:rPr>
              <a:t>as</a:t>
            </a:r>
            <a:r>
              <a:rPr sz="2150" spc="15" dirty="0">
                <a:latin typeface="Calibri"/>
                <a:cs typeface="Calibri"/>
              </a:rPr>
              <a:t> </a:t>
            </a:r>
            <a:r>
              <a:rPr sz="2150" spc="5" dirty="0">
                <a:latin typeface="Calibri"/>
                <a:cs typeface="Calibri"/>
              </a:rPr>
              <a:t>higher</a:t>
            </a:r>
            <a:r>
              <a:rPr sz="2150" spc="110" dirty="0">
                <a:latin typeface="Calibri"/>
                <a:cs typeface="Calibri"/>
              </a:rPr>
              <a:t> </a:t>
            </a:r>
            <a:r>
              <a:rPr sz="2150" spc="-5" dirty="0">
                <a:latin typeface="Calibri"/>
                <a:cs typeface="Calibri"/>
              </a:rPr>
              <a:t>level</a:t>
            </a:r>
            <a:r>
              <a:rPr sz="2150" spc="65" dirty="0">
                <a:latin typeface="Calibri"/>
                <a:cs typeface="Calibri"/>
              </a:rPr>
              <a:t> </a:t>
            </a:r>
            <a:r>
              <a:rPr sz="2150" spc="10" dirty="0">
                <a:latin typeface="Calibri"/>
                <a:cs typeface="Calibri"/>
              </a:rPr>
              <a:t>entity</a:t>
            </a:r>
            <a:r>
              <a:rPr sz="2150" spc="25" dirty="0">
                <a:latin typeface="Calibri"/>
                <a:cs typeface="Calibri"/>
              </a:rPr>
              <a:t> </a:t>
            </a:r>
            <a:r>
              <a:rPr sz="2150" spc="-5" dirty="0">
                <a:latin typeface="Calibri"/>
                <a:cs typeface="Calibri"/>
              </a:rPr>
              <a:t>sets.</a:t>
            </a:r>
            <a:endParaRPr sz="2150" dirty="0">
              <a:latin typeface="Calibri"/>
              <a:cs typeface="Calibri"/>
            </a:endParaRPr>
          </a:p>
          <a:p>
            <a:pPr marL="355600" marR="8255" indent="-343535" algn="just">
              <a:lnSpc>
                <a:spcPct val="102499"/>
              </a:lnSpc>
              <a:spcBef>
                <a:spcPts val="509"/>
              </a:spcBef>
              <a:buFont typeface="Arial MT"/>
              <a:buChar char="•"/>
              <a:tabLst>
                <a:tab pos="356235" algn="l"/>
              </a:tabLst>
            </a:pPr>
            <a:r>
              <a:rPr sz="2150" spc="-5" dirty="0">
                <a:latin typeface="Calibri"/>
                <a:cs typeface="Calibri"/>
              </a:rPr>
              <a:t>For</a:t>
            </a:r>
            <a:r>
              <a:rPr sz="2150" dirty="0">
                <a:latin typeface="Calibri"/>
                <a:cs typeface="Calibri"/>
              </a:rPr>
              <a:t> </a:t>
            </a:r>
            <a:r>
              <a:rPr sz="2150" spc="5" dirty="0">
                <a:latin typeface="Calibri"/>
                <a:cs typeface="Calibri"/>
              </a:rPr>
              <a:t>Example,</a:t>
            </a:r>
            <a:r>
              <a:rPr sz="2150" spc="10" dirty="0">
                <a:latin typeface="Calibri"/>
                <a:cs typeface="Calibri"/>
              </a:rPr>
              <a:t> </a:t>
            </a:r>
            <a:r>
              <a:rPr sz="2150" spc="15" dirty="0">
                <a:latin typeface="Calibri"/>
                <a:cs typeface="Calibri"/>
              </a:rPr>
              <a:t>Employee </a:t>
            </a:r>
            <a:r>
              <a:rPr sz="2150" spc="5" dirty="0">
                <a:latin typeface="Calibri"/>
                <a:cs typeface="Calibri"/>
              </a:rPr>
              <a:t>working</a:t>
            </a:r>
            <a:r>
              <a:rPr sz="2150" spc="10" dirty="0">
                <a:latin typeface="Calibri"/>
                <a:cs typeface="Calibri"/>
              </a:rPr>
              <a:t> </a:t>
            </a:r>
            <a:r>
              <a:rPr sz="2150" dirty="0">
                <a:latin typeface="Calibri"/>
                <a:cs typeface="Calibri"/>
              </a:rPr>
              <a:t>for</a:t>
            </a:r>
            <a:r>
              <a:rPr sz="2150" spc="5" dirty="0">
                <a:latin typeface="Calibri"/>
                <a:cs typeface="Calibri"/>
              </a:rPr>
              <a:t> </a:t>
            </a:r>
            <a:r>
              <a:rPr sz="2150" spc="10" dirty="0">
                <a:latin typeface="Calibri"/>
                <a:cs typeface="Calibri"/>
              </a:rPr>
              <a:t>a</a:t>
            </a:r>
            <a:r>
              <a:rPr sz="2150" spc="15" dirty="0">
                <a:latin typeface="Calibri"/>
                <a:cs typeface="Calibri"/>
              </a:rPr>
              <a:t> </a:t>
            </a:r>
            <a:r>
              <a:rPr sz="2150" dirty="0">
                <a:latin typeface="Calibri"/>
                <a:cs typeface="Calibri"/>
              </a:rPr>
              <a:t>project</a:t>
            </a:r>
            <a:r>
              <a:rPr sz="2150" spc="5" dirty="0">
                <a:latin typeface="Calibri"/>
                <a:cs typeface="Calibri"/>
              </a:rPr>
              <a:t> </a:t>
            </a:r>
            <a:r>
              <a:rPr sz="2150" spc="10" dirty="0">
                <a:latin typeface="Calibri"/>
                <a:cs typeface="Calibri"/>
              </a:rPr>
              <a:t>may</a:t>
            </a:r>
            <a:r>
              <a:rPr sz="2150" spc="15" dirty="0">
                <a:latin typeface="Calibri"/>
                <a:cs typeface="Calibri"/>
              </a:rPr>
              <a:t> </a:t>
            </a:r>
            <a:r>
              <a:rPr sz="2150" spc="5" dirty="0">
                <a:latin typeface="Calibri"/>
                <a:cs typeface="Calibri"/>
              </a:rPr>
              <a:t>require</a:t>
            </a:r>
            <a:r>
              <a:rPr sz="2150" spc="10" dirty="0">
                <a:latin typeface="Calibri"/>
                <a:cs typeface="Calibri"/>
              </a:rPr>
              <a:t> </a:t>
            </a:r>
            <a:r>
              <a:rPr sz="2150" spc="30" dirty="0">
                <a:latin typeface="Calibri"/>
                <a:cs typeface="Calibri"/>
              </a:rPr>
              <a:t>some </a:t>
            </a:r>
            <a:r>
              <a:rPr sz="2150" spc="35" dirty="0">
                <a:latin typeface="Calibri"/>
                <a:cs typeface="Calibri"/>
              </a:rPr>
              <a:t> </a:t>
            </a:r>
            <a:r>
              <a:rPr sz="2150" dirty="0">
                <a:latin typeface="Calibri"/>
                <a:cs typeface="Calibri"/>
              </a:rPr>
              <a:t>machinery.</a:t>
            </a:r>
            <a:r>
              <a:rPr sz="2150" spc="5" dirty="0">
                <a:latin typeface="Calibri"/>
                <a:cs typeface="Calibri"/>
              </a:rPr>
              <a:t> </a:t>
            </a:r>
            <a:r>
              <a:rPr sz="2150" spc="-10" dirty="0">
                <a:latin typeface="Calibri"/>
                <a:cs typeface="Calibri"/>
              </a:rPr>
              <a:t>So,</a:t>
            </a:r>
            <a:r>
              <a:rPr sz="2150" spc="-5" dirty="0">
                <a:latin typeface="Calibri"/>
                <a:cs typeface="Calibri"/>
              </a:rPr>
              <a:t> </a:t>
            </a:r>
            <a:r>
              <a:rPr sz="2150" spc="20" dirty="0">
                <a:latin typeface="Calibri"/>
                <a:cs typeface="Calibri"/>
              </a:rPr>
              <a:t>REQUIRE</a:t>
            </a:r>
            <a:r>
              <a:rPr sz="2150" spc="25" dirty="0">
                <a:latin typeface="Calibri"/>
                <a:cs typeface="Calibri"/>
              </a:rPr>
              <a:t> </a:t>
            </a:r>
            <a:r>
              <a:rPr sz="2150" spc="5" dirty="0">
                <a:latin typeface="Calibri"/>
                <a:cs typeface="Calibri"/>
              </a:rPr>
              <a:t>relationship</a:t>
            </a:r>
            <a:r>
              <a:rPr sz="2150" spc="10" dirty="0">
                <a:latin typeface="Calibri"/>
                <a:cs typeface="Calibri"/>
              </a:rPr>
              <a:t> </a:t>
            </a:r>
            <a:r>
              <a:rPr sz="2150" spc="20" dirty="0">
                <a:latin typeface="Calibri"/>
                <a:cs typeface="Calibri"/>
              </a:rPr>
              <a:t>is </a:t>
            </a:r>
            <a:r>
              <a:rPr sz="2150" spc="25" dirty="0">
                <a:latin typeface="Calibri"/>
                <a:cs typeface="Calibri"/>
              </a:rPr>
              <a:t> </a:t>
            </a:r>
            <a:r>
              <a:rPr sz="2150" dirty="0">
                <a:latin typeface="Calibri"/>
                <a:cs typeface="Calibri"/>
              </a:rPr>
              <a:t>needed</a:t>
            </a:r>
            <a:r>
              <a:rPr sz="2150" spc="490" dirty="0">
                <a:latin typeface="Calibri"/>
                <a:cs typeface="Calibri"/>
              </a:rPr>
              <a:t> </a:t>
            </a:r>
            <a:r>
              <a:rPr sz="2150" spc="20" dirty="0">
                <a:latin typeface="Calibri"/>
                <a:cs typeface="Calibri"/>
              </a:rPr>
              <a:t>between </a:t>
            </a:r>
            <a:r>
              <a:rPr sz="2150" spc="25" dirty="0">
                <a:latin typeface="Calibri"/>
                <a:cs typeface="Calibri"/>
              </a:rPr>
              <a:t> </a:t>
            </a:r>
            <a:r>
              <a:rPr sz="2150" spc="5" dirty="0">
                <a:latin typeface="Calibri"/>
                <a:cs typeface="Calibri"/>
              </a:rPr>
              <a:t>relationship</a:t>
            </a:r>
            <a:r>
              <a:rPr sz="2150" spc="10" dirty="0">
                <a:latin typeface="Calibri"/>
                <a:cs typeface="Calibri"/>
              </a:rPr>
              <a:t> </a:t>
            </a:r>
            <a:r>
              <a:rPr sz="2150" spc="20" dirty="0">
                <a:latin typeface="Calibri"/>
                <a:cs typeface="Calibri"/>
              </a:rPr>
              <a:t>WORKS_FOR</a:t>
            </a:r>
            <a:r>
              <a:rPr sz="2150" spc="25" dirty="0">
                <a:latin typeface="Calibri"/>
                <a:cs typeface="Calibri"/>
              </a:rPr>
              <a:t> </a:t>
            </a:r>
            <a:r>
              <a:rPr sz="2150" spc="10" dirty="0">
                <a:latin typeface="Calibri"/>
                <a:cs typeface="Calibri"/>
              </a:rPr>
              <a:t>and</a:t>
            </a:r>
            <a:r>
              <a:rPr sz="2150" spc="15" dirty="0">
                <a:latin typeface="Calibri"/>
                <a:cs typeface="Calibri"/>
              </a:rPr>
              <a:t> </a:t>
            </a:r>
            <a:r>
              <a:rPr sz="2150" spc="10" dirty="0">
                <a:latin typeface="Calibri"/>
                <a:cs typeface="Calibri"/>
              </a:rPr>
              <a:t>entity </a:t>
            </a:r>
            <a:r>
              <a:rPr sz="2150" spc="15" dirty="0">
                <a:latin typeface="Calibri"/>
                <a:cs typeface="Calibri"/>
              </a:rPr>
              <a:t> </a:t>
            </a:r>
            <a:r>
              <a:rPr sz="2150" spc="-5" dirty="0">
                <a:latin typeface="Calibri"/>
                <a:cs typeface="Calibri"/>
              </a:rPr>
              <a:t>MACHINERY.</a:t>
            </a:r>
            <a:r>
              <a:rPr sz="2150" spc="480" dirty="0">
                <a:latin typeface="Calibri"/>
                <a:cs typeface="Calibri"/>
              </a:rPr>
              <a:t> </a:t>
            </a:r>
            <a:r>
              <a:rPr sz="2150" spc="10" dirty="0">
                <a:latin typeface="Calibri"/>
                <a:cs typeface="Calibri"/>
              </a:rPr>
              <a:t>Using </a:t>
            </a:r>
            <a:r>
              <a:rPr sz="2150" spc="15" dirty="0">
                <a:latin typeface="Calibri"/>
                <a:cs typeface="Calibri"/>
              </a:rPr>
              <a:t> </a:t>
            </a:r>
            <a:r>
              <a:rPr sz="2150" spc="5" dirty="0">
                <a:latin typeface="Calibri"/>
                <a:cs typeface="Calibri"/>
              </a:rPr>
              <a:t>aggregation, </a:t>
            </a:r>
            <a:r>
              <a:rPr sz="2150" spc="15" dirty="0">
                <a:latin typeface="Calibri"/>
                <a:cs typeface="Calibri"/>
              </a:rPr>
              <a:t>WORKS_FOR </a:t>
            </a:r>
            <a:r>
              <a:rPr sz="2150" spc="5" dirty="0">
                <a:latin typeface="Calibri"/>
                <a:cs typeface="Calibri"/>
              </a:rPr>
              <a:t>relationship </a:t>
            </a:r>
            <a:r>
              <a:rPr sz="2150" spc="20" dirty="0">
                <a:latin typeface="Calibri"/>
                <a:cs typeface="Calibri"/>
              </a:rPr>
              <a:t>with its </a:t>
            </a:r>
            <a:r>
              <a:rPr sz="2150" spc="5" dirty="0">
                <a:latin typeface="Calibri"/>
                <a:cs typeface="Calibri"/>
              </a:rPr>
              <a:t>entities EMPLOYEE </a:t>
            </a:r>
            <a:r>
              <a:rPr sz="2150" spc="10" dirty="0">
                <a:latin typeface="Calibri"/>
                <a:cs typeface="Calibri"/>
              </a:rPr>
              <a:t> and</a:t>
            </a:r>
            <a:r>
              <a:rPr sz="2150" spc="15" dirty="0">
                <a:latin typeface="Calibri"/>
                <a:cs typeface="Calibri"/>
              </a:rPr>
              <a:t> </a:t>
            </a:r>
            <a:r>
              <a:rPr sz="2150" dirty="0">
                <a:latin typeface="Calibri"/>
                <a:cs typeface="Calibri"/>
              </a:rPr>
              <a:t>PROJECT</a:t>
            </a:r>
            <a:r>
              <a:rPr sz="2150" spc="5" dirty="0">
                <a:latin typeface="Calibri"/>
                <a:cs typeface="Calibri"/>
              </a:rPr>
              <a:t> </a:t>
            </a:r>
            <a:r>
              <a:rPr sz="2150" spc="15" dirty="0">
                <a:latin typeface="Calibri"/>
                <a:cs typeface="Calibri"/>
              </a:rPr>
              <a:t>is</a:t>
            </a:r>
            <a:r>
              <a:rPr sz="2150" spc="20" dirty="0">
                <a:latin typeface="Calibri"/>
                <a:cs typeface="Calibri"/>
              </a:rPr>
              <a:t> </a:t>
            </a:r>
            <a:r>
              <a:rPr sz="2150" spc="5" dirty="0">
                <a:latin typeface="Calibri"/>
                <a:cs typeface="Calibri"/>
              </a:rPr>
              <a:t>aggregated</a:t>
            </a:r>
            <a:r>
              <a:rPr sz="2150" spc="10" dirty="0">
                <a:latin typeface="Calibri"/>
                <a:cs typeface="Calibri"/>
              </a:rPr>
              <a:t> </a:t>
            </a:r>
            <a:r>
              <a:rPr sz="2150" spc="15" dirty="0">
                <a:latin typeface="Calibri"/>
                <a:cs typeface="Calibri"/>
              </a:rPr>
              <a:t>into</a:t>
            </a:r>
            <a:r>
              <a:rPr sz="2150" spc="20" dirty="0">
                <a:latin typeface="Calibri"/>
                <a:cs typeface="Calibri"/>
              </a:rPr>
              <a:t> </a:t>
            </a:r>
            <a:r>
              <a:rPr sz="2150" spc="15" dirty="0">
                <a:latin typeface="Calibri"/>
                <a:cs typeface="Calibri"/>
              </a:rPr>
              <a:t>single</a:t>
            </a:r>
            <a:r>
              <a:rPr sz="2150" spc="20" dirty="0">
                <a:latin typeface="Calibri"/>
                <a:cs typeface="Calibri"/>
              </a:rPr>
              <a:t> </a:t>
            </a:r>
            <a:r>
              <a:rPr sz="2150" spc="10" dirty="0">
                <a:latin typeface="Calibri"/>
                <a:cs typeface="Calibri"/>
              </a:rPr>
              <a:t>entity</a:t>
            </a:r>
            <a:r>
              <a:rPr sz="2150" spc="15" dirty="0">
                <a:latin typeface="Calibri"/>
                <a:cs typeface="Calibri"/>
              </a:rPr>
              <a:t> </a:t>
            </a:r>
            <a:r>
              <a:rPr sz="2150" spc="10" dirty="0">
                <a:latin typeface="Calibri"/>
                <a:cs typeface="Calibri"/>
              </a:rPr>
              <a:t>and</a:t>
            </a:r>
            <a:r>
              <a:rPr sz="2150" spc="15" dirty="0">
                <a:latin typeface="Calibri"/>
                <a:cs typeface="Calibri"/>
              </a:rPr>
              <a:t> </a:t>
            </a:r>
            <a:r>
              <a:rPr sz="2150" spc="5" dirty="0">
                <a:latin typeface="Calibri"/>
                <a:cs typeface="Calibri"/>
              </a:rPr>
              <a:t>relationship </a:t>
            </a:r>
            <a:r>
              <a:rPr sz="2150" spc="10" dirty="0">
                <a:latin typeface="Calibri"/>
                <a:cs typeface="Calibri"/>
              </a:rPr>
              <a:t> </a:t>
            </a:r>
            <a:r>
              <a:rPr sz="2150" spc="20" dirty="0">
                <a:latin typeface="Calibri"/>
                <a:cs typeface="Calibri"/>
              </a:rPr>
              <a:t>REQUIRE</a:t>
            </a:r>
            <a:r>
              <a:rPr sz="2150" spc="40" dirty="0">
                <a:latin typeface="Calibri"/>
                <a:cs typeface="Calibri"/>
              </a:rPr>
              <a:t> </a:t>
            </a:r>
            <a:r>
              <a:rPr sz="2150" spc="20" dirty="0">
                <a:latin typeface="Calibri"/>
                <a:cs typeface="Calibri"/>
              </a:rPr>
              <a:t>is</a:t>
            </a:r>
            <a:r>
              <a:rPr sz="2150" spc="10" dirty="0">
                <a:latin typeface="Calibri"/>
                <a:cs typeface="Calibri"/>
              </a:rPr>
              <a:t> </a:t>
            </a:r>
            <a:r>
              <a:rPr sz="2150" dirty="0">
                <a:latin typeface="Calibri"/>
                <a:cs typeface="Calibri"/>
              </a:rPr>
              <a:t>created</a:t>
            </a:r>
            <a:r>
              <a:rPr sz="2150" spc="15" dirty="0">
                <a:latin typeface="Calibri"/>
                <a:cs typeface="Calibri"/>
              </a:rPr>
              <a:t> </a:t>
            </a:r>
            <a:r>
              <a:rPr sz="2150" dirty="0">
                <a:latin typeface="Calibri"/>
                <a:cs typeface="Calibri"/>
              </a:rPr>
              <a:t>between</a:t>
            </a:r>
            <a:r>
              <a:rPr sz="2150" spc="170" dirty="0">
                <a:latin typeface="Calibri"/>
                <a:cs typeface="Calibri"/>
              </a:rPr>
              <a:t> </a:t>
            </a:r>
            <a:r>
              <a:rPr sz="2150" dirty="0">
                <a:latin typeface="Calibri"/>
                <a:cs typeface="Calibri"/>
              </a:rPr>
              <a:t>aggregated</a:t>
            </a:r>
            <a:r>
              <a:rPr sz="2150" spc="120" dirty="0">
                <a:latin typeface="Calibri"/>
                <a:cs typeface="Calibri"/>
              </a:rPr>
              <a:t> </a:t>
            </a:r>
            <a:r>
              <a:rPr sz="2150" spc="10" dirty="0">
                <a:latin typeface="Calibri"/>
                <a:cs typeface="Calibri"/>
              </a:rPr>
              <a:t>entity</a:t>
            </a:r>
            <a:r>
              <a:rPr sz="2150" spc="40" dirty="0">
                <a:latin typeface="Calibri"/>
                <a:cs typeface="Calibri"/>
              </a:rPr>
              <a:t> </a:t>
            </a:r>
            <a:r>
              <a:rPr sz="2150" spc="5" dirty="0">
                <a:latin typeface="Calibri"/>
                <a:cs typeface="Calibri"/>
              </a:rPr>
              <a:t>and</a:t>
            </a:r>
            <a:r>
              <a:rPr sz="2150" spc="20" dirty="0">
                <a:latin typeface="Calibri"/>
                <a:cs typeface="Calibri"/>
              </a:rPr>
              <a:t> </a:t>
            </a:r>
            <a:r>
              <a:rPr sz="2150" spc="-15" dirty="0">
                <a:latin typeface="Calibri"/>
                <a:cs typeface="Calibri"/>
              </a:rPr>
              <a:t>MACHINERY.</a:t>
            </a:r>
            <a:endParaRPr sz="2150" dirty="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118</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118</a:t>
            </a:fld>
            <a:endParaRPr lang="en-IN"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152900" y="0"/>
              <a:ext cx="22241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00525" y="0"/>
              <a:ext cx="2128901" cy="890524"/>
            </a:xfrm>
            <a:prstGeom prst="rect">
              <a:avLst/>
            </a:prstGeom>
          </p:spPr>
        </p:pic>
      </p:grpSp>
      <p:sp>
        <p:nvSpPr>
          <p:cNvPr id="7" name="object 7"/>
          <p:cNvSpPr txBox="1">
            <a:spLocks noGrp="1"/>
          </p:cNvSpPr>
          <p:nvPr>
            <p:ph type="title"/>
          </p:nvPr>
        </p:nvSpPr>
        <p:spPr>
          <a:xfrm>
            <a:off x="4465701" y="57785"/>
            <a:ext cx="158623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E</a:t>
            </a:r>
            <a:r>
              <a:rPr b="1" spc="-50" dirty="0">
                <a:latin typeface="Calibri"/>
                <a:cs typeface="Calibri"/>
              </a:rPr>
              <a:t>x</a:t>
            </a:r>
            <a:r>
              <a:rPr b="1" spc="-10" dirty="0">
                <a:latin typeface="Calibri"/>
                <a:cs typeface="Calibri"/>
              </a:rPr>
              <a:t>a</a:t>
            </a:r>
            <a:r>
              <a:rPr b="1" spc="15" dirty="0">
                <a:latin typeface="Calibri"/>
                <a:cs typeface="Calibri"/>
              </a:rPr>
              <a:t>mp</a:t>
            </a:r>
            <a:r>
              <a:rPr b="1" spc="20" dirty="0">
                <a:latin typeface="Calibri"/>
                <a:cs typeface="Calibri"/>
              </a:rPr>
              <a:t>l</a:t>
            </a:r>
            <a:r>
              <a:rPr b="1" spc="35" dirty="0">
                <a:latin typeface="Calibri"/>
                <a:cs typeface="Calibri"/>
              </a:rPr>
              <a:t>e</a:t>
            </a:r>
            <a:r>
              <a:rPr b="1" spc="5" dirty="0">
                <a:latin typeface="Calibri"/>
                <a:cs typeface="Calibri"/>
              </a:rPr>
              <a:t>:</a:t>
            </a:r>
          </a:p>
        </p:txBody>
      </p:sp>
      <p:pic>
        <p:nvPicPr>
          <p:cNvPr id="8" name="object 8"/>
          <p:cNvPicPr/>
          <p:nvPr/>
        </p:nvPicPr>
        <p:blipFill>
          <a:blip r:embed="rId5" cstate="print"/>
          <a:stretch>
            <a:fillRect/>
          </a:stretch>
        </p:blipFill>
        <p:spPr>
          <a:xfrm>
            <a:off x="1674498" y="1243852"/>
            <a:ext cx="6239631" cy="4875119"/>
          </a:xfrm>
          <a:prstGeom prst="rect">
            <a:avLst/>
          </a:prstGeom>
        </p:spPr>
      </p:pic>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119</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119</a:t>
            </a:fld>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365250" y="1485900"/>
          <a:ext cx="6782424" cy="4180178"/>
        </p:xfrm>
        <a:graphic>
          <a:graphicData uri="http://schemas.openxmlformats.org/drawingml/2006/table">
            <a:tbl>
              <a:tblPr firstRow="1" bandRow="1">
                <a:tableStyleId>{2D5ABB26-0587-4C30-8999-92F81FD0307C}</a:tableStyleId>
              </a:tblPr>
              <a:tblGrid>
                <a:gridCol w="886460">
                  <a:extLst>
                    <a:ext uri="{9D8B030D-6E8A-4147-A177-3AD203B41FA5}">
                      <a16:colId xmlns:a16="http://schemas.microsoft.com/office/drawing/2014/main" xmlns="" val="20000"/>
                    </a:ext>
                  </a:extLst>
                </a:gridCol>
                <a:gridCol w="469265">
                  <a:extLst>
                    <a:ext uri="{9D8B030D-6E8A-4147-A177-3AD203B41FA5}">
                      <a16:colId xmlns:a16="http://schemas.microsoft.com/office/drawing/2014/main" xmlns="" val="20001"/>
                    </a:ext>
                  </a:extLst>
                </a:gridCol>
                <a:gridCol w="469264">
                  <a:extLst>
                    <a:ext uri="{9D8B030D-6E8A-4147-A177-3AD203B41FA5}">
                      <a16:colId xmlns:a16="http://schemas.microsoft.com/office/drawing/2014/main" xmlns="" val="20002"/>
                    </a:ext>
                  </a:extLst>
                </a:gridCol>
                <a:gridCol w="469264">
                  <a:extLst>
                    <a:ext uri="{9D8B030D-6E8A-4147-A177-3AD203B41FA5}">
                      <a16:colId xmlns:a16="http://schemas.microsoft.com/office/drawing/2014/main" xmlns="" val="20003"/>
                    </a:ext>
                  </a:extLst>
                </a:gridCol>
                <a:gridCol w="469264">
                  <a:extLst>
                    <a:ext uri="{9D8B030D-6E8A-4147-A177-3AD203B41FA5}">
                      <a16:colId xmlns:a16="http://schemas.microsoft.com/office/drawing/2014/main" xmlns="" val="20004"/>
                    </a:ext>
                  </a:extLst>
                </a:gridCol>
                <a:gridCol w="469264">
                  <a:extLst>
                    <a:ext uri="{9D8B030D-6E8A-4147-A177-3AD203B41FA5}">
                      <a16:colId xmlns:a16="http://schemas.microsoft.com/office/drawing/2014/main" xmlns="" val="20005"/>
                    </a:ext>
                  </a:extLst>
                </a:gridCol>
                <a:gridCol w="469264">
                  <a:extLst>
                    <a:ext uri="{9D8B030D-6E8A-4147-A177-3AD203B41FA5}">
                      <a16:colId xmlns:a16="http://schemas.microsoft.com/office/drawing/2014/main" xmlns="" val="20006"/>
                    </a:ext>
                  </a:extLst>
                </a:gridCol>
                <a:gridCol w="469264">
                  <a:extLst>
                    <a:ext uri="{9D8B030D-6E8A-4147-A177-3AD203B41FA5}">
                      <a16:colId xmlns:a16="http://schemas.microsoft.com/office/drawing/2014/main" xmlns="" val="20007"/>
                    </a:ext>
                  </a:extLst>
                </a:gridCol>
                <a:gridCol w="469264">
                  <a:extLst>
                    <a:ext uri="{9D8B030D-6E8A-4147-A177-3AD203B41FA5}">
                      <a16:colId xmlns:a16="http://schemas.microsoft.com/office/drawing/2014/main" xmlns="" val="20008"/>
                    </a:ext>
                  </a:extLst>
                </a:gridCol>
                <a:gridCol w="469264">
                  <a:extLst>
                    <a:ext uri="{9D8B030D-6E8A-4147-A177-3AD203B41FA5}">
                      <a16:colId xmlns:a16="http://schemas.microsoft.com/office/drawing/2014/main" xmlns="" val="20009"/>
                    </a:ext>
                  </a:extLst>
                </a:gridCol>
                <a:gridCol w="557529">
                  <a:extLst>
                    <a:ext uri="{9D8B030D-6E8A-4147-A177-3AD203B41FA5}">
                      <a16:colId xmlns:a16="http://schemas.microsoft.com/office/drawing/2014/main" xmlns="" val="20010"/>
                    </a:ext>
                  </a:extLst>
                </a:gridCol>
                <a:gridCol w="557529">
                  <a:extLst>
                    <a:ext uri="{9D8B030D-6E8A-4147-A177-3AD203B41FA5}">
                      <a16:colId xmlns:a16="http://schemas.microsoft.com/office/drawing/2014/main" xmlns="" val="20011"/>
                    </a:ext>
                  </a:extLst>
                </a:gridCol>
                <a:gridCol w="557529">
                  <a:extLst>
                    <a:ext uri="{9D8B030D-6E8A-4147-A177-3AD203B41FA5}">
                      <a16:colId xmlns:a16="http://schemas.microsoft.com/office/drawing/2014/main" xmlns="" val="20012"/>
                    </a:ext>
                  </a:extLst>
                </a:gridCol>
              </a:tblGrid>
              <a:tr h="930021">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7620" algn="ctr">
                        <a:lnSpc>
                          <a:spcPct val="100000"/>
                        </a:lnSpc>
                        <a:spcBef>
                          <a:spcPts val="1190"/>
                        </a:spcBef>
                      </a:pPr>
                      <a:r>
                        <a:rPr sz="1400" b="1" spc="15" dirty="0">
                          <a:solidFill>
                            <a:srgbClr val="FFFFFF"/>
                          </a:solidFill>
                          <a:latin typeface="Calibri"/>
                          <a:cs typeface="Calibri"/>
                        </a:rPr>
                        <a:t>PO1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6985" algn="ctr">
                        <a:lnSpc>
                          <a:spcPct val="100000"/>
                        </a:lnSpc>
                        <a:spcBef>
                          <a:spcPts val="1190"/>
                        </a:spcBef>
                      </a:pPr>
                      <a:r>
                        <a:rPr sz="1400" b="1" spc="15" dirty="0">
                          <a:solidFill>
                            <a:srgbClr val="FFFFFF"/>
                          </a:solidFill>
                          <a:latin typeface="Calibri"/>
                          <a:cs typeface="Calibri"/>
                        </a:rPr>
                        <a:t>PO2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5715" algn="ctr">
                        <a:lnSpc>
                          <a:spcPct val="100000"/>
                        </a:lnSpc>
                        <a:spcBef>
                          <a:spcPts val="1190"/>
                        </a:spcBef>
                      </a:pPr>
                      <a:r>
                        <a:rPr sz="1400" b="1" spc="15" dirty="0">
                          <a:solidFill>
                            <a:srgbClr val="FFFFFF"/>
                          </a:solidFill>
                          <a:latin typeface="Calibri"/>
                          <a:cs typeface="Calibri"/>
                        </a:rPr>
                        <a:t>PO3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5080" algn="ctr">
                        <a:lnSpc>
                          <a:spcPct val="100000"/>
                        </a:lnSpc>
                        <a:spcBef>
                          <a:spcPts val="1190"/>
                        </a:spcBef>
                      </a:pPr>
                      <a:r>
                        <a:rPr sz="1400" b="1" spc="10" dirty="0">
                          <a:solidFill>
                            <a:srgbClr val="FFFFFF"/>
                          </a:solidFill>
                          <a:latin typeface="Calibri"/>
                          <a:cs typeface="Calibri"/>
                        </a:rPr>
                        <a:t>PO4</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3810" algn="ctr">
                        <a:lnSpc>
                          <a:spcPct val="100000"/>
                        </a:lnSpc>
                        <a:spcBef>
                          <a:spcPts val="1190"/>
                        </a:spcBef>
                      </a:pPr>
                      <a:r>
                        <a:rPr sz="1400" b="1" spc="15" dirty="0">
                          <a:solidFill>
                            <a:srgbClr val="FFFFFF"/>
                          </a:solidFill>
                          <a:latin typeface="Calibri"/>
                          <a:cs typeface="Calibri"/>
                        </a:rPr>
                        <a:t>PO5</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3175" algn="ctr">
                        <a:lnSpc>
                          <a:spcPct val="100000"/>
                        </a:lnSpc>
                        <a:spcBef>
                          <a:spcPts val="1190"/>
                        </a:spcBef>
                      </a:pPr>
                      <a:r>
                        <a:rPr sz="1400" b="1" spc="15" dirty="0">
                          <a:solidFill>
                            <a:srgbClr val="FFFFFF"/>
                          </a:solidFill>
                          <a:latin typeface="Calibri"/>
                          <a:cs typeface="Calibri"/>
                        </a:rPr>
                        <a:t>PO6</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1905" algn="ctr">
                        <a:lnSpc>
                          <a:spcPct val="100000"/>
                        </a:lnSpc>
                        <a:spcBef>
                          <a:spcPts val="1190"/>
                        </a:spcBef>
                      </a:pPr>
                      <a:r>
                        <a:rPr sz="1400" b="1" spc="15" dirty="0">
                          <a:solidFill>
                            <a:srgbClr val="FFFFFF"/>
                          </a:solidFill>
                          <a:latin typeface="Calibri"/>
                          <a:cs typeface="Calibri"/>
                        </a:rPr>
                        <a:t>PO7</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R="1270" algn="ctr">
                        <a:lnSpc>
                          <a:spcPct val="100000"/>
                        </a:lnSpc>
                        <a:spcBef>
                          <a:spcPts val="1190"/>
                        </a:spcBef>
                      </a:pPr>
                      <a:r>
                        <a:rPr sz="1400" b="1" spc="15" dirty="0">
                          <a:solidFill>
                            <a:srgbClr val="FFFFFF"/>
                          </a:solidFill>
                          <a:latin typeface="Calibri"/>
                          <a:cs typeface="Calibri"/>
                        </a:rPr>
                        <a:t>PO8</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algn="ctr">
                        <a:lnSpc>
                          <a:spcPct val="100000"/>
                        </a:lnSpc>
                        <a:spcBef>
                          <a:spcPts val="1190"/>
                        </a:spcBef>
                      </a:pPr>
                      <a:r>
                        <a:rPr sz="1400" b="1" spc="15" dirty="0">
                          <a:solidFill>
                            <a:srgbClr val="FFFFFF"/>
                          </a:solidFill>
                          <a:latin typeface="Calibri"/>
                          <a:cs typeface="Calibri"/>
                        </a:rPr>
                        <a:t>PO9</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L="74930">
                        <a:lnSpc>
                          <a:spcPct val="100000"/>
                        </a:lnSpc>
                        <a:spcBef>
                          <a:spcPts val="1190"/>
                        </a:spcBef>
                      </a:pPr>
                      <a:r>
                        <a:rPr sz="1400" b="1" spc="25" dirty="0">
                          <a:solidFill>
                            <a:srgbClr val="FFFFFF"/>
                          </a:solidFill>
                          <a:latin typeface="Calibri"/>
                          <a:cs typeface="Calibri"/>
                        </a:rPr>
                        <a:t>PO10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L="75565">
                        <a:lnSpc>
                          <a:spcPct val="100000"/>
                        </a:lnSpc>
                        <a:spcBef>
                          <a:spcPts val="1190"/>
                        </a:spcBef>
                      </a:pPr>
                      <a:r>
                        <a:rPr sz="1400" b="1" spc="25" dirty="0">
                          <a:solidFill>
                            <a:srgbClr val="FFFFFF"/>
                          </a:solidFill>
                          <a:latin typeface="Calibri"/>
                          <a:cs typeface="Calibri"/>
                        </a:rPr>
                        <a:t>PO11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L="76200">
                        <a:lnSpc>
                          <a:spcPct val="100000"/>
                        </a:lnSpc>
                        <a:spcBef>
                          <a:spcPts val="1190"/>
                        </a:spcBef>
                      </a:pPr>
                      <a:r>
                        <a:rPr sz="1400" b="1" spc="25" dirty="0">
                          <a:solidFill>
                            <a:srgbClr val="FFFFFF"/>
                          </a:solidFill>
                          <a:latin typeface="Calibri"/>
                          <a:cs typeface="Calibri"/>
                        </a:rPr>
                        <a:t>PO12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539876">
                <a:tc>
                  <a:txBody>
                    <a:bodyPr/>
                    <a:lstStyle/>
                    <a:p>
                      <a:pPr>
                        <a:lnSpc>
                          <a:spcPct val="100000"/>
                        </a:lnSpc>
                        <a:spcBef>
                          <a:spcPts val="5"/>
                        </a:spcBef>
                      </a:pPr>
                      <a:endParaRPr sz="1100">
                        <a:latin typeface="Times New Roman"/>
                        <a:cs typeface="Times New Roman"/>
                      </a:endParaRPr>
                    </a:p>
                    <a:p>
                      <a:pPr marR="45085" algn="ctr">
                        <a:lnSpc>
                          <a:spcPct val="100000"/>
                        </a:lnSpc>
                      </a:pPr>
                      <a:r>
                        <a:rPr sz="1400" b="1" spc="5" dirty="0">
                          <a:solidFill>
                            <a:srgbClr val="FFFFFF"/>
                          </a:solidFill>
                          <a:latin typeface="Calibri"/>
                          <a:cs typeface="Calibri"/>
                        </a:rPr>
                        <a:t>KCS501.1</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1270"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10795"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11430"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12700"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extLst>
                  <a:ext uri="{0D108BD9-81ED-4DB2-BD59-A6C34878D82A}">
                    <a16:rowId xmlns:a16="http://schemas.microsoft.com/office/drawing/2014/main" xmlns="" val="10001"/>
                  </a:ext>
                </a:extLst>
              </a:tr>
              <a:tr h="539876">
                <a:tc>
                  <a:txBody>
                    <a:bodyPr/>
                    <a:lstStyle/>
                    <a:p>
                      <a:pPr>
                        <a:lnSpc>
                          <a:spcPct val="100000"/>
                        </a:lnSpc>
                        <a:spcBef>
                          <a:spcPts val="10"/>
                        </a:spcBef>
                      </a:pPr>
                      <a:endParaRPr sz="1100">
                        <a:latin typeface="Times New Roman"/>
                        <a:cs typeface="Times New Roman"/>
                      </a:endParaRPr>
                    </a:p>
                    <a:p>
                      <a:pPr marR="46990" algn="ctr">
                        <a:lnSpc>
                          <a:spcPct val="100000"/>
                        </a:lnSpc>
                      </a:pPr>
                      <a:r>
                        <a:rPr sz="1400" b="1" dirty="0">
                          <a:solidFill>
                            <a:srgbClr val="FFFFFF"/>
                          </a:solidFill>
                          <a:latin typeface="Calibri"/>
                          <a:cs typeface="Calibri"/>
                        </a:rPr>
                        <a:t>KCS501.2</a:t>
                      </a:r>
                      <a:endParaRPr sz="1400">
                        <a:latin typeface="Calibri"/>
                        <a:cs typeface="Calibri"/>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marL="1270"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marL="10795"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marL="11430" algn="ctr">
                        <a:lnSpc>
                          <a:spcPts val="1660"/>
                        </a:lnSpc>
                        <a:spcBef>
                          <a:spcPts val="88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400">
                        <a:latin typeface="Times New Roman"/>
                        <a:cs typeface="Times New Roman"/>
                      </a:endParaRPr>
                    </a:p>
                    <a:p>
                      <a:pPr marL="12700" algn="ctr">
                        <a:lnSpc>
                          <a:spcPts val="1660"/>
                        </a:lnSpc>
                        <a:spcBef>
                          <a:spcPts val="88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xmlns="" val="10002"/>
                  </a:ext>
                </a:extLst>
              </a:tr>
              <a:tr h="539750">
                <a:tc>
                  <a:txBody>
                    <a:bodyPr/>
                    <a:lstStyle/>
                    <a:p>
                      <a:pPr>
                        <a:lnSpc>
                          <a:spcPct val="100000"/>
                        </a:lnSpc>
                        <a:spcBef>
                          <a:spcPts val="15"/>
                        </a:spcBef>
                      </a:pPr>
                      <a:endParaRPr sz="1100">
                        <a:latin typeface="Times New Roman"/>
                        <a:cs typeface="Times New Roman"/>
                      </a:endParaRPr>
                    </a:p>
                    <a:p>
                      <a:pPr marR="46990" algn="ctr">
                        <a:lnSpc>
                          <a:spcPct val="100000"/>
                        </a:lnSpc>
                      </a:pPr>
                      <a:r>
                        <a:rPr sz="1400" b="1" dirty="0">
                          <a:solidFill>
                            <a:srgbClr val="FFFFFF"/>
                          </a:solidFill>
                          <a:latin typeface="Calibri"/>
                          <a:cs typeface="Calibri"/>
                        </a:rPr>
                        <a:t>KCS501.3</a:t>
                      </a:r>
                      <a:endParaRPr sz="1400">
                        <a:latin typeface="Calibri"/>
                        <a:cs typeface="Calibri"/>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270"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0795"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1430"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2700" algn="ctr">
                        <a:lnSpc>
                          <a:spcPts val="1650"/>
                        </a:lnSpc>
                        <a:spcBef>
                          <a:spcPts val="89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r h="539876">
                <a:tc>
                  <a:txBody>
                    <a:bodyPr/>
                    <a:lstStyle/>
                    <a:p>
                      <a:pPr>
                        <a:lnSpc>
                          <a:spcPct val="100000"/>
                        </a:lnSpc>
                        <a:spcBef>
                          <a:spcPts val="25"/>
                        </a:spcBef>
                      </a:pPr>
                      <a:endParaRPr sz="1100">
                        <a:latin typeface="Times New Roman"/>
                        <a:cs typeface="Times New Roman"/>
                      </a:endParaRPr>
                    </a:p>
                    <a:p>
                      <a:pPr marR="46990" algn="ctr">
                        <a:lnSpc>
                          <a:spcPct val="100000"/>
                        </a:lnSpc>
                      </a:pPr>
                      <a:r>
                        <a:rPr sz="1400" b="1" spc="5" dirty="0">
                          <a:solidFill>
                            <a:srgbClr val="FFFFFF"/>
                          </a:solidFill>
                          <a:latin typeface="Calibri"/>
                          <a:cs typeface="Calibri"/>
                        </a:rPr>
                        <a:t>KCS501.4</a:t>
                      </a:r>
                      <a:endParaRPr sz="1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270"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0160" algn="ctr">
                        <a:lnSpc>
                          <a:spcPts val="1645"/>
                        </a:lnSpc>
                        <a:spcBef>
                          <a:spcPts val="894"/>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0795"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2700" algn="ctr">
                        <a:lnSpc>
                          <a:spcPts val="1645"/>
                        </a:lnSpc>
                        <a:spcBef>
                          <a:spcPts val="894"/>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4"/>
                  </a:ext>
                </a:extLst>
              </a:tr>
              <a:tr h="539750">
                <a:tc>
                  <a:txBody>
                    <a:bodyPr/>
                    <a:lstStyle/>
                    <a:p>
                      <a:pPr>
                        <a:lnSpc>
                          <a:spcPct val="100000"/>
                        </a:lnSpc>
                        <a:spcBef>
                          <a:spcPts val="25"/>
                        </a:spcBef>
                      </a:pPr>
                      <a:endParaRPr sz="1100">
                        <a:latin typeface="Times New Roman"/>
                        <a:cs typeface="Times New Roman"/>
                      </a:endParaRPr>
                    </a:p>
                    <a:p>
                      <a:pPr marR="46990" algn="ctr">
                        <a:lnSpc>
                          <a:spcPct val="100000"/>
                        </a:lnSpc>
                        <a:spcBef>
                          <a:spcPts val="5"/>
                        </a:spcBef>
                      </a:pPr>
                      <a:r>
                        <a:rPr sz="1400" b="1" dirty="0">
                          <a:solidFill>
                            <a:srgbClr val="FFFFFF"/>
                          </a:solidFill>
                          <a:latin typeface="Calibri"/>
                          <a:cs typeface="Calibri"/>
                        </a:rPr>
                        <a:t>KCS501.5</a:t>
                      </a:r>
                      <a:endParaRPr sz="1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270" algn="ctr">
                        <a:lnSpc>
                          <a:spcPts val="1639"/>
                        </a:lnSpc>
                        <a:spcBef>
                          <a:spcPts val="900"/>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0795"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1430"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400">
                        <a:latin typeface="Times New Roman"/>
                        <a:cs typeface="Times New Roman"/>
                      </a:endParaRPr>
                    </a:p>
                    <a:p>
                      <a:pPr marL="12700" algn="ctr">
                        <a:lnSpc>
                          <a:spcPts val="1639"/>
                        </a:lnSpc>
                        <a:spcBef>
                          <a:spcPts val="900"/>
                        </a:spcBef>
                      </a:pPr>
                      <a:r>
                        <a:rPr sz="1400" dirty="0">
                          <a:latin typeface="Calibri"/>
                          <a:cs typeface="Calibri"/>
                        </a:rPr>
                        <a:t>2</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5"/>
                  </a:ext>
                </a:extLst>
              </a:tr>
              <a:tr h="539851">
                <a:tc>
                  <a:txBody>
                    <a:bodyPr/>
                    <a:lstStyle/>
                    <a:p>
                      <a:pPr>
                        <a:lnSpc>
                          <a:spcPct val="100000"/>
                        </a:lnSpc>
                        <a:spcBef>
                          <a:spcPts val="35"/>
                        </a:spcBef>
                      </a:pPr>
                      <a:endParaRPr sz="1100">
                        <a:latin typeface="Times New Roman"/>
                        <a:cs typeface="Times New Roman"/>
                      </a:endParaRPr>
                    </a:p>
                    <a:p>
                      <a:pPr algn="ctr">
                        <a:lnSpc>
                          <a:spcPct val="100000"/>
                        </a:lnSpc>
                      </a:pPr>
                      <a:r>
                        <a:rPr sz="1400" b="1" spc="-5" dirty="0">
                          <a:solidFill>
                            <a:srgbClr val="FFFFFF"/>
                          </a:solidFill>
                          <a:latin typeface="Calibri"/>
                          <a:cs typeface="Calibri"/>
                        </a:rPr>
                        <a:t>AVG</a:t>
                      </a:r>
                      <a:endParaRPr sz="14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400">
                        <a:latin typeface="Times New Roman"/>
                        <a:cs typeface="Times New Roman"/>
                      </a:endParaRPr>
                    </a:p>
                    <a:p>
                      <a:pPr marL="2540" algn="ctr">
                        <a:lnSpc>
                          <a:spcPts val="1630"/>
                        </a:lnSpc>
                        <a:spcBef>
                          <a:spcPts val="910"/>
                        </a:spcBef>
                      </a:pPr>
                      <a:r>
                        <a:rPr sz="1400" spc="25" dirty="0">
                          <a:latin typeface="Calibri"/>
                          <a:cs typeface="Calibri"/>
                        </a:rPr>
                        <a:t>2.20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3175" algn="ctr">
                        <a:lnSpc>
                          <a:spcPts val="1630"/>
                        </a:lnSpc>
                        <a:spcBef>
                          <a:spcPts val="910"/>
                        </a:spcBef>
                      </a:pPr>
                      <a:r>
                        <a:rPr sz="1400" spc="20" dirty="0">
                          <a:latin typeface="Calibri"/>
                          <a:cs typeface="Calibri"/>
                        </a:rPr>
                        <a:t>2.80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4445" algn="ctr">
                        <a:lnSpc>
                          <a:spcPts val="1630"/>
                        </a:lnSpc>
                        <a:spcBef>
                          <a:spcPts val="910"/>
                        </a:spcBef>
                      </a:pPr>
                      <a:r>
                        <a:rPr sz="1400" spc="25" dirty="0">
                          <a:latin typeface="Calibri"/>
                          <a:cs typeface="Calibri"/>
                        </a:rPr>
                        <a:t>2.60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5080" algn="ctr">
                        <a:lnSpc>
                          <a:spcPts val="1630"/>
                        </a:lnSpc>
                        <a:spcBef>
                          <a:spcPts val="910"/>
                        </a:spcBef>
                      </a:pPr>
                      <a:r>
                        <a:rPr sz="1400" spc="20" dirty="0">
                          <a:latin typeface="Calibri"/>
                          <a:cs typeface="Calibri"/>
                        </a:rPr>
                        <a:t>2.40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6350" algn="ctr">
                        <a:lnSpc>
                          <a:spcPts val="1630"/>
                        </a:lnSpc>
                        <a:spcBef>
                          <a:spcPts val="910"/>
                        </a:spcBef>
                      </a:pPr>
                      <a:r>
                        <a:rPr sz="1400" spc="25" dirty="0">
                          <a:latin typeface="Calibri"/>
                          <a:cs typeface="Calibri"/>
                        </a:rPr>
                        <a:t>2.40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6985" algn="ctr">
                        <a:lnSpc>
                          <a:spcPts val="1630"/>
                        </a:lnSpc>
                        <a:spcBef>
                          <a:spcPts val="910"/>
                        </a:spcBef>
                      </a:pPr>
                      <a:r>
                        <a:rPr sz="1400" spc="20" dirty="0">
                          <a:latin typeface="Calibri"/>
                          <a:cs typeface="Calibri"/>
                        </a:rPr>
                        <a:t>2.20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8255" algn="ctr">
                        <a:lnSpc>
                          <a:spcPts val="1630"/>
                        </a:lnSpc>
                        <a:spcBef>
                          <a:spcPts val="910"/>
                        </a:spcBef>
                      </a:pPr>
                      <a:r>
                        <a:rPr sz="1400" spc="25" dirty="0">
                          <a:latin typeface="Calibri"/>
                          <a:cs typeface="Calibri"/>
                        </a:rPr>
                        <a:t>2.20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8890" algn="ctr">
                        <a:lnSpc>
                          <a:spcPts val="1630"/>
                        </a:lnSpc>
                        <a:spcBef>
                          <a:spcPts val="910"/>
                        </a:spcBef>
                      </a:pPr>
                      <a:r>
                        <a:rPr sz="1400" spc="20" dirty="0">
                          <a:latin typeface="Calibri"/>
                          <a:cs typeface="Calibri"/>
                        </a:rPr>
                        <a:t>2.00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0160" algn="ctr">
                        <a:lnSpc>
                          <a:spcPts val="1630"/>
                        </a:lnSpc>
                        <a:spcBef>
                          <a:spcPts val="910"/>
                        </a:spcBef>
                      </a:pPr>
                      <a:r>
                        <a:rPr sz="1400" spc="25" dirty="0">
                          <a:latin typeface="Calibri"/>
                          <a:cs typeface="Calibri"/>
                        </a:rPr>
                        <a:t>2.20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13664">
                        <a:lnSpc>
                          <a:spcPts val="1630"/>
                        </a:lnSpc>
                        <a:spcBef>
                          <a:spcPts val="910"/>
                        </a:spcBef>
                      </a:pPr>
                      <a:r>
                        <a:rPr sz="1400" spc="25" dirty="0">
                          <a:latin typeface="Calibri"/>
                          <a:cs typeface="Calibri"/>
                        </a:rPr>
                        <a:t>2.20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14300">
                        <a:lnSpc>
                          <a:spcPts val="1630"/>
                        </a:lnSpc>
                        <a:spcBef>
                          <a:spcPts val="910"/>
                        </a:spcBef>
                      </a:pPr>
                      <a:r>
                        <a:rPr sz="1400" spc="20" dirty="0">
                          <a:latin typeface="Calibri"/>
                          <a:cs typeface="Calibri"/>
                        </a:rPr>
                        <a:t>2.00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400">
                        <a:latin typeface="Times New Roman"/>
                        <a:cs typeface="Times New Roman"/>
                      </a:endParaRPr>
                    </a:p>
                    <a:p>
                      <a:pPr marL="114935">
                        <a:lnSpc>
                          <a:spcPts val="1630"/>
                        </a:lnSpc>
                        <a:spcBef>
                          <a:spcPts val="910"/>
                        </a:spcBef>
                      </a:pPr>
                      <a:r>
                        <a:rPr sz="1400" spc="25" dirty="0">
                          <a:latin typeface="Calibri"/>
                          <a:cs typeface="Calibri"/>
                        </a:rPr>
                        <a:t>2.40</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6"/>
                  </a:ext>
                </a:extLst>
              </a:tr>
            </a:tbl>
          </a:graphicData>
        </a:graphic>
      </p:graphicFrame>
      <p:grpSp>
        <p:nvGrpSpPr>
          <p:cNvPr id="3" name="object 3"/>
          <p:cNvGrpSpPr/>
          <p:nvPr/>
        </p:nvGrpSpPr>
        <p:grpSpPr>
          <a:xfrm>
            <a:off x="1343025" y="0"/>
            <a:ext cx="7806055" cy="909955"/>
            <a:chOff x="1343025" y="0"/>
            <a:chExt cx="7806055" cy="909955"/>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3048000" y="0"/>
              <a:ext cx="4424426" cy="909574"/>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title"/>
          </p:nvPr>
        </p:nvSpPr>
        <p:spPr>
          <a:xfrm>
            <a:off x="1381188" y="57785"/>
            <a:ext cx="7762875" cy="518159"/>
          </a:xfrm>
          <a:prstGeom prst="rect">
            <a:avLst/>
          </a:prstGeom>
        </p:spPr>
        <p:txBody>
          <a:bodyPr vert="horz" wrap="square" lIns="0" tIns="16510" rIns="0" bIns="0" rtlCol="0">
            <a:spAutoFit/>
          </a:bodyPr>
          <a:lstStyle/>
          <a:p>
            <a:pPr marL="6985" algn="ctr">
              <a:lnSpc>
                <a:spcPct val="100000"/>
              </a:lnSpc>
              <a:spcBef>
                <a:spcPts val="130"/>
              </a:spcBef>
              <a:tabLst>
                <a:tab pos="2313305" algn="l"/>
              </a:tabLst>
            </a:pPr>
            <a:r>
              <a:rPr b="1" spc="15" dirty="0">
                <a:latin typeface="Calibri"/>
                <a:cs typeface="Calibri"/>
              </a:rPr>
              <a:t>COs</a:t>
            </a:r>
            <a:r>
              <a:rPr b="1" spc="-65" dirty="0">
                <a:latin typeface="Calibri"/>
                <a:cs typeface="Calibri"/>
              </a:rPr>
              <a:t> </a:t>
            </a:r>
            <a:r>
              <a:rPr b="1" spc="5" dirty="0">
                <a:latin typeface="Calibri"/>
                <a:cs typeface="Calibri"/>
              </a:rPr>
              <a:t>and</a:t>
            </a:r>
            <a:r>
              <a:rPr b="1" spc="-55" dirty="0">
                <a:latin typeface="Calibri"/>
                <a:cs typeface="Calibri"/>
              </a:rPr>
              <a:t> </a:t>
            </a:r>
            <a:r>
              <a:rPr b="1" spc="10" dirty="0">
                <a:latin typeface="Calibri"/>
                <a:cs typeface="Calibri"/>
              </a:rPr>
              <a:t>POs	</a:t>
            </a:r>
            <a:r>
              <a:rPr b="1" spc="15" dirty="0">
                <a:latin typeface="Calibri"/>
                <a:cs typeface="Calibri"/>
              </a:rPr>
              <a:t>Mapping</a:t>
            </a: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12</a:t>
            </a:fld>
            <a:endParaRPr lang="en-IN"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1381125" y="57150"/>
            <a:ext cx="7762876" cy="503984"/>
          </a:xfrm>
          <a:prstGeom prst="rect">
            <a:avLst/>
          </a:prstGeom>
        </p:spPr>
        <p:txBody>
          <a:bodyPr vert="horz" wrap="square" lIns="0" tIns="16510" rIns="0" bIns="0" rtlCol="0">
            <a:spAutoFit/>
          </a:bodyPr>
          <a:lstStyle/>
          <a:p>
            <a:pPr algn="ctr">
              <a:lnSpc>
                <a:spcPts val="3835"/>
              </a:lnSpc>
              <a:spcBef>
                <a:spcPts val="130"/>
              </a:spcBef>
            </a:pPr>
            <a:r>
              <a:rPr lang="en-GB" sz="2800" b="1" dirty="0" smtClean="0"/>
              <a:t>Reduction</a:t>
            </a:r>
            <a:r>
              <a:rPr lang="en-GB" sz="2800" b="1" spc="-135" dirty="0" smtClean="0"/>
              <a:t> </a:t>
            </a:r>
            <a:r>
              <a:rPr lang="en-GB" sz="2800" b="1" spc="5" dirty="0"/>
              <a:t>of</a:t>
            </a:r>
            <a:r>
              <a:rPr lang="en-GB" sz="2800" b="1" spc="-30" dirty="0"/>
              <a:t> </a:t>
            </a:r>
            <a:r>
              <a:rPr lang="en-GB" sz="2800" b="1" spc="5" dirty="0"/>
              <a:t>an</a:t>
            </a:r>
            <a:r>
              <a:rPr lang="en-GB" sz="2800" b="1" spc="10" dirty="0"/>
              <a:t> </a:t>
            </a:r>
            <a:r>
              <a:rPr lang="en-GB" sz="2800" b="1" spc="15" dirty="0"/>
              <a:t>ER</a:t>
            </a:r>
            <a:r>
              <a:rPr lang="en-GB" sz="2800" b="1" spc="-70" dirty="0"/>
              <a:t> </a:t>
            </a:r>
            <a:r>
              <a:rPr lang="en-GB" sz="2800" b="1" spc="-10" dirty="0"/>
              <a:t>diagrams</a:t>
            </a:r>
            <a:r>
              <a:rPr lang="en-GB" sz="2800" b="1" spc="-65" dirty="0"/>
              <a:t> </a:t>
            </a:r>
            <a:r>
              <a:rPr lang="en-GB" sz="2800" b="1" spc="10" dirty="0"/>
              <a:t>to </a:t>
            </a:r>
            <a:r>
              <a:rPr lang="en-GB" sz="2800" b="1" spc="15" dirty="0"/>
              <a:t>tables </a:t>
            </a:r>
            <a:r>
              <a:rPr lang="en-GB" sz="2800" b="1" spc="-710" dirty="0"/>
              <a:t> </a:t>
            </a:r>
            <a:r>
              <a:rPr lang="en-GB" sz="2800" b="1" spc="10" dirty="0"/>
              <a:t>Objectives</a:t>
            </a:r>
            <a:endParaRPr sz="2800" b="1" spc="15" dirty="0"/>
          </a:p>
        </p:txBody>
      </p:sp>
      <p:sp>
        <p:nvSpPr>
          <p:cNvPr id="8" name="object 8"/>
          <p:cNvSpPr txBox="1">
            <a:spLocks noGrp="1"/>
          </p:cNvSpPr>
          <p:nvPr>
            <p:ph type="body" idx="4294967295"/>
          </p:nvPr>
        </p:nvSpPr>
        <p:spPr>
          <a:xfrm>
            <a:off x="685800" y="1511300"/>
            <a:ext cx="8153400" cy="3173305"/>
          </a:xfrm>
          <a:prstGeom prst="rect">
            <a:avLst/>
          </a:prstGeom>
        </p:spPr>
        <p:txBody>
          <a:bodyPr vert="horz" wrap="square" lIns="0" tIns="94615" rIns="0" bIns="0" rtlCol="0">
            <a:spAutoFit/>
          </a:bodyPr>
          <a:lstStyle/>
          <a:p>
            <a:pPr marL="469900" marR="7620" indent="-457834" algn="just">
              <a:lnSpc>
                <a:spcPct val="100000"/>
              </a:lnSpc>
              <a:spcBef>
                <a:spcPts val="125"/>
              </a:spcBef>
              <a:buAutoNum type="arabicPeriod"/>
              <a:tabLst>
                <a:tab pos="470534" algn="l"/>
              </a:tabLst>
            </a:pPr>
            <a:r>
              <a:rPr lang="en-GB" sz="2000" b="0" dirty="0"/>
              <a:t>Mapping </a:t>
            </a:r>
            <a:r>
              <a:rPr lang="en-GB" sz="2000" b="0" spc="15" dirty="0"/>
              <a:t>an </a:t>
            </a:r>
            <a:r>
              <a:rPr lang="en-GB" sz="2000" b="0" dirty="0"/>
              <a:t>Entity Relationship </a:t>
            </a:r>
            <a:r>
              <a:rPr lang="en-GB" sz="2000" b="0" spc="-10" dirty="0"/>
              <a:t>(ER) </a:t>
            </a:r>
            <a:r>
              <a:rPr lang="en-GB" sz="2000" b="0" spc="5" dirty="0"/>
              <a:t>model </a:t>
            </a:r>
            <a:r>
              <a:rPr lang="en-GB" sz="2000" b="0" spc="-5" dirty="0"/>
              <a:t>gives </a:t>
            </a:r>
            <a:r>
              <a:rPr lang="en-GB" sz="2000" b="0" spc="10" dirty="0"/>
              <a:t>a </a:t>
            </a:r>
            <a:r>
              <a:rPr lang="en-GB" sz="2000" b="0" spc="5" dirty="0"/>
              <a:t>good </a:t>
            </a:r>
            <a:r>
              <a:rPr lang="en-GB" sz="2000" b="0" spc="-10" dirty="0"/>
              <a:t>overview of </a:t>
            </a:r>
            <a:r>
              <a:rPr lang="en-GB" sz="2000" b="0" spc="-5" dirty="0"/>
              <a:t> </a:t>
            </a:r>
            <a:r>
              <a:rPr lang="en-GB" sz="2000" b="0" spc="5" dirty="0"/>
              <a:t>the design </a:t>
            </a:r>
            <a:r>
              <a:rPr lang="en-GB" sz="2000" b="0" dirty="0"/>
              <a:t>of </a:t>
            </a:r>
            <a:r>
              <a:rPr lang="en-GB" sz="2000" b="0" spc="10" dirty="0"/>
              <a:t>a </a:t>
            </a:r>
            <a:r>
              <a:rPr lang="en-GB" sz="2000" b="0" dirty="0"/>
              <a:t>system with </a:t>
            </a:r>
            <a:r>
              <a:rPr lang="en-GB" sz="2000" b="0" spc="5" dirty="0"/>
              <a:t>the </a:t>
            </a:r>
            <a:r>
              <a:rPr lang="en-GB" sz="2000" b="0" spc="10" dirty="0"/>
              <a:t>goal </a:t>
            </a:r>
            <a:r>
              <a:rPr lang="en-GB" sz="2000" b="0" dirty="0"/>
              <a:t>of </a:t>
            </a:r>
            <a:r>
              <a:rPr lang="en-GB" sz="2000" b="0" spc="5" dirty="0"/>
              <a:t>making the </a:t>
            </a:r>
            <a:r>
              <a:rPr lang="en-GB" sz="2000" b="0" spc="-15" dirty="0"/>
              <a:t>system </a:t>
            </a:r>
            <a:r>
              <a:rPr lang="en-GB" sz="2000" b="0" dirty="0"/>
              <a:t>easier </a:t>
            </a:r>
            <a:r>
              <a:rPr lang="en-GB" sz="2000" b="0" spc="5" dirty="0"/>
              <a:t>to </a:t>
            </a:r>
            <a:r>
              <a:rPr lang="en-GB" sz="2000" b="0" spc="10" dirty="0"/>
              <a:t> </a:t>
            </a:r>
            <a:r>
              <a:rPr lang="en-GB" sz="2000" b="0" dirty="0"/>
              <a:t>understand</a:t>
            </a:r>
            <a:r>
              <a:rPr lang="en-GB" sz="2000" b="0" spc="-95" dirty="0"/>
              <a:t> </a:t>
            </a:r>
            <a:r>
              <a:rPr lang="en-GB" sz="2000" b="0" spc="10" dirty="0"/>
              <a:t>at</a:t>
            </a:r>
            <a:r>
              <a:rPr lang="en-GB" sz="2000" b="0" spc="-10" dirty="0"/>
              <a:t> </a:t>
            </a:r>
            <a:r>
              <a:rPr lang="en-GB" sz="2000" b="0" spc="10" dirty="0"/>
              <a:t>a</a:t>
            </a:r>
            <a:r>
              <a:rPr lang="en-GB" sz="2000" b="0" spc="-75" dirty="0"/>
              <a:t> </a:t>
            </a:r>
            <a:r>
              <a:rPr lang="en-GB" sz="2000" b="0" spc="-10" dirty="0"/>
              <a:t>technical</a:t>
            </a:r>
            <a:r>
              <a:rPr lang="en-GB" sz="2000" b="0" spc="70" dirty="0"/>
              <a:t> </a:t>
            </a:r>
            <a:r>
              <a:rPr lang="en-GB" sz="2000" b="0" spc="-15" dirty="0"/>
              <a:t>level.</a:t>
            </a:r>
            <a:endParaRPr lang="en-GB" sz="2000" b="0" dirty="0"/>
          </a:p>
          <a:p>
            <a:pPr>
              <a:lnSpc>
                <a:spcPct val="100000"/>
              </a:lnSpc>
              <a:spcBef>
                <a:spcPts val="35"/>
              </a:spcBef>
              <a:buFont typeface="Calibri"/>
              <a:buAutoNum type="arabicPeriod"/>
            </a:pPr>
            <a:endParaRPr lang="en-GB" sz="2000" b="0" dirty="0"/>
          </a:p>
          <a:p>
            <a:pPr marL="469900" indent="-457834">
              <a:lnSpc>
                <a:spcPct val="100000"/>
              </a:lnSpc>
              <a:buAutoNum type="arabicPeriod"/>
              <a:tabLst>
                <a:tab pos="469900" algn="l"/>
                <a:tab pos="470534" algn="l"/>
              </a:tabLst>
            </a:pPr>
            <a:r>
              <a:rPr lang="en-GB" sz="2000" b="0" dirty="0"/>
              <a:t>The</a:t>
            </a:r>
            <a:r>
              <a:rPr lang="en-GB" sz="2000" b="0" spc="45" dirty="0"/>
              <a:t> </a:t>
            </a:r>
            <a:r>
              <a:rPr lang="en-GB" sz="2000" b="0" spc="5" dirty="0"/>
              <a:t>ER</a:t>
            </a:r>
            <a:r>
              <a:rPr lang="en-GB" sz="2000" b="0" spc="100" dirty="0"/>
              <a:t> </a:t>
            </a:r>
            <a:r>
              <a:rPr lang="en-GB" sz="2000" b="0" spc="-10" dirty="0"/>
              <a:t>diagrams</a:t>
            </a:r>
            <a:r>
              <a:rPr lang="en-GB" sz="2000" b="0" spc="114" dirty="0"/>
              <a:t> </a:t>
            </a:r>
            <a:r>
              <a:rPr lang="en-GB" sz="2000" b="0" dirty="0"/>
              <a:t>can</a:t>
            </a:r>
            <a:r>
              <a:rPr lang="en-GB" sz="2000" b="0" spc="65" dirty="0"/>
              <a:t> </a:t>
            </a:r>
            <a:r>
              <a:rPr lang="en-GB" sz="2000" b="0" spc="5" dirty="0"/>
              <a:t>be</a:t>
            </a:r>
            <a:r>
              <a:rPr lang="en-GB" sz="2000" b="0" spc="-35" dirty="0"/>
              <a:t> </a:t>
            </a:r>
            <a:r>
              <a:rPr lang="en-GB" sz="2000" b="0" spc="5" dirty="0"/>
              <a:t>mapped</a:t>
            </a:r>
            <a:r>
              <a:rPr lang="en-GB" sz="2000" b="0" spc="60" dirty="0"/>
              <a:t> </a:t>
            </a:r>
            <a:r>
              <a:rPr lang="en-GB" sz="2000" b="0" spc="5" dirty="0"/>
              <a:t>to</a:t>
            </a:r>
            <a:r>
              <a:rPr lang="en-GB" sz="2000" b="0" spc="-20" dirty="0"/>
              <a:t> </a:t>
            </a:r>
            <a:r>
              <a:rPr lang="en-GB" sz="2000" b="0" spc="10" dirty="0"/>
              <a:t>a</a:t>
            </a:r>
            <a:r>
              <a:rPr lang="en-GB" sz="2000" b="0" spc="85" dirty="0"/>
              <a:t> </a:t>
            </a:r>
            <a:r>
              <a:rPr lang="en-GB" sz="2000" b="0" spc="-10" dirty="0"/>
              <a:t>relation</a:t>
            </a:r>
            <a:r>
              <a:rPr lang="en-GB" sz="2000" b="0" spc="-5" dirty="0"/>
              <a:t> </a:t>
            </a:r>
            <a:r>
              <a:rPr lang="en-GB" sz="2000" b="0" spc="5" dirty="0"/>
              <a:t>schema,</a:t>
            </a:r>
            <a:r>
              <a:rPr lang="en-GB" sz="2000" b="0" spc="35" dirty="0"/>
              <a:t> </a:t>
            </a:r>
            <a:r>
              <a:rPr lang="en-GB" sz="2000" b="0" spc="-10" dirty="0"/>
              <a:t>which</a:t>
            </a:r>
            <a:r>
              <a:rPr lang="en-GB" sz="2000" b="0" spc="65" dirty="0"/>
              <a:t> </a:t>
            </a:r>
            <a:r>
              <a:rPr lang="en-GB" sz="2000" b="0" spc="10" dirty="0"/>
              <a:t>means</a:t>
            </a:r>
            <a:endParaRPr lang="en-GB" sz="2000" b="0" dirty="0"/>
          </a:p>
          <a:p>
            <a:pPr marL="469900">
              <a:lnSpc>
                <a:spcPct val="100000"/>
              </a:lnSpc>
            </a:pPr>
            <a:r>
              <a:rPr lang="en-GB" sz="2000" b="0" spc="5" dirty="0"/>
              <a:t>we</a:t>
            </a:r>
            <a:r>
              <a:rPr lang="en-GB" sz="2000" b="0" spc="-40" dirty="0"/>
              <a:t> </a:t>
            </a:r>
            <a:r>
              <a:rPr lang="en-GB" sz="2000" b="0" dirty="0"/>
              <a:t>can</a:t>
            </a:r>
            <a:r>
              <a:rPr lang="en-GB" sz="2000" b="0" spc="-20" dirty="0"/>
              <a:t> </a:t>
            </a:r>
            <a:r>
              <a:rPr lang="en-GB" sz="2000" b="0" spc="-10" dirty="0"/>
              <a:t>clearly</a:t>
            </a:r>
            <a:r>
              <a:rPr lang="en-GB" sz="2000" b="0" spc="60" dirty="0"/>
              <a:t> </a:t>
            </a:r>
            <a:r>
              <a:rPr lang="en-GB" sz="2000" b="0" dirty="0"/>
              <a:t>display</a:t>
            </a:r>
            <a:r>
              <a:rPr lang="en-GB" sz="2000" b="0" spc="-80" dirty="0"/>
              <a:t> </a:t>
            </a:r>
            <a:r>
              <a:rPr lang="en-GB" sz="2000" b="0" spc="5" dirty="0"/>
              <a:t>the</a:t>
            </a:r>
            <a:r>
              <a:rPr lang="en-GB" sz="2000" b="0" spc="35" dirty="0"/>
              <a:t> </a:t>
            </a:r>
            <a:r>
              <a:rPr lang="en-GB" sz="2000" b="0" spc="-5" dirty="0"/>
              <a:t>relationship</a:t>
            </a:r>
            <a:r>
              <a:rPr lang="en-GB" sz="2000" b="0" dirty="0"/>
              <a:t> </a:t>
            </a:r>
            <a:r>
              <a:rPr lang="en-GB" sz="2000" b="0" spc="-10" dirty="0"/>
              <a:t>between</a:t>
            </a:r>
            <a:r>
              <a:rPr lang="en-GB" sz="2000" b="0" spc="-15" dirty="0"/>
              <a:t> </a:t>
            </a:r>
            <a:r>
              <a:rPr lang="en-GB" sz="2000" b="0" dirty="0"/>
              <a:t>its</a:t>
            </a:r>
            <a:r>
              <a:rPr lang="en-GB" sz="2000" b="0" spc="30" dirty="0"/>
              <a:t> </a:t>
            </a:r>
            <a:r>
              <a:rPr lang="en-GB" sz="2000" b="0" spc="5" dirty="0"/>
              <a:t>members.</a:t>
            </a:r>
            <a:endParaRPr lang="en-GB" sz="2000" b="0" dirty="0"/>
          </a:p>
          <a:p>
            <a:pPr>
              <a:lnSpc>
                <a:spcPct val="100000"/>
              </a:lnSpc>
              <a:spcBef>
                <a:spcPts val="25"/>
              </a:spcBef>
            </a:pPr>
            <a:endParaRPr lang="en-GB" sz="2000" b="0" dirty="0"/>
          </a:p>
          <a:p>
            <a:pPr marL="469900" marR="9525" indent="-457834" algn="just">
              <a:lnSpc>
                <a:spcPct val="100000"/>
              </a:lnSpc>
              <a:spcBef>
                <a:spcPts val="5"/>
              </a:spcBef>
              <a:buAutoNum type="arabicPeriod" startAt="3"/>
              <a:tabLst>
                <a:tab pos="470534" algn="l"/>
              </a:tabLst>
            </a:pPr>
            <a:r>
              <a:rPr lang="en-GB" sz="2000" b="0" spc="25" dirty="0"/>
              <a:t>An </a:t>
            </a:r>
            <a:r>
              <a:rPr lang="en-GB" sz="2000" b="0" spc="30" dirty="0"/>
              <a:t> </a:t>
            </a:r>
            <a:r>
              <a:rPr lang="en-GB" sz="2000" b="0" dirty="0"/>
              <a:t>Entity</a:t>
            </a:r>
            <a:r>
              <a:rPr lang="en-GB" sz="2000" b="0" spc="455" dirty="0"/>
              <a:t> </a:t>
            </a:r>
            <a:r>
              <a:rPr lang="en-GB" sz="2000" b="0" dirty="0"/>
              <a:t>Relationship</a:t>
            </a:r>
            <a:r>
              <a:rPr lang="en-GB" sz="2000" b="0" spc="455" dirty="0"/>
              <a:t> </a:t>
            </a:r>
            <a:r>
              <a:rPr lang="en-GB" sz="2000" b="0" spc="5" dirty="0"/>
              <a:t>(ER)</a:t>
            </a:r>
            <a:r>
              <a:rPr lang="en-GB" sz="2000" b="0" spc="465" dirty="0"/>
              <a:t> </a:t>
            </a:r>
            <a:r>
              <a:rPr lang="en-GB" sz="2000" b="0" dirty="0"/>
              <a:t>Diagram</a:t>
            </a:r>
            <a:r>
              <a:rPr lang="en-GB" sz="2000" b="0" spc="455" dirty="0"/>
              <a:t> </a:t>
            </a:r>
            <a:r>
              <a:rPr lang="en-GB" sz="2000" b="0" dirty="0"/>
              <a:t>is   </a:t>
            </a:r>
            <a:r>
              <a:rPr lang="en-GB" sz="2000" b="0" spc="10" dirty="0"/>
              <a:t>a   </a:t>
            </a:r>
            <a:r>
              <a:rPr lang="en-GB" sz="2000" b="0" dirty="0"/>
              <a:t>type   of   </a:t>
            </a:r>
            <a:r>
              <a:rPr lang="en-GB" sz="2000" b="0" spc="-10" dirty="0"/>
              <a:t>flowchart </a:t>
            </a:r>
            <a:r>
              <a:rPr lang="en-GB" sz="2000" b="0" spc="-5" dirty="0"/>
              <a:t> </a:t>
            </a:r>
            <a:r>
              <a:rPr lang="en-GB" sz="2000" b="0" spc="5" dirty="0"/>
              <a:t>that </a:t>
            </a:r>
            <a:r>
              <a:rPr lang="en-GB" sz="2000" b="0" spc="-10" dirty="0"/>
              <a:t>illustrates </a:t>
            </a:r>
            <a:r>
              <a:rPr lang="en-GB" sz="2000" b="0" spc="5" dirty="0"/>
              <a:t>how </a:t>
            </a:r>
            <a:r>
              <a:rPr lang="en-GB" sz="2000" b="0" spc="-10" dirty="0"/>
              <a:t>“entities” </a:t>
            </a:r>
            <a:r>
              <a:rPr lang="en-GB" sz="2000" b="0" spc="5" dirty="0"/>
              <a:t>such </a:t>
            </a:r>
            <a:r>
              <a:rPr lang="en-GB" sz="2000" b="0" spc="15" dirty="0"/>
              <a:t>as </a:t>
            </a:r>
            <a:r>
              <a:rPr lang="en-GB" sz="2000" b="0" spc="-15" dirty="0"/>
              <a:t>people, </a:t>
            </a:r>
            <a:r>
              <a:rPr lang="en-GB" sz="2000" b="0" spc="-10" dirty="0"/>
              <a:t>objects </a:t>
            </a:r>
            <a:r>
              <a:rPr lang="en-GB" sz="2000" b="0" dirty="0"/>
              <a:t>or </a:t>
            </a:r>
            <a:r>
              <a:rPr lang="en-GB" sz="2000" b="0" spc="-10" dirty="0"/>
              <a:t>concepts </a:t>
            </a:r>
            <a:r>
              <a:rPr lang="en-GB" sz="2000" b="0" spc="-5" dirty="0"/>
              <a:t> relate</a:t>
            </a:r>
            <a:r>
              <a:rPr lang="en-GB" sz="2000" b="0" spc="-40" dirty="0"/>
              <a:t> </a:t>
            </a:r>
            <a:r>
              <a:rPr lang="en-GB" sz="2000" b="0" spc="5" dirty="0"/>
              <a:t>to</a:t>
            </a:r>
            <a:r>
              <a:rPr lang="en-GB" sz="2000" b="0" spc="-25" dirty="0"/>
              <a:t> </a:t>
            </a:r>
            <a:r>
              <a:rPr lang="en-GB" sz="2000" b="0" spc="-5" dirty="0"/>
              <a:t>each</a:t>
            </a:r>
            <a:r>
              <a:rPr lang="en-GB" sz="2000" b="0" spc="-20" dirty="0"/>
              <a:t> </a:t>
            </a:r>
            <a:r>
              <a:rPr lang="en-GB" sz="2000" b="0" spc="-5" dirty="0"/>
              <a:t>other</a:t>
            </a:r>
            <a:r>
              <a:rPr lang="en-GB" sz="2000" b="0" spc="40" dirty="0"/>
              <a:t> </a:t>
            </a:r>
            <a:r>
              <a:rPr lang="en-GB" sz="2000" b="0" spc="-5" dirty="0"/>
              <a:t>within</a:t>
            </a:r>
            <a:r>
              <a:rPr lang="en-GB" sz="2000" b="0" spc="-20" dirty="0"/>
              <a:t> </a:t>
            </a:r>
            <a:r>
              <a:rPr lang="en-GB" sz="2000" b="0" spc="10" dirty="0"/>
              <a:t>a</a:t>
            </a:r>
            <a:r>
              <a:rPr lang="en-GB" sz="2000" b="0" dirty="0"/>
              <a:t> </a:t>
            </a:r>
            <a:r>
              <a:rPr lang="en-GB" sz="2000" b="0" spc="15" dirty="0"/>
              <a:t>system.</a:t>
            </a:r>
            <a:endParaRPr lang="en-GB" sz="2000" b="0" dirty="0"/>
          </a:p>
        </p:txBody>
      </p:sp>
      <p:pic>
        <p:nvPicPr>
          <p:cNvPr id="11" name="object 11"/>
          <p:cNvPicPr/>
          <p:nvPr/>
        </p:nvPicPr>
        <p:blipFill>
          <a:blip r:embed="rId2"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120</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120</a:t>
            </a:fld>
            <a:endParaRPr lang="en-I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2057400" y="57151"/>
            <a:ext cx="7086600" cy="724557"/>
          </a:xfrm>
          <a:prstGeom prst="rect">
            <a:avLst/>
          </a:prstGeom>
        </p:spPr>
        <p:txBody>
          <a:bodyPr vert="horz" wrap="square" lIns="0" tIns="16510" rIns="0" bIns="0" rtlCol="0">
            <a:spAutoFit/>
          </a:bodyPr>
          <a:lstStyle/>
          <a:p>
            <a:pPr marL="12700">
              <a:lnSpc>
                <a:spcPct val="100000"/>
              </a:lnSpc>
              <a:spcBef>
                <a:spcPts val="130"/>
              </a:spcBef>
            </a:pPr>
            <a:r>
              <a:rPr lang="en-GB" sz="2300" b="1" dirty="0" smtClean="0"/>
              <a:t>       </a:t>
            </a:r>
            <a:r>
              <a:rPr sz="2300" b="1" dirty="0" smtClean="0"/>
              <a:t>Reduction</a:t>
            </a:r>
            <a:r>
              <a:rPr sz="2300" b="1" spc="-135" dirty="0" smtClean="0"/>
              <a:t> </a:t>
            </a:r>
            <a:r>
              <a:rPr sz="2300" b="1" spc="5" dirty="0"/>
              <a:t>of</a:t>
            </a:r>
            <a:r>
              <a:rPr sz="2300" b="1" spc="-30" dirty="0"/>
              <a:t> </a:t>
            </a:r>
            <a:r>
              <a:rPr sz="2300" b="1" spc="5" dirty="0"/>
              <a:t>an</a:t>
            </a:r>
            <a:r>
              <a:rPr sz="2300" b="1" spc="10" dirty="0"/>
              <a:t> </a:t>
            </a:r>
            <a:r>
              <a:rPr sz="2300" b="1" spc="15" dirty="0"/>
              <a:t>ER</a:t>
            </a:r>
            <a:r>
              <a:rPr sz="2300" b="1" spc="-65" dirty="0"/>
              <a:t> </a:t>
            </a:r>
            <a:r>
              <a:rPr sz="2300" b="1" spc="-10" dirty="0"/>
              <a:t>diagrams</a:t>
            </a:r>
            <a:r>
              <a:rPr sz="2300" b="1" spc="-70" dirty="0"/>
              <a:t> </a:t>
            </a:r>
            <a:r>
              <a:rPr sz="2300" b="1" spc="10" dirty="0"/>
              <a:t>to </a:t>
            </a:r>
            <a:r>
              <a:rPr sz="2300" b="1" spc="15" dirty="0" smtClean="0"/>
              <a:t>tables</a:t>
            </a:r>
            <a:r>
              <a:rPr lang="en-GB" sz="2300" b="1" spc="15" dirty="0" smtClean="0"/>
              <a:t> </a:t>
            </a:r>
            <a:br>
              <a:rPr lang="en-GB" sz="2300" b="1" spc="15" dirty="0" smtClean="0"/>
            </a:br>
            <a:r>
              <a:rPr lang="en-GB" sz="2300" b="1" spc="15" dirty="0" smtClean="0"/>
              <a:t>                           </a:t>
            </a:r>
            <a:r>
              <a:rPr lang="en-IN" sz="2300" b="1" spc="-5" dirty="0" smtClean="0"/>
              <a:t>R</a:t>
            </a:r>
            <a:r>
              <a:rPr lang="en-IN" sz="2300" b="1" spc="15" dirty="0" smtClean="0"/>
              <a:t>ule </a:t>
            </a:r>
            <a:r>
              <a:rPr lang="en-IN" sz="2300" b="1" spc="-10" dirty="0" smtClean="0"/>
              <a:t>-</a:t>
            </a:r>
            <a:r>
              <a:rPr lang="en-IN" sz="2300" b="1" spc="30" dirty="0" smtClean="0"/>
              <a:t>01</a:t>
            </a:r>
            <a:endParaRPr sz="2300" b="1" spc="15" dirty="0"/>
          </a:p>
        </p:txBody>
      </p:sp>
      <p:sp>
        <p:nvSpPr>
          <p:cNvPr id="8" name="object 8"/>
          <p:cNvSpPr txBox="1">
            <a:spLocks noGrp="1"/>
          </p:cNvSpPr>
          <p:nvPr>
            <p:ph type="body" idx="4294967295"/>
          </p:nvPr>
        </p:nvSpPr>
        <p:spPr>
          <a:xfrm>
            <a:off x="304800" y="1520825"/>
            <a:ext cx="7778750" cy="2324100"/>
          </a:xfrm>
          <a:prstGeom prst="rect">
            <a:avLst/>
          </a:prstGeom>
        </p:spPr>
        <p:txBody>
          <a:bodyPr vert="horz" wrap="square" lIns="0" tIns="94615" rIns="0" bIns="0" rtlCol="0">
            <a:spAutoFit/>
          </a:bodyPr>
          <a:lstStyle/>
          <a:p>
            <a:pPr marL="18415">
              <a:lnSpc>
                <a:spcPct val="100000"/>
              </a:lnSpc>
              <a:spcBef>
                <a:spcPts val="745"/>
              </a:spcBef>
            </a:pPr>
            <a:r>
              <a:rPr lang="en-GB" spc="20" dirty="0" smtClean="0"/>
              <a:t>      </a:t>
            </a:r>
            <a:r>
              <a:rPr spc="20" dirty="0" smtClean="0"/>
              <a:t>Rule-01</a:t>
            </a:r>
            <a:r>
              <a:rPr spc="20" dirty="0"/>
              <a:t>:</a:t>
            </a:r>
            <a:r>
              <a:rPr spc="35" dirty="0"/>
              <a:t> </a:t>
            </a:r>
            <a:r>
              <a:rPr spc="10" dirty="0"/>
              <a:t>For</a:t>
            </a:r>
            <a:r>
              <a:rPr spc="20" dirty="0"/>
              <a:t> </a:t>
            </a:r>
            <a:r>
              <a:rPr spc="15" dirty="0"/>
              <a:t>Strong</a:t>
            </a:r>
            <a:r>
              <a:rPr spc="-5" dirty="0"/>
              <a:t> </a:t>
            </a:r>
            <a:r>
              <a:rPr spc="10" dirty="0"/>
              <a:t>Entity</a:t>
            </a:r>
            <a:r>
              <a:rPr spc="50" dirty="0"/>
              <a:t> </a:t>
            </a:r>
            <a:r>
              <a:rPr spc="25" dirty="0"/>
              <a:t>Set</a:t>
            </a:r>
            <a:r>
              <a:rPr spc="-35" dirty="0"/>
              <a:t> </a:t>
            </a:r>
            <a:r>
              <a:rPr spc="5" dirty="0"/>
              <a:t>With</a:t>
            </a:r>
            <a:r>
              <a:rPr spc="65" dirty="0"/>
              <a:t> </a:t>
            </a:r>
            <a:r>
              <a:rPr spc="25" dirty="0"/>
              <a:t>Only</a:t>
            </a:r>
            <a:r>
              <a:rPr spc="-15" dirty="0"/>
              <a:t> </a:t>
            </a:r>
            <a:r>
              <a:rPr spc="20" dirty="0"/>
              <a:t>Simple</a:t>
            </a:r>
            <a:r>
              <a:rPr spc="75" dirty="0"/>
              <a:t> </a:t>
            </a:r>
            <a:r>
              <a:rPr spc="5" dirty="0"/>
              <a:t>Attributes</a:t>
            </a:r>
          </a:p>
          <a:p>
            <a:pPr marL="361315" marR="5080" indent="-343535">
              <a:lnSpc>
                <a:spcPct val="101899"/>
              </a:lnSpc>
              <a:spcBef>
                <a:spcPts val="600"/>
              </a:spcBef>
              <a:buFont typeface="Arial MT"/>
              <a:buChar char="•"/>
              <a:tabLst>
                <a:tab pos="361315" algn="l"/>
                <a:tab pos="361950" algn="l"/>
              </a:tabLst>
            </a:pPr>
            <a:r>
              <a:rPr b="0" spc="15" dirty="0">
                <a:latin typeface="Calibri"/>
                <a:cs typeface="Calibri"/>
              </a:rPr>
              <a:t>A</a:t>
            </a:r>
            <a:r>
              <a:rPr b="0" spc="135" dirty="0">
                <a:latin typeface="Calibri"/>
                <a:cs typeface="Calibri"/>
              </a:rPr>
              <a:t> </a:t>
            </a:r>
            <a:r>
              <a:rPr b="0" spc="-5" dirty="0">
                <a:latin typeface="Calibri"/>
                <a:cs typeface="Calibri"/>
              </a:rPr>
              <a:t>strong</a:t>
            </a:r>
            <a:r>
              <a:rPr b="0" spc="150" dirty="0">
                <a:latin typeface="Calibri"/>
                <a:cs typeface="Calibri"/>
              </a:rPr>
              <a:t> </a:t>
            </a:r>
            <a:r>
              <a:rPr b="0" spc="10" dirty="0">
                <a:latin typeface="Calibri"/>
                <a:cs typeface="Calibri"/>
              </a:rPr>
              <a:t>entity</a:t>
            </a:r>
            <a:r>
              <a:rPr b="0" spc="185" dirty="0">
                <a:latin typeface="Calibri"/>
                <a:cs typeface="Calibri"/>
              </a:rPr>
              <a:t> </a:t>
            </a:r>
            <a:r>
              <a:rPr b="0" spc="-15" dirty="0">
                <a:latin typeface="Calibri"/>
                <a:cs typeface="Calibri"/>
              </a:rPr>
              <a:t>set</a:t>
            </a:r>
            <a:r>
              <a:rPr b="0" spc="145" dirty="0">
                <a:latin typeface="Calibri"/>
                <a:cs typeface="Calibri"/>
              </a:rPr>
              <a:t> </a:t>
            </a:r>
            <a:r>
              <a:rPr b="0" spc="20" dirty="0">
                <a:latin typeface="Calibri"/>
                <a:cs typeface="Calibri"/>
              </a:rPr>
              <a:t>with</a:t>
            </a:r>
            <a:r>
              <a:rPr b="0" spc="185" dirty="0">
                <a:latin typeface="Calibri"/>
                <a:cs typeface="Calibri"/>
              </a:rPr>
              <a:t> </a:t>
            </a:r>
            <a:r>
              <a:rPr b="0" spc="5" dirty="0">
                <a:latin typeface="Calibri"/>
                <a:cs typeface="Calibri"/>
              </a:rPr>
              <a:t>only</a:t>
            </a:r>
            <a:r>
              <a:rPr b="0" spc="110" dirty="0">
                <a:latin typeface="Calibri"/>
                <a:cs typeface="Calibri"/>
              </a:rPr>
              <a:t> </a:t>
            </a:r>
            <a:r>
              <a:rPr b="0" spc="20" dirty="0">
                <a:latin typeface="Calibri"/>
                <a:cs typeface="Calibri"/>
              </a:rPr>
              <a:t>simple</a:t>
            </a:r>
            <a:r>
              <a:rPr b="0" spc="95" dirty="0">
                <a:latin typeface="Calibri"/>
                <a:cs typeface="Calibri"/>
              </a:rPr>
              <a:t> </a:t>
            </a:r>
            <a:r>
              <a:rPr b="0" spc="15" dirty="0">
                <a:latin typeface="Calibri"/>
                <a:cs typeface="Calibri"/>
              </a:rPr>
              <a:t>attributes</a:t>
            </a:r>
            <a:r>
              <a:rPr b="0" spc="85" dirty="0">
                <a:latin typeface="Calibri"/>
                <a:cs typeface="Calibri"/>
              </a:rPr>
              <a:t> </a:t>
            </a:r>
            <a:r>
              <a:rPr b="0" spc="20" dirty="0">
                <a:latin typeface="Calibri"/>
                <a:cs typeface="Calibri"/>
              </a:rPr>
              <a:t>will</a:t>
            </a:r>
            <a:r>
              <a:rPr b="0" spc="150" dirty="0">
                <a:latin typeface="Calibri"/>
                <a:cs typeface="Calibri"/>
              </a:rPr>
              <a:t> </a:t>
            </a:r>
            <a:r>
              <a:rPr b="0" spc="-5" dirty="0">
                <a:latin typeface="Calibri"/>
                <a:cs typeface="Calibri"/>
              </a:rPr>
              <a:t>require</a:t>
            </a:r>
            <a:r>
              <a:rPr b="0" spc="170" dirty="0">
                <a:latin typeface="Calibri"/>
                <a:cs typeface="Calibri"/>
              </a:rPr>
              <a:t> </a:t>
            </a:r>
            <a:r>
              <a:rPr b="0" spc="5" dirty="0">
                <a:latin typeface="Calibri"/>
                <a:cs typeface="Calibri"/>
              </a:rPr>
              <a:t>only</a:t>
            </a:r>
            <a:r>
              <a:rPr b="0" spc="190" dirty="0">
                <a:latin typeface="Calibri"/>
                <a:cs typeface="Calibri"/>
              </a:rPr>
              <a:t> </a:t>
            </a:r>
            <a:r>
              <a:rPr b="0" spc="20" dirty="0">
                <a:latin typeface="Calibri"/>
                <a:cs typeface="Calibri"/>
              </a:rPr>
              <a:t>one </a:t>
            </a:r>
            <a:r>
              <a:rPr b="0" spc="-470" dirty="0">
                <a:latin typeface="Calibri"/>
                <a:cs typeface="Calibri"/>
              </a:rPr>
              <a:t> </a:t>
            </a:r>
            <a:r>
              <a:rPr b="0" spc="10" dirty="0">
                <a:latin typeface="Calibri"/>
                <a:cs typeface="Calibri"/>
              </a:rPr>
              <a:t>table </a:t>
            </a:r>
            <a:r>
              <a:rPr b="0" spc="20" dirty="0">
                <a:latin typeface="Calibri"/>
                <a:cs typeface="Calibri"/>
              </a:rPr>
              <a:t>in</a:t>
            </a:r>
            <a:r>
              <a:rPr b="0" spc="-55" dirty="0">
                <a:latin typeface="Calibri"/>
                <a:cs typeface="Calibri"/>
              </a:rPr>
              <a:t> </a:t>
            </a:r>
            <a:r>
              <a:rPr b="0" spc="5" dirty="0">
                <a:latin typeface="Calibri"/>
                <a:cs typeface="Calibri"/>
              </a:rPr>
              <a:t>relational</a:t>
            </a:r>
            <a:r>
              <a:rPr b="0" spc="85" dirty="0">
                <a:latin typeface="Calibri"/>
                <a:cs typeface="Calibri"/>
              </a:rPr>
              <a:t> </a:t>
            </a:r>
            <a:r>
              <a:rPr b="0" dirty="0">
                <a:latin typeface="Calibri"/>
                <a:cs typeface="Calibri"/>
              </a:rPr>
              <a:t>model.</a:t>
            </a:r>
          </a:p>
          <a:p>
            <a:pPr marL="762000" lvl="1" indent="-286385">
              <a:lnSpc>
                <a:spcPct val="100000"/>
              </a:lnSpc>
              <a:spcBef>
                <a:spcPts val="575"/>
              </a:spcBef>
              <a:buFont typeface="Arial MT"/>
              <a:buChar char="–"/>
              <a:tabLst>
                <a:tab pos="761365" algn="l"/>
                <a:tab pos="762000" algn="l"/>
              </a:tabLst>
            </a:pPr>
            <a:r>
              <a:rPr sz="2150" dirty="0">
                <a:latin typeface="Calibri"/>
                <a:cs typeface="Calibri"/>
              </a:rPr>
              <a:t>Attributes</a:t>
            </a:r>
            <a:r>
              <a:rPr sz="2150" spc="10" dirty="0">
                <a:latin typeface="Calibri"/>
                <a:cs typeface="Calibri"/>
              </a:rPr>
              <a:t> </a:t>
            </a:r>
            <a:r>
              <a:rPr sz="2150" dirty="0">
                <a:latin typeface="Calibri"/>
                <a:cs typeface="Calibri"/>
              </a:rPr>
              <a:t>of</a:t>
            </a:r>
            <a:r>
              <a:rPr sz="2150" spc="125" dirty="0">
                <a:latin typeface="Calibri"/>
                <a:cs typeface="Calibri"/>
              </a:rPr>
              <a:t> </a:t>
            </a:r>
            <a:r>
              <a:rPr sz="2150" spc="10" dirty="0">
                <a:latin typeface="Calibri"/>
                <a:cs typeface="Calibri"/>
              </a:rPr>
              <a:t>the</a:t>
            </a:r>
            <a:r>
              <a:rPr sz="2150" spc="15" dirty="0">
                <a:latin typeface="Calibri"/>
                <a:cs typeface="Calibri"/>
              </a:rPr>
              <a:t> table</a:t>
            </a:r>
            <a:r>
              <a:rPr sz="2150" spc="10" dirty="0">
                <a:latin typeface="Calibri"/>
                <a:cs typeface="Calibri"/>
              </a:rPr>
              <a:t> </a:t>
            </a:r>
            <a:r>
              <a:rPr sz="2150" spc="20" dirty="0">
                <a:latin typeface="Calibri"/>
                <a:cs typeface="Calibri"/>
              </a:rPr>
              <a:t>will</a:t>
            </a:r>
            <a:r>
              <a:rPr sz="2150" spc="-75" dirty="0">
                <a:latin typeface="Calibri"/>
                <a:cs typeface="Calibri"/>
              </a:rPr>
              <a:t> </a:t>
            </a:r>
            <a:r>
              <a:rPr sz="2150" spc="5" dirty="0">
                <a:latin typeface="Calibri"/>
                <a:cs typeface="Calibri"/>
              </a:rPr>
              <a:t>be</a:t>
            </a:r>
            <a:r>
              <a:rPr sz="2150" spc="7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attributes</a:t>
            </a:r>
            <a:r>
              <a:rPr sz="2150" spc="-45" dirty="0">
                <a:latin typeface="Calibri"/>
                <a:cs typeface="Calibri"/>
              </a:rPr>
              <a:t> </a:t>
            </a:r>
            <a:r>
              <a:rPr sz="2150" dirty="0">
                <a:latin typeface="Calibri"/>
                <a:cs typeface="Calibri"/>
              </a:rPr>
              <a:t>of</a:t>
            </a:r>
            <a:r>
              <a:rPr sz="2150" spc="120" dirty="0">
                <a:latin typeface="Calibri"/>
                <a:cs typeface="Calibri"/>
              </a:rPr>
              <a:t> </a:t>
            </a:r>
            <a:r>
              <a:rPr sz="2150" spc="10" dirty="0">
                <a:latin typeface="Calibri"/>
                <a:cs typeface="Calibri"/>
              </a:rPr>
              <a:t>the entity</a:t>
            </a:r>
            <a:r>
              <a:rPr sz="2150" spc="40" dirty="0">
                <a:latin typeface="Calibri"/>
                <a:cs typeface="Calibri"/>
              </a:rPr>
              <a:t> </a:t>
            </a:r>
            <a:r>
              <a:rPr sz="2150" spc="-5" dirty="0">
                <a:latin typeface="Calibri"/>
                <a:cs typeface="Calibri"/>
              </a:rPr>
              <a:t>set.</a:t>
            </a:r>
            <a:endParaRPr sz="2150" dirty="0">
              <a:latin typeface="Calibri"/>
              <a:cs typeface="Calibri"/>
            </a:endParaRPr>
          </a:p>
          <a:p>
            <a:pPr marL="762000" marR="5080" lvl="1" indent="-286385">
              <a:lnSpc>
                <a:spcPct val="104800"/>
              </a:lnSpc>
              <a:spcBef>
                <a:spcPts val="450"/>
              </a:spcBef>
              <a:buFont typeface="Arial MT"/>
              <a:buChar char="–"/>
              <a:tabLst>
                <a:tab pos="761365" algn="l"/>
                <a:tab pos="762000" algn="l"/>
              </a:tabLst>
            </a:pPr>
            <a:r>
              <a:rPr sz="2150" dirty="0">
                <a:latin typeface="Calibri"/>
                <a:cs typeface="Calibri"/>
              </a:rPr>
              <a:t>The</a:t>
            </a:r>
            <a:r>
              <a:rPr sz="2150" spc="450" dirty="0">
                <a:latin typeface="Calibri"/>
                <a:cs typeface="Calibri"/>
              </a:rPr>
              <a:t> </a:t>
            </a:r>
            <a:r>
              <a:rPr sz="2150" spc="15" dirty="0">
                <a:latin typeface="Calibri"/>
                <a:cs typeface="Calibri"/>
              </a:rPr>
              <a:t>primary</a:t>
            </a:r>
            <a:r>
              <a:rPr sz="2150" spc="420" dirty="0">
                <a:latin typeface="Calibri"/>
                <a:cs typeface="Calibri"/>
              </a:rPr>
              <a:t> </a:t>
            </a:r>
            <a:r>
              <a:rPr sz="2150" spc="-5" dirty="0">
                <a:latin typeface="Calibri"/>
                <a:cs typeface="Calibri"/>
              </a:rPr>
              <a:t>key</a:t>
            </a:r>
            <a:r>
              <a:rPr sz="2150" spc="400" dirty="0">
                <a:latin typeface="Calibri"/>
                <a:cs typeface="Calibri"/>
              </a:rPr>
              <a:t> </a:t>
            </a:r>
            <a:r>
              <a:rPr sz="2150" spc="-5" dirty="0">
                <a:latin typeface="Calibri"/>
                <a:cs typeface="Calibri"/>
              </a:rPr>
              <a:t>of</a:t>
            </a:r>
            <a:r>
              <a:rPr sz="2150" spc="430" dirty="0">
                <a:latin typeface="Calibri"/>
                <a:cs typeface="Calibri"/>
              </a:rPr>
              <a:t> </a:t>
            </a:r>
            <a:r>
              <a:rPr sz="2150" spc="35" dirty="0">
                <a:latin typeface="Calibri"/>
                <a:cs typeface="Calibri"/>
              </a:rPr>
              <a:t>the</a:t>
            </a:r>
            <a:r>
              <a:rPr sz="2150" spc="390" dirty="0">
                <a:latin typeface="Calibri"/>
                <a:cs typeface="Calibri"/>
              </a:rPr>
              <a:t> </a:t>
            </a:r>
            <a:r>
              <a:rPr sz="2150" spc="10" dirty="0">
                <a:latin typeface="Calibri"/>
                <a:cs typeface="Calibri"/>
              </a:rPr>
              <a:t>table</a:t>
            </a:r>
            <a:r>
              <a:rPr sz="2150" spc="390" dirty="0">
                <a:latin typeface="Calibri"/>
                <a:cs typeface="Calibri"/>
              </a:rPr>
              <a:t> </a:t>
            </a:r>
            <a:r>
              <a:rPr sz="2150" spc="20" dirty="0">
                <a:latin typeface="Calibri"/>
                <a:cs typeface="Calibri"/>
              </a:rPr>
              <a:t>will</a:t>
            </a:r>
            <a:r>
              <a:rPr sz="2150" spc="450" dirty="0">
                <a:latin typeface="Calibri"/>
                <a:cs typeface="Calibri"/>
              </a:rPr>
              <a:t> </a:t>
            </a:r>
            <a:r>
              <a:rPr sz="2150" dirty="0">
                <a:latin typeface="Calibri"/>
                <a:cs typeface="Calibri"/>
              </a:rPr>
              <a:t>be</a:t>
            </a:r>
            <a:r>
              <a:rPr sz="2150" spc="459" dirty="0">
                <a:latin typeface="Calibri"/>
                <a:cs typeface="Calibri"/>
              </a:rPr>
              <a:t> </a:t>
            </a:r>
            <a:r>
              <a:rPr sz="2150" spc="10" dirty="0">
                <a:latin typeface="Calibri"/>
                <a:cs typeface="Calibri"/>
              </a:rPr>
              <a:t>the</a:t>
            </a:r>
            <a:r>
              <a:rPr sz="2150" spc="455" dirty="0">
                <a:latin typeface="Calibri"/>
                <a:cs typeface="Calibri"/>
              </a:rPr>
              <a:t> </a:t>
            </a:r>
            <a:r>
              <a:rPr sz="2150" spc="-5" dirty="0">
                <a:latin typeface="Calibri"/>
                <a:cs typeface="Calibri"/>
              </a:rPr>
              <a:t>key</a:t>
            </a:r>
            <a:r>
              <a:rPr sz="2150" spc="409" dirty="0">
                <a:latin typeface="Calibri"/>
                <a:cs typeface="Calibri"/>
              </a:rPr>
              <a:t> </a:t>
            </a:r>
            <a:r>
              <a:rPr sz="2150" spc="10" dirty="0">
                <a:latin typeface="Calibri"/>
                <a:cs typeface="Calibri"/>
              </a:rPr>
              <a:t>attribute</a:t>
            </a:r>
            <a:r>
              <a:rPr sz="2150" spc="405" dirty="0">
                <a:latin typeface="Calibri"/>
                <a:cs typeface="Calibri"/>
              </a:rPr>
              <a:t> </a:t>
            </a:r>
            <a:r>
              <a:rPr sz="2150" spc="-5" dirty="0">
                <a:latin typeface="Calibri"/>
                <a:cs typeface="Calibri"/>
              </a:rPr>
              <a:t>of</a:t>
            </a:r>
            <a:r>
              <a:rPr sz="2150" spc="425" dirty="0">
                <a:latin typeface="Calibri"/>
                <a:cs typeface="Calibri"/>
              </a:rPr>
              <a:t> </a:t>
            </a:r>
            <a:r>
              <a:rPr sz="2150" spc="30" dirty="0">
                <a:latin typeface="Calibri"/>
                <a:cs typeface="Calibri"/>
              </a:rPr>
              <a:t>the </a:t>
            </a:r>
            <a:r>
              <a:rPr sz="2150" spc="-470" dirty="0">
                <a:latin typeface="Calibri"/>
                <a:cs typeface="Calibri"/>
              </a:rPr>
              <a:t> </a:t>
            </a:r>
            <a:r>
              <a:rPr sz="2150" spc="10" dirty="0">
                <a:latin typeface="Calibri"/>
                <a:cs typeface="Calibri"/>
              </a:rPr>
              <a:t>entity</a:t>
            </a:r>
            <a:r>
              <a:rPr sz="2150" spc="25" dirty="0">
                <a:latin typeface="Calibri"/>
                <a:cs typeface="Calibri"/>
              </a:rPr>
              <a:t> </a:t>
            </a:r>
            <a:r>
              <a:rPr sz="2150" spc="-5" dirty="0">
                <a:latin typeface="Calibri"/>
                <a:cs typeface="Calibri"/>
              </a:rPr>
              <a:t>set.</a:t>
            </a:r>
            <a:endParaRPr sz="2150" dirty="0">
              <a:latin typeface="Calibri"/>
              <a:cs typeface="Calibri"/>
            </a:endParaRPr>
          </a:p>
        </p:txBody>
      </p:sp>
      <p:pic>
        <p:nvPicPr>
          <p:cNvPr id="9" name="object 9"/>
          <p:cNvPicPr/>
          <p:nvPr/>
        </p:nvPicPr>
        <p:blipFill>
          <a:blip r:embed="rId2" cstate="print"/>
          <a:stretch>
            <a:fillRect/>
          </a:stretch>
        </p:blipFill>
        <p:spPr>
          <a:xfrm>
            <a:off x="3924300" y="3571875"/>
            <a:ext cx="3448050" cy="2009775"/>
          </a:xfrm>
          <a:prstGeom prst="rect">
            <a:avLst/>
          </a:prstGeom>
        </p:spPr>
      </p:pic>
      <p:sp>
        <p:nvSpPr>
          <p:cNvPr id="10" name="object 10"/>
          <p:cNvSpPr txBox="1"/>
          <p:nvPr/>
        </p:nvSpPr>
        <p:spPr>
          <a:xfrm>
            <a:off x="3778250" y="5744209"/>
            <a:ext cx="390906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F2F2F"/>
                </a:solidFill>
                <a:latin typeface="Calibri"/>
                <a:cs typeface="Calibri"/>
              </a:rPr>
              <a:t>Schema</a:t>
            </a:r>
            <a:r>
              <a:rPr sz="1800" b="1" spc="-30" dirty="0">
                <a:solidFill>
                  <a:srgbClr val="2F2F2F"/>
                </a:solidFill>
                <a:latin typeface="Calibri"/>
                <a:cs typeface="Calibri"/>
              </a:rPr>
              <a:t> </a:t>
            </a:r>
            <a:r>
              <a:rPr sz="1800" b="1" dirty="0">
                <a:solidFill>
                  <a:srgbClr val="2F2F2F"/>
                </a:solidFill>
                <a:latin typeface="Calibri"/>
                <a:cs typeface="Calibri"/>
              </a:rPr>
              <a:t>:</a:t>
            </a:r>
            <a:r>
              <a:rPr sz="1800" b="1" spc="-10" dirty="0">
                <a:solidFill>
                  <a:srgbClr val="2F2F2F"/>
                </a:solidFill>
                <a:latin typeface="Calibri"/>
                <a:cs typeface="Calibri"/>
              </a:rPr>
              <a:t> Student</a:t>
            </a:r>
            <a:r>
              <a:rPr sz="1800" b="1" spc="15" dirty="0">
                <a:solidFill>
                  <a:srgbClr val="2F2F2F"/>
                </a:solidFill>
                <a:latin typeface="Calibri"/>
                <a:cs typeface="Calibri"/>
              </a:rPr>
              <a:t> </a:t>
            </a:r>
            <a:r>
              <a:rPr sz="1800" b="1" dirty="0">
                <a:solidFill>
                  <a:srgbClr val="2F2F2F"/>
                </a:solidFill>
                <a:latin typeface="Calibri"/>
                <a:cs typeface="Calibri"/>
              </a:rPr>
              <a:t>(</a:t>
            </a:r>
            <a:r>
              <a:rPr sz="1800" b="1" spc="30" dirty="0">
                <a:solidFill>
                  <a:srgbClr val="2F2F2F"/>
                </a:solidFill>
                <a:latin typeface="Calibri"/>
                <a:cs typeface="Calibri"/>
              </a:rPr>
              <a:t> </a:t>
            </a:r>
            <a:r>
              <a:rPr sz="1800" b="1" u="heavy" spc="5" dirty="0">
                <a:solidFill>
                  <a:srgbClr val="2F2F2F"/>
                </a:solidFill>
                <a:uFill>
                  <a:solidFill>
                    <a:srgbClr val="2F2F2F"/>
                  </a:solidFill>
                </a:uFill>
                <a:latin typeface="Calibri"/>
                <a:cs typeface="Calibri"/>
              </a:rPr>
              <a:t>Roll_no</a:t>
            </a:r>
            <a:r>
              <a:rPr sz="1800" b="1" spc="-90" dirty="0">
                <a:solidFill>
                  <a:srgbClr val="2F2F2F"/>
                </a:solidFill>
                <a:latin typeface="Calibri"/>
                <a:cs typeface="Calibri"/>
              </a:rPr>
              <a:t> </a:t>
            </a:r>
            <a:r>
              <a:rPr sz="1800" b="1" dirty="0">
                <a:solidFill>
                  <a:srgbClr val="2F2F2F"/>
                </a:solidFill>
                <a:latin typeface="Calibri"/>
                <a:cs typeface="Calibri"/>
              </a:rPr>
              <a:t>,</a:t>
            </a:r>
            <a:r>
              <a:rPr sz="1800" b="1" spc="-50" dirty="0">
                <a:solidFill>
                  <a:srgbClr val="2F2F2F"/>
                </a:solidFill>
                <a:latin typeface="Calibri"/>
                <a:cs typeface="Calibri"/>
              </a:rPr>
              <a:t> </a:t>
            </a:r>
            <a:r>
              <a:rPr sz="1800" b="1" spc="10" dirty="0">
                <a:solidFill>
                  <a:srgbClr val="2F2F2F"/>
                </a:solidFill>
                <a:latin typeface="Calibri"/>
                <a:cs typeface="Calibri"/>
              </a:rPr>
              <a:t>Name</a:t>
            </a:r>
            <a:r>
              <a:rPr sz="1800" b="1" spc="-40" dirty="0">
                <a:solidFill>
                  <a:srgbClr val="2F2F2F"/>
                </a:solidFill>
                <a:latin typeface="Calibri"/>
                <a:cs typeface="Calibri"/>
              </a:rPr>
              <a:t> </a:t>
            </a:r>
            <a:r>
              <a:rPr sz="1800" b="1" dirty="0">
                <a:solidFill>
                  <a:srgbClr val="2F2F2F"/>
                </a:solidFill>
                <a:latin typeface="Calibri"/>
                <a:cs typeface="Calibri"/>
              </a:rPr>
              <a:t>,</a:t>
            </a:r>
            <a:r>
              <a:rPr sz="1800" b="1" spc="25" dirty="0">
                <a:solidFill>
                  <a:srgbClr val="2F2F2F"/>
                </a:solidFill>
                <a:latin typeface="Calibri"/>
                <a:cs typeface="Calibri"/>
              </a:rPr>
              <a:t> </a:t>
            </a:r>
            <a:r>
              <a:rPr sz="1800" b="1" spc="-15" dirty="0">
                <a:solidFill>
                  <a:srgbClr val="2F2F2F"/>
                </a:solidFill>
                <a:latin typeface="Calibri"/>
                <a:cs typeface="Calibri"/>
              </a:rPr>
              <a:t>Sex</a:t>
            </a:r>
            <a:r>
              <a:rPr sz="1800" b="1" spc="-40" dirty="0">
                <a:solidFill>
                  <a:srgbClr val="2F2F2F"/>
                </a:solidFill>
                <a:latin typeface="Calibri"/>
                <a:cs typeface="Calibri"/>
              </a:rPr>
              <a:t> </a:t>
            </a:r>
            <a:r>
              <a:rPr sz="1800" b="1" dirty="0">
                <a:solidFill>
                  <a:srgbClr val="2F2F2F"/>
                </a:solidFill>
                <a:latin typeface="Calibri"/>
                <a:cs typeface="Calibri"/>
              </a:rPr>
              <a:t>)</a:t>
            </a:r>
            <a:endParaRPr sz="1800">
              <a:latin typeface="Calibri"/>
              <a:cs typeface="Calibri"/>
            </a:endParaRPr>
          </a:p>
        </p:txBody>
      </p:sp>
      <p:pic>
        <p:nvPicPr>
          <p:cNvPr id="11" name="object 11"/>
          <p:cNvPicPr/>
          <p:nvPr/>
        </p:nvPicPr>
        <p:blipFill>
          <a:blip r:embed="rId3"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121</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121</a:t>
            </a:fld>
            <a:endParaRPr lang="en-IN" dirty="0"/>
          </a:p>
        </p:txBody>
      </p:sp>
    </p:spTree>
    <p:extLst>
      <p:ext uri="{BB962C8B-B14F-4D97-AF65-F5344CB8AC3E}">
        <p14:creationId xmlns:p14="http://schemas.microsoft.com/office/powerpoint/2010/main" val="30001834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idx="4294967295"/>
          </p:nvPr>
        </p:nvSpPr>
        <p:spPr>
          <a:xfrm>
            <a:off x="4038601" y="57150"/>
            <a:ext cx="5105400" cy="519113"/>
          </a:xfrm>
          <a:prstGeom prst="rect">
            <a:avLst/>
          </a:prstGeom>
        </p:spPr>
        <p:txBody>
          <a:bodyPr vert="horz" wrap="square" lIns="0" tIns="16510" rIns="0" bIns="0" rtlCol="0">
            <a:spAutoFit/>
          </a:bodyPr>
          <a:lstStyle/>
          <a:p>
            <a:pPr marL="12700">
              <a:lnSpc>
                <a:spcPct val="100000"/>
              </a:lnSpc>
              <a:spcBef>
                <a:spcPts val="130"/>
              </a:spcBef>
            </a:pPr>
            <a:r>
              <a:rPr lang="en-GB" b="1" spc="-5" dirty="0"/>
              <a:t>R</a:t>
            </a:r>
            <a:r>
              <a:rPr lang="en-GB" b="1" spc="15" dirty="0" smtClean="0"/>
              <a:t>ule</a:t>
            </a:r>
            <a:r>
              <a:rPr b="1" spc="-10" dirty="0" smtClean="0">
                <a:latin typeface="Calibri"/>
                <a:cs typeface="Calibri"/>
              </a:rPr>
              <a:t>-</a:t>
            </a:r>
            <a:r>
              <a:rPr b="1" spc="30" dirty="0" smtClean="0">
                <a:latin typeface="Calibri"/>
                <a:cs typeface="Calibri"/>
              </a:rPr>
              <a:t>02</a:t>
            </a:r>
            <a:endParaRPr b="1" spc="30" dirty="0">
              <a:latin typeface="Calibri"/>
              <a:cs typeface="Calibri"/>
            </a:endParaRPr>
          </a:p>
        </p:txBody>
      </p:sp>
      <p:sp>
        <p:nvSpPr>
          <p:cNvPr id="10" name="object 10"/>
          <p:cNvSpPr txBox="1"/>
          <p:nvPr/>
        </p:nvSpPr>
        <p:spPr>
          <a:xfrm>
            <a:off x="536575" y="1062291"/>
            <a:ext cx="8086090" cy="1913889"/>
          </a:xfrm>
          <a:prstGeom prst="rect">
            <a:avLst/>
          </a:prstGeom>
        </p:spPr>
        <p:txBody>
          <a:bodyPr vert="horz" wrap="square" lIns="0" tIns="93980" rIns="0" bIns="0" rtlCol="0">
            <a:spAutoFit/>
          </a:bodyPr>
          <a:lstStyle/>
          <a:p>
            <a:pPr marL="12700">
              <a:lnSpc>
                <a:spcPct val="100000"/>
              </a:lnSpc>
              <a:spcBef>
                <a:spcPts val="740"/>
              </a:spcBef>
            </a:pPr>
            <a:r>
              <a:rPr sz="2150" b="1" spc="20" dirty="0">
                <a:latin typeface="Calibri"/>
                <a:cs typeface="Calibri"/>
              </a:rPr>
              <a:t>Rule-02:</a:t>
            </a:r>
            <a:r>
              <a:rPr sz="2150" b="1" spc="30" dirty="0">
                <a:latin typeface="Calibri"/>
                <a:cs typeface="Calibri"/>
              </a:rPr>
              <a:t> </a:t>
            </a:r>
            <a:r>
              <a:rPr sz="2150" b="1" spc="10" dirty="0">
                <a:latin typeface="Calibri"/>
                <a:cs typeface="Calibri"/>
              </a:rPr>
              <a:t>For</a:t>
            </a:r>
            <a:r>
              <a:rPr sz="2150" b="1" spc="15" dirty="0">
                <a:latin typeface="Calibri"/>
                <a:cs typeface="Calibri"/>
              </a:rPr>
              <a:t> Strong</a:t>
            </a:r>
            <a:r>
              <a:rPr sz="2150" b="1" spc="-10" dirty="0">
                <a:latin typeface="Calibri"/>
                <a:cs typeface="Calibri"/>
              </a:rPr>
              <a:t> </a:t>
            </a:r>
            <a:r>
              <a:rPr sz="2150" b="1" spc="10" dirty="0">
                <a:latin typeface="Calibri"/>
                <a:cs typeface="Calibri"/>
              </a:rPr>
              <a:t>Entity</a:t>
            </a:r>
            <a:r>
              <a:rPr sz="2150" b="1" spc="50" dirty="0">
                <a:latin typeface="Calibri"/>
                <a:cs typeface="Calibri"/>
              </a:rPr>
              <a:t> </a:t>
            </a:r>
            <a:r>
              <a:rPr sz="2150" b="1" spc="25" dirty="0">
                <a:latin typeface="Calibri"/>
                <a:cs typeface="Calibri"/>
              </a:rPr>
              <a:t>Set</a:t>
            </a:r>
            <a:r>
              <a:rPr sz="2150" b="1" spc="-35" dirty="0">
                <a:latin typeface="Calibri"/>
                <a:cs typeface="Calibri"/>
              </a:rPr>
              <a:t> </a:t>
            </a:r>
            <a:r>
              <a:rPr sz="2150" b="1" spc="5" dirty="0">
                <a:latin typeface="Calibri"/>
                <a:cs typeface="Calibri"/>
              </a:rPr>
              <a:t>With</a:t>
            </a:r>
            <a:r>
              <a:rPr sz="2150" b="1" spc="65" dirty="0">
                <a:latin typeface="Calibri"/>
                <a:cs typeface="Calibri"/>
              </a:rPr>
              <a:t> </a:t>
            </a:r>
            <a:r>
              <a:rPr sz="2150" b="1" spc="20" dirty="0">
                <a:latin typeface="Calibri"/>
                <a:cs typeface="Calibri"/>
              </a:rPr>
              <a:t>Composite</a:t>
            </a:r>
            <a:r>
              <a:rPr sz="2150" b="1" spc="-10" dirty="0">
                <a:latin typeface="Calibri"/>
                <a:cs typeface="Calibri"/>
              </a:rPr>
              <a:t> </a:t>
            </a:r>
            <a:r>
              <a:rPr sz="2150" b="1" spc="10" dirty="0">
                <a:latin typeface="Calibri"/>
                <a:cs typeface="Calibri"/>
              </a:rPr>
              <a:t>Attributes</a:t>
            </a:r>
            <a:endParaRPr sz="2150">
              <a:latin typeface="Calibri"/>
              <a:cs typeface="Calibri"/>
            </a:endParaRPr>
          </a:p>
          <a:p>
            <a:pPr marL="355600" marR="12700" indent="-343535">
              <a:lnSpc>
                <a:spcPct val="101899"/>
              </a:lnSpc>
              <a:spcBef>
                <a:spcPts val="600"/>
              </a:spcBef>
              <a:buFont typeface="Arial MT"/>
              <a:buChar char="•"/>
              <a:tabLst>
                <a:tab pos="355600" algn="l"/>
                <a:tab pos="356235" algn="l"/>
              </a:tabLst>
            </a:pPr>
            <a:r>
              <a:rPr sz="2150" spc="15" dirty="0">
                <a:latin typeface="Calibri"/>
                <a:cs typeface="Calibri"/>
              </a:rPr>
              <a:t>A</a:t>
            </a:r>
            <a:r>
              <a:rPr sz="2150" spc="434" dirty="0">
                <a:latin typeface="Calibri"/>
                <a:cs typeface="Calibri"/>
              </a:rPr>
              <a:t> </a:t>
            </a:r>
            <a:r>
              <a:rPr sz="2150" spc="-5" dirty="0">
                <a:latin typeface="Calibri"/>
                <a:cs typeface="Calibri"/>
              </a:rPr>
              <a:t>strong</a:t>
            </a:r>
            <a:r>
              <a:rPr sz="2150" spc="455" dirty="0">
                <a:latin typeface="Calibri"/>
                <a:cs typeface="Calibri"/>
              </a:rPr>
              <a:t> </a:t>
            </a:r>
            <a:r>
              <a:rPr sz="2150" spc="10" dirty="0">
                <a:latin typeface="Calibri"/>
                <a:cs typeface="Calibri"/>
              </a:rPr>
              <a:t>entity</a:t>
            </a:r>
            <a:r>
              <a:rPr sz="2150" spc="420" dirty="0">
                <a:latin typeface="Calibri"/>
                <a:cs typeface="Calibri"/>
              </a:rPr>
              <a:t> </a:t>
            </a:r>
            <a:r>
              <a:rPr sz="2150" spc="-15" dirty="0">
                <a:latin typeface="Calibri"/>
                <a:cs typeface="Calibri"/>
              </a:rPr>
              <a:t>set</a:t>
            </a:r>
            <a:r>
              <a:rPr sz="2150" spc="445" dirty="0">
                <a:latin typeface="Calibri"/>
                <a:cs typeface="Calibri"/>
              </a:rPr>
              <a:t> </a:t>
            </a:r>
            <a:r>
              <a:rPr sz="2150" spc="20" dirty="0">
                <a:latin typeface="Calibri"/>
                <a:cs typeface="Calibri"/>
              </a:rPr>
              <a:t>with</a:t>
            </a:r>
            <a:r>
              <a:rPr sz="2150" spc="409" dirty="0">
                <a:latin typeface="Calibri"/>
                <a:cs typeface="Calibri"/>
              </a:rPr>
              <a:t> </a:t>
            </a:r>
            <a:r>
              <a:rPr sz="2150" spc="-20" dirty="0">
                <a:latin typeface="Calibri"/>
                <a:cs typeface="Calibri"/>
              </a:rPr>
              <a:t>any</a:t>
            </a:r>
            <a:r>
              <a:rPr sz="2150" spc="415" dirty="0">
                <a:latin typeface="Calibri"/>
                <a:cs typeface="Calibri"/>
              </a:rPr>
              <a:t> </a:t>
            </a:r>
            <a:r>
              <a:rPr sz="2150" spc="5" dirty="0">
                <a:latin typeface="Calibri"/>
                <a:cs typeface="Calibri"/>
              </a:rPr>
              <a:t>number</a:t>
            </a:r>
            <a:r>
              <a:rPr sz="2150" spc="405" dirty="0">
                <a:latin typeface="Calibri"/>
                <a:cs typeface="Calibri"/>
              </a:rPr>
              <a:t> </a:t>
            </a:r>
            <a:r>
              <a:rPr sz="2150" spc="-5" dirty="0">
                <a:latin typeface="Calibri"/>
                <a:cs typeface="Calibri"/>
              </a:rPr>
              <a:t>of</a:t>
            </a:r>
            <a:r>
              <a:rPr sz="2150" spc="430" dirty="0">
                <a:latin typeface="Calibri"/>
                <a:cs typeface="Calibri"/>
              </a:rPr>
              <a:t> </a:t>
            </a:r>
            <a:r>
              <a:rPr sz="2150" spc="15" dirty="0">
                <a:latin typeface="Calibri"/>
                <a:cs typeface="Calibri"/>
              </a:rPr>
              <a:t>composite</a:t>
            </a:r>
            <a:r>
              <a:rPr sz="2150" spc="400" dirty="0">
                <a:latin typeface="Calibri"/>
                <a:cs typeface="Calibri"/>
              </a:rPr>
              <a:t> </a:t>
            </a:r>
            <a:r>
              <a:rPr sz="2150" spc="5" dirty="0">
                <a:latin typeface="Calibri"/>
                <a:cs typeface="Calibri"/>
              </a:rPr>
              <a:t>attributes</a:t>
            </a:r>
            <a:r>
              <a:rPr sz="2150" spc="420" dirty="0">
                <a:latin typeface="Calibri"/>
                <a:cs typeface="Calibri"/>
              </a:rPr>
              <a:t> </a:t>
            </a:r>
            <a:r>
              <a:rPr sz="2150" spc="20" dirty="0">
                <a:latin typeface="Calibri"/>
                <a:cs typeface="Calibri"/>
              </a:rPr>
              <a:t>will </a:t>
            </a:r>
            <a:r>
              <a:rPr sz="2150" spc="-470" dirty="0">
                <a:latin typeface="Calibri"/>
                <a:cs typeface="Calibri"/>
              </a:rPr>
              <a:t> </a:t>
            </a:r>
            <a:r>
              <a:rPr sz="2150" spc="-5" dirty="0">
                <a:latin typeface="Calibri"/>
                <a:cs typeface="Calibri"/>
              </a:rPr>
              <a:t>require</a:t>
            </a:r>
            <a:r>
              <a:rPr sz="2150" spc="85" dirty="0">
                <a:latin typeface="Calibri"/>
                <a:cs typeface="Calibri"/>
              </a:rPr>
              <a:t> </a:t>
            </a:r>
            <a:r>
              <a:rPr sz="2150" spc="5" dirty="0">
                <a:latin typeface="Calibri"/>
                <a:cs typeface="Calibri"/>
              </a:rPr>
              <a:t>only</a:t>
            </a:r>
            <a:r>
              <a:rPr sz="2150" spc="30" dirty="0">
                <a:latin typeface="Calibri"/>
                <a:cs typeface="Calibri"/>
              </a:rPr>
              <a:t> </a:t>
            </a:r>
            <a:r>
              <a:rPr sz="2150" spc="-5" dirty="0">
                <a:latin typeface="Calibri"/>
                <a:cs typeface="Calibri"/>
              </a:rPr>
              <a:t>one</a:t>
            </a:r>
            <a:r>
              <a:rPr sz="2150" spc="155" dirty="0">
                <a:latin typeface="Calibri"/>
                <a:cs typeface="Calibri"/>
              </a:rPr>
              <a:t> </a:t>
            </a:r>
            <a:r>
              <a:rPr sz="2150" spc="15" dirty="0">
                <a:latin typeface="Calibri"/>
                <a:cs typeface="Calibri"/>
              </a:rPr>
              <a:t>table</a:t>
            </a:r>
            <a:r>
              <a:rPr sz="2150" spc="-70" dirty="0">
                <a:latin typeface="Calibri"/>
                <a:cs typeface="Calibri"/>
              </a:rPr>
              <a:t> </a:t>
            </a:r>
            <a:r>
              <a:rPr sz="2150" spc="20" dirty="0">
                <a:latin typeface="Calibri"/>
                <a:cs typeface="Calibri"/>
              </a:rPr>
              <a:t>in </a:t>
            </a:r>
            <a:r>
              <a:rPr sz="2150" spc="5" dirty="0">
                <a:latin typeface="Calibri"/>
                <a:cs typeface="Calibri"/>
              </a:rPr>
              <a:t>relational</a:t>
            </a:r>
            <a:r>
              <a:rPr sz="2150" spc="75" dirty="0">
                <a:latin typeface="Calibri"/>
                <a:cs typeface="Calibri"/>
              </a:rPr>
              <a:t> </a:t>
            </a:r>
            <a:r>
              <a:rPr sz="2150" dirty="0">
                <a:latin typeface="Calibri"/>
                <a:cs typeface="Calibri"/>
              </a:rPr>
              <a:t>model.</a:t>
            </a:r>
            <a:endParaRPr sz="2150">
              <a:latin typeface="Calibri"/>
              <a:cs typeface="Calibri"/>
            </a:endParaRPr>
          </a:p>
          <a:p>
            <a:pPr marL="355600" marR="5080" indent="-343535">
              <a:lnSpc>
                <a:spcPct val="101899"/>
              </a:lnSpc>
              <a:spcBef>
                <a:spcPts val="530"/>
              </a:spcBef>
              <a:buFont typeface="Arial MT"/>
              <a:buChar char="•"/>
              <a:tabLst>
                <a:tab pos="355600" algn="l"/>
                <a:tab pos="356235" algn="l"/>
              </a:tabLst>
            </a:pPr>
            <a:r>
              <a:rPr sz="2150" spc="15" dirty="0">
                <a:latin typeface="Calibri"/>
                <a:cs typeface="Calibri"/>
              </a:rPr>
              <a:t>While</a:t>
            </a:r>
            <a:r>
              <a:rPr sz="2150" spc="170" dirty="0">
                <a:latin typeface="Calibri"/>
                <a:cs typeface="Calibri"/>
              </a:rPr>
              <a:t> </a:t>
            </a:r>
            <a:r>
              <a:rPr sz="2150" dirty="0">
                <a:latin typeface="Calibri"/>
                <a:cs typeface="Calibri"/>
              </a:rPr>
              <a:t>conversion,</a:t>
            </a:r>
            <a:r>
              <a:rPr sz="2150" spc="170" dirty="0">
                <a:latin typeface="Calibri"/>
                <a:cs typeface="Calibri"/>
              </a:rPr>
              <a:t> </a:t>
            </a:r>
            <a:r>
              <a:rPr sz="2150" spc="5" dirty="0">
                <a:latin typeface="Calibri"/>
                <a:cs typeface="Calibri"/>
              </a:rPr>
              <a:t>simple</a:t>
            </a:r>
            <a:r>
              <a:rPr sz="2150" spc="170" dirty="0">
                <a:latin typeface="Calibri"/>
                <a:cs typeface="Calibri"/>
              </a:rPr>
              <a:t> </a:t>
            </a:r>
            <a:r>
              <a:rPr sz="2150" spc="10" dirty="0">
                <a:latin typeface="Calibri"/>
                <a:cs typeface="Calibri"/>
              </a:rPr>
              <a:t>attributes</a:t>
            </a:r>
            <a:r>
              <a:rPr sz="2150" spc="165" dirty="0">
                <a:latin typeface="Calibri"/>
                <a:cs typeface="Calibri"/>
              </a:rPr>
              <a:t> </a:t>
            </a:r>
            <a:r>
              <a:rPr sz="2150" spc="-5" dirty="0">
                <a:latin typeface="Calibri"/>
                <a:cs typeface="Calibri"/>
              </a:rPr>
              <a:t>of</a:t>
            </a:r>
            <a:r>
              <a:rPr sz="2150" spc="204" dirty="0">
                <a:latin typeface="Calibri"/>
                <a:cs typeface="Calibri"/>
              </a:rPr>
              <a:t> </a:t>
            </a:r>
            <a:r>
              <a:rPr sz="2150" spc="10" dirty="0">
                <a:latin typeface="Calibri"/>
                <a:cs typeface="Calibri"/>
              </a:rPr>
              <a:t>the</a:t>
            </a:r>
            <a:r>
              <a:rPr sz="2150" spc="165" dirty="0">
                <a:latin typeface="Calibri"/>
                <a:cs typeface="Calibri"/>
              </a:rPr>
              <a:t> </a:t>
            </a:r>
            <a:r>
              <a:rPr sz="2150" spc="5" dirty="0">
                <a:latin typeface="Calibri"/>
                <a:cs typeface="Calibri"/>
              </a:rPr>
              <a:t>composite</a:t>
            </a:r>
            <a:r>
              <a:rPr sz="2150" spc="180" dirty="0">
                <a:latin typeface="Calibri"/>
                <a:cs typeface="Calibri"/>
              </a:rPr>
              <a:t> </a:t>
            </a:r>
            <a:r>
              <a:rPr sz="2150" spc="5" dirty="0">
                <a:latin typeface="Calibri"/>
                <a:cs typeface="Calibri"/>
              </a:rPr>
              <a:t>attributes</a:t>
            </a:r>
            <a:r>
              <a:rPr sz="2150" spc="195" dirty="0">
                <a:latin typeface="Calibri"/>
                <a:cs typeface="Calibri"/>
              </a:rPr>
              <a:t> </a:t>
            </a:r>
            <a:r>
              <a:rPr sz="2150" spc="5" dirty="0">
                <a:latin typeface="Calibri"/>
                <a:cs typeface="Calibri"/>
              </a:rPr>
              <a:t>are </a:t>
            </a:r>
            <a:r>
              <a:rPr sz="2150" spc="-470" dirty="0">
                <a:latin typeface="Calibri"/>
                <a:cs typeface="Calibri"/>
              </a:rPr>
              <a:t> </a:t>
            </a:r>
            <a:r>
              <a:rPr sz="2150" spc="-15" dirty="0">
                <a:latin typeface="Calibri"/>
                <a:cs typeface="Calibri"/>
              </a:rPr>
              <a:t>taken</a:t>
            </a:r>
            <a:r>
              <a:rPr sz="2150" spc="105" dirty="0">
                <a:latin typeface="Calibri"/>
                <a:cs typeface="Calibri"/>
              </a:rPr>
              <a:t> </a:t>
            </a:r>
            <a:r>
              <a:rPr sz="2150" spc="15" dirty="0">
                <a:latin typeface="Calibri"/>
                <a:cs typeface="Calibri"/>
              </a:rPr>
              <a:t>into</a:t>
            </a:r>
            <a:r>
              <a:rPr sz="2150" spc="-60" dirty="0">
                <a:latin typeface="Calibri"/>
                <a:cs typeface="Calibri"/>
              </a:rPr>
              <a:t> </a:t>
            </a:r>
            <a:r>
              <a:rPr sz="2150" spc="-5" dirty="0">
                <a:latin typeface="Calibri"/>
                <a:cs typeface="Calibri"/>
              </a:rPr>
              <a:t>account</a:t>
            </a:r>
            <a:r>
              <a:rPr sz="2150" spc="140" dirty="0">
                <a:latin typeface="Calibri"/>
                <a:cs typeface="Calibri"/>
              </a:rPr>
              <a:t> </a:t>
            </a:r>
            <a:r>
              <a:rPr sz="2150" spc="5" dirty="0">
                <a:latin typeface="Calibri"/>
                <a:cs typeface="Calibri"/>
              </a:rPr>
              <a:t>and</a:t>
            </a:r>
            <a:r>
              <a:rPr sz="2150" spc="25" dirty="0">
                <a:latin typeface="Calibri"/>
                <a:cs typeface="Calibri"/>
              </a:rPr>
              <a:t> </a:t>
            </a:r>
            <a:r>
              <a:rPr sz="2150" spc="-5" dirty="0">
                <a:latin typeface="Calibri"/>
                <a:cs typeface="Calibri"/>
              </a:rPr>
              <a:t>not</a:t>
            </a:r>
            <a:r>
              <a:rPr sz="2150" spc="65" dirty="0">
                <a:latin typeface="Calibri"/>
                <a:cs typeface="Calibri"/>
              </a:rPr>
              <a:t> </a:t>
            </a:r>
            <a:r>
              <a:rPr sz="2150" spc="10" dirty="0">
                <a:latin typeface="Calibri"/>
                <a:cs typeface="Calibri"/>
              </a:rPr>
              <a:t>the</a:t>
            </a:r>
            <a:r>
              <a:rPr sz="2150" spc="85" dirty="0">
                <a:latin typeface="Calibri"/>
                <a:cs typeface="Calibri"/>
              </a:rPr>
              <a:t> </a:t>
            </a:r>
            <a:r>
              <a:rPr sz="2150" dirty="0">
                <a:latin typeface="Calibri"/>
                <a:cs typeface="Calibri"/>
              </a:rPr>
              <a:t>composite</a:t>
            </a:r>
            <a:r>
              <a:rPr sz="2150" spc="150" dirty="0">
                <a:latin typeface="Calibri"/>
                <a:cs typeface="Calibri"/>
              </a:rPr>
              <a:t> </a:t>
            </a:r>
            <a:r>
              <a:rPr sz="2150" spc="10" dirty="0">
                <a:latin typeface="Calibri"/>
                <a:cs typeface="Calibri"/>
              </a:rPr>
              <a:t>attribute</a:t>
            </a:r>
            <a:r>
              <a:rPr sz="2150" spc="-50" dirty="0">
                <a:latin typeface="Calibri"/>
                <a:cs typeface="Calibri"/>
              </a:rPr>
              <a:t> </a:t>
            </a:r>
            <a:r>
              <a:rPr sz="2150" spc="-15" dirty="0">
                <a:latin typeface="Calibri"/>
                <a:cs typeface="Calibri"/>
              </a:rPr>
              <a:t>itself.</a:t>
            </a:r>
            <a:endParaRPr sz="2150">
              <a:latin typeface="Calibri"/>
              <a:cs typeface="Calibri"/>
            </a:endParaRPr>
          </a:p>
        </p:txBody>
      </p:sp>
      <p:pic>
        <p:nvPicPr>
          <p:cNvPr id="11" name="object 11"/>
          <p:cNvPicPr/>
          <p:nvPr/>
        </p:nvPicPr>
        <p:blipFill>
          <a:blip r:embed="rId2" cstate="print"/>
          <a:stretch>
            <a:fillRect/>
          </a:stretch>
        </p:blipFill>
        <p:spPr>
          <a:xfrm>
            <a:off x="2514600" y="2971800"/>
            <a:ext cx="4876800" cy="2771775"/>
          </a:xfrm>
          <a:prstGeom prst="rect">
            <a:avLst/>
          </a:prstGeom>
        </p:spPr>
      </p:pic>
      <p:sp>
        <p:nvSpPr>
          <p:cNvPr id="12" name="object 12"/>
          <p:cNvSpPr txBox="1"/>
          <p:nvPr/>
        </p:nvSpPr>
        <p:spPr>
          <a:xfrm>
            <a:off x="877569" y="5894070"/>
            <a:ext cx="748474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F2F2F"/>
                </a:solidFill>
                <a:latin typeface="Calibri"/>
                <a:cs typeface="Calibri"/>
              </a:rPr>
              <a:t>Schema</a:t>
            </a:r>
            <a:r>
              <a:rPr sz="1800" b="1" spc="-20" dirty="0">
                <a:solidFill>
                  <a:srgbClr val="2F2F2F"/>
                </a:solidFill>
                <a:latin typeface="Calibri"/>
                <a:cs typeface="Calibri"/>
              </a:rPr>
              <a:t> </a:t>
            </a:r>
            <a:r>
              <a:rPr sz="1800" b="1" dirty="0">
                <a:solidFill>
                  <a:srgbClr val="2F2F2F"/>
                </a:solidFill>
                <a:latin typeface="Calibri"/>
                <a:cs typeface="Calibri"/>
              </a:rPr>
              <a:t>:</a:t>
            </a:r>
            <a:r>
              <a:rPr sz="1800" b="1" spc="-5" dirty="0">
                <a:solidFill>
                  <a:srgbClr val="2F2F2F"/>
                </a:solidFill>
                <a:latin typeface="Calibri"/>
                <a:cs typeface="Calibri"/>
              </a:rPr>
              <a:t> </a:t>
            </a:r>
            <a:r>
              <a:rPr sz="1800" b="1" spc="-10" dirty="0">
                <a:solidFill>
                  <a:srgbClr val="2F2F2F"/>
                </a:solidFill>
                <a:latin typeface="Calibri"/>
                <a:cs typeface="Calibri"/>
              </a:rPr>
              <a:t>Student</a:t>
            </a:r>
            <a:r>
              <a:rPr sz="1800" b="1" spc="25" dirty="0">
                <a:solidFill>
                  <a:srgbClr val="2F2F2F"/>
                </a:solidFill>
                <a:latin typeface="Calibri"/>
                <a:cs typeface="Calibri"/>
              </a:rPr>
              <a:t> </a:t>
            </a:r>
            <a:r>
              <a:rPr sz="1800" b="1" dirty="0">
                <a:solidFill>
                  <a:srgbClr val="2F2F2F"/>
                </a:solidFill>
                <a:latin typeface="Calibri"/>
                <a:cs typeface="Calibri"/>
              </a:rPr>
              <a:t>(</a:t>
            </a:r>
            <a:r>
              <a:rPr sz="1800" b="1" spc="35" dirty="0">
                <a:solidFill>
                  <a:srgbClr val="2F2F2F"/>
                </a:solidFill>
                <a:latin typeface="Calibri"/>
                <a:cs typeface="Calibri"/>
              </a:rPr>
              <a:t> </a:t>
            </a:r>
            <a:r>
              <a:rPr sz="1800" b="1" u="heavy" spc="5" dirty="0">
                <a:solidFill>
                  <a:srgbClr val="2F2F2F"/>
                </a:solidFill>
                <a:uFill>
                  <a:solidFill>
                    <a:srgbClr val="2F2F2F"/>
                  </a:solidFill>
                </a:uFill>
                <a:latin typeface="Calibri"/>
                <a:cs typeface="Calibri"/>
              </a:rPr>
              <a:t>Roll_no</a:t>
            </a:r>
            <a:r>
              <a:rPr sz="1800" b="1" spc="-85" dirty="0">
                <a:solidFill>
                  <a:srgbClr val="2F2F2F"/>
                </a:solidFill>
                <a:latin typeface="Calibri"/>
                <a:cs typeface="Calibri"/>
              </a:rPr>
              <a:t> </a:t>
            </a:r>
            <a:r>
              <a:rPr sz="1800" b="1" dirty="0">
                <a:solidFill>
                  <a:srgbClr val="2F2F2F"/>
                </a:solidFill>
                <a:latin typeface="Calibri"/>
                <a:cs typeface="Calibri"/>
              </a:rPr>
              <a:t>,</a:t>
            </a:r>
            <a:r>
              <a:rPr sz="1800" b="1" spc="-35" dirty="0">
                <a:solidFill>
                  <a:srgbClr val="2F2F2F"/>
                </a:solidFill>
                <a:latin typeface="Calibri"/>
                <a:cs typeface="Calibri"/>
              </a:rPr>
              <a:t> </a:t>
            </a:r>
            <a:r>
              <a:rPr sz="1800" b="1" spc="5" dirty="0">
                <a:solidFill>
                  <a:srgbClr val="2F2F2F"/>
                </a:solidFill>
                <a:latin typeface="Calibri"/>
                <a:cs typeface="Calibri"/>
              </a:rPr>
              <a:t>First_name</a:t>
            </a:r>
            <a:r>
              <a:rPr sz="1800" b="1" spc="-95" dirty="0">
                <a:solidFill>
                  <a:srgbClr val="2F2F2F"/>
                </a:solidFill>
                <a:latin typeface="Calibri"/>
                <a:cs typeface="Calibri"/>
              </a:rPr>
              <a:t> </a:t>
            </a:r>
            <a:r>
              <a:rPr sz="1800" b="1" dirty="0">
                <a:solidFill>
                  <a:srgbClr val="2F2F2F"/>
                </a:solidFill>
                <a:latin typeface="Calibri"/>
                <a:cs typeface="Calibri"/>
              </a:rPr>
              <a:t>,</a:t>
            </a:r>
            <a:r>
              <a:rPr sz="1800" b="1" spc="-40" dirty="0">
                <a:solidFill>
                  <a:srgbClr val="2F2F2F"/>
                </a:solidFill>
                <a:latin typeface="Calibri"/>
                <a:cs typeface="Calibri"/>
              </a:rPr>
              <a:t> </a:t>
            </a:r>
            <a:r>
              <a:rPr sz="1800" b="1" dirty="0">
                <a:solidFill>
                  <a:srgbClr val="2F2F2F"/>
                </a:solidFill>
                <a:latin typeface="Calibri"/>
                <a:cs typeface="Calibri"/>
              </a:rPr>
              <a:t>Last_name</a:t>
            </a:r>
            <a:r>
              <a:rPr sz="1800" b="1" spc="-15" dirty="0">
                <a:solidFill>
                  <a:srgbClr val="2F2F2F"/>
                </a:solidFill>
                <a:latin typeface="Calibri"/>
                <a:cs typeface="Calibri"/>
              </a:rPr>
              <a:t> </a:t>
            </a:r>
            <a:r>
              <a:rPr sz="1800" b="1" dirty="0">
                <a:solidFill>
                  <a:srgbClr val="2F2F2F"/>
                </a:solidFill>
                <a:latin typeface="Calibri"/>
                <a:cs typeface="Calibri"/>
              </a:rPr>
              <a:t>,</a:t>
            </a:r>
            <a:r>
              <a:rPr sz="1800" b="1" spc="-35" dirty="0">
                <a:solidFill>
                  <a:srgbClr val="2F2F2F"/>
                </a:solidFill>
                <a:latin typeface="Calibri"/>
                <a:cs typeface="Calibri"/>
              </a:rPr>
              <a:t> </a:t>
            </a:r>
            <a:r>
              <a:rPr sz="1800" b="1" dirty="0">
                <a:solidFill>
                  <a:srgbClr val="2F2F2F"/>
                </a:solidFill>
                <a:latin typeface="Calibri"/>
                <a:cs typeface="Calibri"/>
              </a:rPr>
              <a:t>House_no</a:t>
            </a:r>
            <a:r>
              <a:rPr sz="1800" b="1" spc="-10" dirty="0">
                <a:solidFill>
                  <a:srgbClr val="2F2F2F"/>
                </a:solidFill>
                <a:latin typeface="Calibri"/>
                <a:cs typeface="Calibri"/>
              </a:rPr>
              <a:t> </a:t>
            </a:r>
            <a:r>
              <a:rPr sz="1800" b="1" dirty="0">
                <a:solidFill>
                  <a:srgbClr val="2F2F2F"/>
                </a:solidFill>
                <a:latin typeface="Calibri"/>
                <a:cs typeface="Calibri"/>
              </a:rPr>
              <a:t>,</a:t>
            </a:r>
            <a:r>
              <a:rPr sz="1800" b="1" spc="-45" dirty="0">
                <a:solidFill>
                  <a:srgbClr val="2F2F2F"/>
                </a:solidFill>
                <a:latin typeface="Calibri"/>
                <a:cs typeface="Calibri"/>
              </a:rPr>
              <a:t> </a:t>
            </a:r>
            <a:r>
              <a:rPr sz="1800" b="1" spc="-10" dirty="0">
                <a:solidFill>
                  <a:srgbClr val="2F2F2F"/>
                </a:solidFill>
                <a:latin typeface="Calibri"/>
                <a:cs typeface="Calibri"/>
              </a:rPr>
              <a:t>Street</a:t>
            </a:r>
            <a:r>
              <a:rPr sz="1800" b="1" spc="25" dirty="0">
                <a:solidFill>
                  <a:srgbClr val="2F2F2F"/>
                </a:solidFill>
                <a:latin typeface="Calibri"/>
                <a:cs typeface="Calibri"/>
              </a:rPr>
              <a:t> </a:t>
            </a:r>
            <a:r>
              <a:rPr sz="1800" b="1" dirty="0">
                <a:solidFill>
                  <a:srgbClr val="2F2F2F"/>
                </a:solidFill>
                <a:latin typeface="Calibri"/>
                <a:cs typeface="Calibri"/>
              </a:rPr>
              <a:t>,</a:t>
            </a:r>
            <a:r>
              <a:rPr sz="1800" b="1" spc="30" dirty="0">
                <a:solidFill>
                  <a:srgbClr val="2F2F2F"/>
                </a:solidFill>
                <a:latin typeface="Calibri"/>
                <a:cs typeface="Calibri"/>
              </a:rPr>
              <a:t> </a:t>
            </a:r>
            <a:r>
              <a:rPr sz="1800" b="1" spc="-5" dirty="0">
                <a:solidFill>
                  <a:srgbClr val="2F2F2F"/>
                </a:solidFill>
                <a:latin typeface="Calibri"/>
                <a:cs typeface="Calibri"/>
              </a:rPr>
              <a:t>City</a:t>
            </a:r>
            <a:r>
              <a:rPr sz="1800" b="1" spc="-60" dirty="0">
                <a:solidFill>
                  <a:srgbClr val="2F2F2F"/>
                </a:solidFill>
                <a:latin typeface="Calibri"/>
                <a:cs typeface="Calibri"/>
              </a:rPr>
              <a:t> </a:t>
            </a:r>
            <a:r>
              <a:rPr sz="1800" b="1" dirty="0">
                <a:solidFill>
                  <a:srgbClr val="2F2F2F"/>
                </a:solidFill>
                <a:latin typeface="Calibri"/>
                <a:cs typeface="Calibri"/>
              </a:rPr>
              <a:t>)</a:t>
            </a:r>
            <a:endParaRPr sz="1800">
              <a:latin typeface="Calibri"/>
              <a:cs typeface="Calibri"/>
            </a:endParaRPr>
          </a:p>
        </p:txBody>
      </p:sp>
      <p:pic>
        <p:nvPicPr>
          <p:cNvPr id="13" name="object 13"/>
          <p:cNvPicPr/>
          <p:nvPr/>
        </p:nvPicPr>
        <p:blipFill>
          <a:blip r:embed="rId3"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122</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122</a:t>
            </a:fld>
            <a:endParaRPr lang="en-I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idx="4294967295"/>
          </p:nvPr>
        </p:nvSpPr>
        <p:spPr>
          <a:xfrm>
            <a:off x="4372609" y="57150"/>
            <a:ext cx="4771391" cy="519113"/>
          </a:xfrm>
          <a:prstGeom prst="rect">
            <a:avLst/>
          </a:prstGeom>
        </p:spPr>
        <p:txBody>
          <a:bodyPr vert="horz" wrap="square" lIns="0" tIns="16510" rIns="0" bIns="0" rtlCol="0">
            <a:spAutoFit/>
          </a:bodyPr>
          <a:lstStyle/>
          <a:p>
            <a:pPr marL="12700">
              <a:lnSpc>
                <a:spcPct val="100000"/>
              </a:lnSpc>
              <a:spcBef>
                <a:spcPts val="130"/>
              </a:spcBef>
            </a:pPr>
            <a:r>
              <a:rPr lang="en-GB" b="1" spc="-5" dirty="0"/>
              <a:t>R</a:t>
            </a:r>
            <a:r>
              <a:rPr lang="en-GB" b="1" spc="15" dirty="0" smtClean="0"/>
              <a:t>ule</a:t>
            </a:r>
            <a:r>
              <a:rPr b="1" spc="-10" dirty="0" smtClean="0">
                <a:latin typeface="Calibri"/>
                <a:cs typeface="Calibri"/>
              </a:rPr>
              <a:t>-</a:t>
            </a:r>
            <a:r>
              <a:rPr b="1" spc="30" dirty="0" smtClean="0">
                <a:latin typeface="Calibri"/>
                <a:cs typeface="Calibri"/>
              </a:rPr>
              <a:t>03</a:t>
            </a:r>
            <a:endParaRPr b="1" spc="30" dirty="0">
              <a:latin typeface="Calibri"/>
              <a:cs typeface="Calibri"/>
            </a:endParaRPr>
          </a:p>
        </p:txBody>
      </p:sp>
      <p:sp>
        <p:nvSpPr>
          <p:cNvPr id="10" name="object 10"/>
          <p:cNvSpPr txBox="1"/>
          <p:nvPr/>
        </p:nvSpPr>
        <p:spPr>
          <a:xfrm>
            <a:off x="536575" y="918400"/>
            <a:ext cx="8078470" cy="3058160"/>
          </a:xfrm>
          <a:prstGeom prst="rect">
            <a:avLst/>
          </a:prstGeom>
        </p:spPr>
        <p:txBody>
          <a:bodyPr vert="horz" wrap="square" lIns="0" tIns="93980" rIns="0" bIns="0" rtlCol="0">
            <a:spAutoFit/>
          </a:bodyPr>
          <a:lstStyle/>
          <a:p>
            <a:pPr marL="12700">
              <a:lnSpc>
                <a:spcPct val="100000"/>
              </a:lnSpc>
              <a:spcBef>
                <a:spcPts val="740"/>
              </a:spcBef>
            </a:pPr>
            <a:r>
              <a:rPr sz="2150" b="1" spc="20" dirty="0">
                <a:latin typeface="Calibri"/>
                <a:cs typeface="Calibri"/>
              </a:rPr>
              <a:t>Rule-03:</a:t>
            </a:r>
            <a:r>
              <a:rPr sz="2150" b="1" spc="30" dirty="0">
                <a:latin typeface="Calibri"/>
                <a:cs typeface="Calibri"/>
              </a:rPr>
              <a:t> </a:t>
            </a:r>
            <a:r>
              <a:rPr sz="2150" b="1" spc="10" dirty="0">
                <a:latin typeface="Calibri"/>
                <a:cs typeface="Calibri"/>
              </a:rPr>
              <a:t>For </a:t>
            </a:r>
            <a:r>
              <a:rPr sz="2150" b="1" spc="15" dirty="0">
                <a:latin typeface="Calibri"/>
                <a:cs typeface="Calibri"/>
              </a:rPr>
              <a:t>Strong</a:t>
            </a:r>
            <a:r>
              <a:rPr sz="2150" b="1" spc="-15" dirty="0">
                <a:latin typeface="Calibri"/>
                <a:cs typeface="Calibri"/>
              </a:rPr>
              <a:t> </a:t>
            </a:r>
            <a:r>
              <a:rPr sz="2150" b="1" spc="10" dirty="0">
                <a:latin typeface="Calibri"/>
                <a:cs typeface="Calibri"/>
              </a:rPr>
              <a:t>Entity</a:t>
            </a:r>
            <a:r>
              <a:rPr sz="2150" b="1" spc="45" dirty="0">
                <a:latin typeface="Calibri"/>
                <a:cs typeface="Calibri"/>
              </a:rPr>
              <a:t> </a:t>
            </a:r>
            <a:r>
              <a:rPr sz="2150" b="1" spc="25" dirty="0">
                <a:latin typeface="Calibri"/>
                <a:cs typeface="Calibri"/>
              </a:rPr>
              <a:t>Set</a:t>
            </a:r>
            <a:r>
              <a:rPr sz="2150" b="1" spc="-40" dirty="0">
                <a:latin typeface="Calibri"/>
                <a:cs typeface="Calibri"/>
              </a:rPr>
              <a:t> </a:t>
            </a:r>
            <a:r>
              <a:rPr sz="2150" b="1" spc="5" dirty="0">
                <a:latin typeface="Calibri"/>
                <a:cs typeface="Calibri"/>
              </a:rPr>
              <a:t>With</a:t>
            </a:r>
            <a:r>
              <a:rPr sz="2150" b="1" spc="60" dirty="0">
                <a:latin typeface="Calibri"/>
                <a:cs typeface="Calibri"/>
              </a:rPr>
              <a:t> </a:t>
            </a:r>
            <a:r>
              <a:rPr sz="2150" b="1" spc="10" dirty="0">
                <a:latin typeface="Calibri"/>
                <a:cs typeface="Calibri"/>
              </a:rPr>
              <a:t>Multi</a:t>
            </a:r>
            <a:r>
              <a:rPr sz="2150" b="1" spc="95" dirty="0">
                <a:latin typeface="Calibri"/>
                <a:cs typeface="Calibri"/>
              </a:rPr>
              <a:t> </a:t>
            </a:r>
            <a:r>
              <a:rPr sz="2150" b="1" spc="-10" dirty="0">
                <a:latin typeface="Calibri"/>
                <a:cs typeface="Calibri"/>
              </a:rPr>
              <a:t>Valued</a:t>
            </a:r>
            <a:r>
              <a:rPr sz="2150" b="1" spc="65" dirty="0">
                <a:latin typeface="Calibri"/>
                <a:cs typeface="Calibri"/>
              </a:rPr>
              <a:t> </a:t>
            </a:r>
            <a:r>
              <a:rPr sz="2150" b="1" spc="10" dirty="0">
                <a:latin typeface="Calibri"/>
                <a:cs typeface="Calibri"/>
              </a:rPr>
              <a:t>Attributes</a:t>
            </a:r>
            <a:endParaRPr sz="2150" dirty="0">
              <a:latin typeface="Calibri"/>
              <a:cs typeface="Calibri"/>
            </a:endParaRPr>
          </a:p>
          <a:p>
            <a:pPr marL="355600" marR="5080" indent="-343535">
              <a:lnSpc>
                <a:spcPct val="101899"/>
              </a:lnSpc>
              <a:spcBef>
                <a:spcPts val="600"/>
              </a:spcBef>
              <a:buFont typeface="Arial MT"/>
              <a:buChar char="•"/>
              <a:tabLst>
                <a:tab pos="355600" algn="l"/>
                <a:tab pos="356235" algn="l"/>
              </a:tabLst>
            </a:pPr>
            <a:r>
              <a:rPr sz="2150" spc="15" dirty="0">
                <a:latin typeface="Calibri"/>
                <a:cs typeface="Calibri"/>
              </a:rPr>
              <a:t>A</a:t>
            </a:r>
            <a:r>
              <a:rPr sz="2150" spc="210" dirty="0">
                <a:latin typeface="Calibri"/>
                <a:cs typeface="Calibri"/>
              </a:rPr>
              <a:t> </a:t>
            </a:r>
            <a:r>
              <a:rPr sz="2150" spc="-5" dirty="0">
                <a:latin typeface="Calibri"/>
                <a:cs typeface="Calibri"/>
              </a:rPr>
              <a:t>strong</a:t>
            </a:r>
            <a:r>
              <a:rPr sz="2150" spc="225" dirty="0">
                <a:latin typeface="Calibri"/>
                <a:cs typeface="Calibri"/>
              </a:rPr>
              <a:t> </a:t>
            </a:r>
            <a:r>
              <a:rPr sz="2150" spc="10" dirty="0">
                <a:latin typeface="Calibri"/>
                <a:cs typeface="Calibri"/>
              </a:rPr>
              <a:t>entity</a:t>
            </a:r>
            <a:r>
              <a:rPr sz="2150" spc="180" dirty="0">
                <a:latin typeface="Calibri"/>
                <a:cs typeface="Calibri"/>
              </a:rPr>
              <a:t> </a:t>
            </a:r>
            <a:r>
              <a:rPr sz="2150" spc="10" dirty="0">
                <a:latin typeface="Calibri"/>
                <a:cs typeface="Calibri"/>
              </a:rPr>
              <a:t>set</a:t>
            </a:r>
            <a:r>
              <a:rPr sz="2150" spc="215" dirty="0">
                <a:latin typeface="Calibri"/>
                <a:cs typeface="Calibri"/>
              </a:rPr>
              <a:t> </a:t>
            </a:r>
            <a:r>
              <a:rPr sz="2150" spc="20" dirty="0">
                <a:latin typeface="Calibri"/>
                <a:cs typeface="Calibri"/>
              </a:rPr>
              <a:t>with</a:t>
            </a:r>
            <a:r>
              <a:rPr sz="2150" spc="185" dirty="0">
                <a:latin typeface="Calibri"/>
                <a:cs typeface="Calibri"/>
              </a:rPr>
              <a:t> </a:t>
            </a:r>
            <a:r>
              <a:rPr sz="2150" spc="5" dirty="0">
                <a:latin typeface="Calibri"/>
                <a:cs typeface="Calibri"/>
              </a:rPr>
              <a:t>any</a:t>
            </a:r>
            <a:r>
              <a:rPr sz="2150" spc="185" dirty="0">
                <a:latin typeface="Calibri"/>
                <a:cs typeface="Calibri"/>
              </a:rPr>
              <a:t> </a:t>
            </a:r>
            <a:r>
              <a:rPr sz="2150" spc="15" dirty="0">
                <a:latin typeface="Calibri"/>
                <a:cs typeface="Calibri"/>
              </a:rPr>
              <a:t>number</a:t>
            </a:r>
            <a:r>
              <a:rPr sz="2150" spc="270" dirty="0">
                <a:latin typeface="Calibri"/>
                <a:cs typeface="Calibri"/>
              </a:rPr>
              <a:t> </a:t>
            </a:r>
            <a:r>
              <a:rPr sz="2150" spc="-5" dirty="0">
                <a:latin typeface="Calibri"/>
                <a:cs typeface="Calibri"/>
              </a:rPr>
              <a:t>of</a:t>
            </a:r>
            <a:r>
              <a:rPr sz="2150" spc="204" dirty="0">
                <a:latin typeface="Calibri"/>
                <a:cs typeface="Calibri"/>
              </a:rPr>
              <a:t> </a:t>
            </a:r>
            <a:r>
              <a:rPr sz="2150" spc="10" dirty="0">
                <a:latin typeface="Calibri"/>
                <a:cs typeface="Calibri"/>
              </a:rPr>
              <a:t>multi</a:t>
            </a:r>
            <a:r>
              <a:rPr sz="2150" spc="225" dirty="0">
                <a:latin typeface="Calibri"/>
                <a:cs typeface="Calibri"/>
              </a:rPr>
              <a:t> </a:t>
            </a:r>
            <a:r>
              <a:rPr sz="2150" spc="5" dirty="0">
                <a:latin typeface="Calibri"/>
                <a:cs typeface="Calibri"/>
              </a:rPr>
              <a:t>valued</a:t>
            </a:r>
            <a:r>
              <a:rPr sz="2150" spc="175" dirty="0">
                <a:latin typeface="Calibri"/>
                <a:cs typeface="Calibri"/>
              </a:rPr>
              <a:t> </a:t>
            </a:r>
            <a:r>
              <a:rPr sz="2150" spc="15" dirty="0">
                <a:latin typeface="Calibri"/>
                <a:cs typeface="Calibri"/>
              </a:rPr>
              <a:t>attributes</a:t>
            </a:r>
            <a:r>
              <a:rPr sz="2150" spc="190" dirty="0">
                <a:latin typeface="Calibri"/>
                <a:cs typeface="Calibri"/>
              </a:rPr>
              <a:t> </a:t>
            </a:r>
            <a:r>
              <a:rPr sz="2150" spc="20" dirty="0">
                <a:latin typeface="Calibri"/>
                <a:cs typeface="Calibri"/>
              </a:rPr>
              <a:t>will </a:t>
            </a:r>
            <a:r>
              <a:rPr sz="2150" spc="-470" dirty="0">
                <a:latin typeface="Calibri"/>
                <a:cs typeface="Calibri"/>
              </a:rPr>
              <a:t> </a:t>
            </a:r>
            <a:r>
              <a:rPr sz="2150" spc="-5" dirty="0">
                <a:latin typeface="Calibri"/>
                <a:cs typeface="Calibri"/>
              </a:rPr>
              <a:t>require</a:t>
            </a:r>
            <a:r>
              <a:rPr sz="2150" spc="85" dirty="0">
                <a:latin typeface="Calibri"/>
                <a:cs typeface="Calibri"/>
              </a:rPr>
              <a:t> </a:t>
            </a:r>
            <a:r>
              <a:rPr sz="2150" spc="20" dirty="0">
                <a:latin typeface="Calibri"/>
                <a:cs typeface="Calibri"/>
              </a:rPr>
              <a:t>two </a:t>
            </a:r>
            <a:r>
              <a:rPr sz="2150" spc="10" dirty="0">
                <a:latin typeface="Calibri"/>
                <a:cs typeface="Calibri"/>
              </a:rPr>
              <a:t>tables </a:t>
            </a:r>
            <a:r>
              <a:rPr sz="2150" spc="20" dirty="0">
                <a:latin typeface="Calibri"/>
                <a:cs typeface="Calibri"/>
              </a:rPr>
              <a:t>in </a:t>
            </a:r>
            <a:r>
              <a:rPr sz="2150" spc="5" dirty="0">
                <a:latin typeface="Calibri"/>
                <a:cs typeface="Calibri"/>
              </a:rPr>
              <a:t>relational </a:t>
            </a:r>
            <a:r>
              <a:rPr sz="2150" dirty="0">
                <a:latin typeface="Calibri"/>
                <a:cs typeface="Calibri"/>
              </a:rPr>
              <a:t>model.</a:t>
            </a:r>
          </a:p>
          <a:p>
            <a:pPr marL="756285" lvl="1" indent="-286385">
              <a:lnSpc>
                <a:spcPct val="100000"/>
              </a:lnSpc>
              <a:spcBef>
                <a:spcPts val="570"/>
              </a:spcBef>
              <a:buFont typeface="Arial MT"/>
              <a:buChar char="–"/>
              <a:tabLst>
                <a:tab pos="755650" algn="l"/>
                <a:tab pos="756285" algn="l"/>
              </a:tabLst>
            </a:pPr>
            <a:r>
              <a:rPr sz="2150" dirty="0">
                <a:latin typeface="Calibri"/>
                <a:cs typeface="Calibri"/>
              </a:rPr>
              <a:t>One</a:t>
            </a:r>
            <a:r>
              <a:rPr sz="2150" spc="150" dirty="0">
                <a:latin typeface="Calibri"/>
                <a:cs typeface="Calibri"/>
              </a:rPr>
              <a:t> </a:t>
            </a:r>
            <a:r>
              <a:rPr sz="2150" spc="15" dirty="0">
                <a:latin typeface="Calibri"/>
                <a:cs typeface="Calibri"/>
              </a:rPr>
              <a:t>table</a:t>
            </a:r>
            <a:r>
              <a:rPr sz="2150" spc="85" dirty="0">
                <a:latin typeface="Calibri"/>
                <a:cs typeface="Calibri"/>
              </a:rPr>
              <a:t> </a:t>
            </a:r>
            <a:r>
              <a:rPr sz="2150" spc="20" dirty="0">
                <a:latin typeface="Calibri"/>
                <a:cs typeface="Calibri"/>
              </a:rPr>
              <a:t>will</a:t>
            </a:r>
            <a:r>
              <a:rPr sz="2150" spc="150" dirty="0">
                <a:latin typeface="Calibri"/>
                <a:cs typeface="Calibri"/>
              </a:rPr>
              <a:t> </a:t>
            </a:r>
            <a:r>
              <a:rPr sz="2150" spc="5" dirty="0">
                <a:latin typeface="Calibri"/>
                <a:cs typeface="Calibri"/>
              </a:rPr>
              <a:t>contain</a:t>
            </a:r>
            <a:r>
              <a:rPr sz="2150" spc="105" dirty="0">
                <a:latin typeface="Calibri"/>
                <a:cs typeface="Calibri"/>
              </a:rPr>
              <a:t> </a:t>
            </a:r>
            <a:r>
              <a:rPr sz="2150" spc="15" dirty="0">
                <a:latin typeface="Calibri"/>
                <a:cs typeface="Calibri"/>
              </a:rPr>
              <a:t>all</a:t>
            </a:r>
            <a:r>
              <a:rPr sz="2150" spc="145" dirty="0">
                <a:latin typeface="Calibri"/>
                <a:cs typeface="Calibri"/>
              </a:rPr>
              <a:t> </a:t>
            </a:r>
            <a:r>
              <a:rPr sz="2150" spc="10" dirty="0">
                <a:latin typeface="Calibri"/>
                <a:cs typeface="Calibri"/>
              </a:rPr>
              <a:t>the</a:t>
            </a:r>
            <a:r>
              <a:rPr sz="2150" spc="85" dirty="0">
                <a:latin typeface="Calibri"/>
                <a:cs typeface="Calibri"/>
              </a:rPr>
              <a:t> </a:t>
            </a:r>
            <a:r>
              <a:rPr sz="2150" spc="10" dirty="0">
                <a:latin typeface="Calibri"/>
                <a:cs typeface="Calibri"/>
              </a:rPr>
              <a:t>simple</a:t>
            </a:r>
            <a:r>
              <a:rPr sz="2150" spc="80" dirty="0">
                <a:latin typeface="Calibri"/>
                <a:cs typeface="Calibri"/>
              </a:rPr>
              <a:t> </a:t>
            </a:r>
            <a:r>
              <a:rPr sz="2150" spc="15" dirty="0">
                <a:latin typeface="Calibri"/>
                <a:cs typeface="Calibri"/>
              </a:rPr>
              <a:t>attributes</a:t>
            </a:r>
            <a:r>
              <a:rPr sz="2150" spc="110" dirty="0">
                <a:latin typeface="Calibri"/>
                <a:cs typeface="Calibri"/>
              </a:rPr>
              <a:t> </a:t>
            </a:r>
            <a:r>
              <a:rPr sz="2150" spc="20" dirty="0">
                <a:latin typeface="Calibri"/>
                <a:cs typeface="Calibri"/>
              </a:rPr>
              <a:t>with</a:t>
            </a:r>
            <a:r>
              <a:rPr sz="2150" spc="105" dirty="0">
                <a:latin typeface="Calibri"/>
                <a:cs typeface="Calibri"/>
              </a:rPr>
              <a:t> </a:t>
            </a:r>
            <a:r>
              <a:rPr sz="2150" spc="10" dirty="0">
                <a:latin typeface="Calibri"/>
                <a:cs typeface="Calibri"/>
              </a:rPr>
              <a:t>the</a:t>
            </a:r>
            <a:r>
              <a:rPr sz="2150" spc="155" dirty="0">
                <a:latin typeface="Calibri"/>
                <a:cs typeface="Calibri"/>
              </a:rPr>
              <a:t> </a:t>
            </a:r>
            <a:r>
              <a:rPr sz="2150" spc="15" dirty="0">
                <a:latin typeface="Calibri"/>
                <a:cs typeface="Calibri"/>
              </a:rPr>
              <a:t>primary</a:t>
            </a:r>
            <a:endParaRPr sz="2150" dirty="0">
              <a:latin typeface="Calibri"/>
              <a:cs typeface="Calibri"/>
            </a:endParaRPr>
          </a:p>
          <a:p>
            <a:pPr marL="756285">
              <a:lnSpc>
                <a:spcPct val="100000"/>
              </a:lnSpc>
              <a:spcBef>
                <a:spcPts val="50"/>
              </a:spcBef>
            </a:pPr>
            <a:r>
              <a:rPr sz="2150" spc="-65" dirty="0">
                <a:latin typeface="Calibri"/>
                <a:cs typeface="Calibri"/>
              </a:rPr>
              <a:t>key.</a:t>
            </a:r>
            <a:endParaRPr sz="2150" dirty="0">
              <a:latin typeface="Calibri"/>
              <a:cs typeface="Calibri"/>
            </a:endParaRPr>
          </a:p>
          <a:p>
            <a:pPr marL="756285" marR="8255" lvl="1" indent="-286385">
              <a:lnSpc>
                <a:spcPct val="101899"/>
              </a:lnSpc>
              <a:spcBef>
                <a:spcPts val="600"/>
              </a:spcBef>
              <a:buFont typeface="Arial MT"/>
              <a:buChar char="–"/>
              <a:tabLst>
                <a:tab pos="755650" algn="l"/>
                <a:tab pos="756285" algn="l"/>
              </a:tabLst>
            </a:pPr>
            <a:r>
              <a:rPr sz="2150" dirty="0">
                <a:latin typeface="Calibri"/>
                <a:cs typeface="Calibri"/>
              </a:rPr>
              <a:t>Other</a:t>
            </a:r>
            <a:r>
              <a:rPr sz="2150" spc="105" dirty="0">
                <a:latin typeface="Calibri"/>
                <a:cs typeface="Calibri"/>
              </a:rPr>
              <a:t> </a:t>
            </a:r>
            <a:r>
              <a:rPr sz="2150" spc="10" dirty="0">
                <a:latin typeface="Calibri"/>
                <a:cs typeface="Calibri"/>
              </a:rPr>
              <a:t>table</a:t>
            </a:r>
            <a:r>
              <a:rPr sz="2150" spc="95" dirty="0">
                <a:latin typeface="Calibri"/>
                <a:cs typeface="Calibri"/>
              </a:rPr>
              <a:t> </a:t>
            </a:r>
            <a:r>
              <a:rPr sz="2150" spc="20" dirty="0">
                <a:latin typeface="Calibri"/>
                <a:cs typeface="Calibri"/>
              </a:rPr>
              <a:t>will</a:t>
            </a:r>
            <a:r>
              <a:rPr sz="2150" spc="150" dirty="0">
                <a:latin typeface="Calibri"/>
                <a:cs typeface="Calibri"/>
              </a:rPr>
              <a:t> </a:t>
            </a:r>
            <a:r>
              <a:rPr sz="2150" spc="5" dirty="0">
                <a:latin typeface="Calibri"/>
                <a:cs typeface="Calibri"/>
              </a:rPr>
              <a:t>contain</a:t>
            </a:r>
            <a:r>
              <a:rPr sz="2150" spc="2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primary</a:t>
            </a:r>
            <a:r>
              <a:rPr sz="2150" spc="120" dirty="0">
                <a:latin typeface="Calibri"/>
                <a:cs typeface="Calibri"/>
              </a:rPr>
              <a:t> </a:t>
            </a:r>
            <a:r>
              <a:rPr sz="2150" spc="-10" dirty="0">
                <a:latin typeface="Calibri"/>
                <a:cs typeface="Calibri"/>
              </a:rPr>
              <a:t>key</a:t>
            </a:r>
            <a:r>
              <a:rPr sz="2150" spc="110" dirty="0">
                <a:latin typeface="Calibri"/>
                <a:cs typeface="Calibri"/>
              </a:rPr>
              <a:t> </a:t>
            </a:r>
            <a:r>
              <a:rPr sz="2150" spc="5" dirty="0">
                <a:latin typeface="Calibri"/>
                <a:cs typeface="Calibri"/>
              </a:rPr>
              <a:t>and</a:t>
            </a:r>
            <a:r>
              <a:rPr sz="2150" spc="100" dirty="0">
                <a:latin typeface="Calibri"/>
                <a:cs typeface="Calibri"/>
              </a:rPr>
              <a:t> </a:t>
            </a:r>
            <a:r>
              <a:rPr sz="2150" spc="15" dirty="0">
                <a:latin typeface="Calibri"/>
                <a:cs typeface="Calibri"/>
              </a:rPr>
              <a:t>all</a:t>
            </a:r>
            <a:r>
              <a:rPr sz="2150" spc="150" dirty="0">
                <a:latin typeface="Calibri"/>
                <a:cs typeface="Calibri"/>
              </a:rPr>
              <a:t> </a:t>
            </a:r>
            <a:r>
              <a:rPr sz="2150" spc="10" dirty="0">
                <a:latin typeface="Calibri"/>
                <a:cs typeface="Calibri"/>
              </a:rPr>
              <a:t>the</a:t>
            </a:r>
            <a:r>
              <a:rPr sz="2150" spc="90" dirty="0">
                <a:latin typeface="Calibri"/>
                <a:cs typeface="Calibri"/>
              </a:rPr>
              <a:t> </a:t>
            </a:r>
            <a:r>
              <a:rPr sz="2150" spc="10" dirty="0">
                <a:latin typeface="Calibri"/>
                <a:cs typeface="Calibri"/>
              </a:rPr>
              <a:t>multi</a:t>
            </a:r>
            <a:r>
              <a:rPr sz="2150" spc="145" dirty="0">
                <a:latin typeface="Calibri"/>
                <a:cs typeface="Calibri"/>
              </a:rPr>
              <a:t> </a:t>
            </a:r>
            <a:r>
              <a:rPr sz="2150" spc="-10" dirty="0">
                <a:latin typeface="Calibri"/>
                <a:cs typeface="Calibri"/>
              </a:rPr>
              <a:t>valued </a:t>
            </a:r>
            <a:r>
              <a:rPr sz="2150" spc="-470" dirty="0">
                <a:latin typeface="Calibri"/>
                <a:cs typeface="Calibri"/>
              </a:rPr>
              <a:t> </a:t>
            </a:r>
            <a:r>
              <a:rPr sz="2150" spc="5" dirty="0">
                <a:latin typeface="Calibri"/>
                <a:cs typeface="Calibri"/>
              </a:rPr>
              <a:t>attributes.</a:t>
            </a:r>
            <a:endParaRPr sz="2150" dirty="0">
              <a:latin typeface="Calibri"/>
              <a:cs typeface="Calibri"/>
            </a:endParaRPr>
          </a:p>
          <a:p>
            <a:pPr marL="12700">
              <a:lnSpc>
                <a:spcPct val="100000"/>
              </a:lnSpc>
              <a:spcBef>
                <a:spcPts val="575"/>
              </a:spcBef>
            </a:pPr>
            <a:r>
              <a:rPr sz="2150" spc="5" dirty="0">
                <a:latin typeface="Arial MT"/>
                <a:cs typeface="Arial MT"/>
              </a:rPr>
              <a:t>•</a:t>
            </a:r>
            <a:endParaRPr sz="2150" dirty="0">
              <a:latin typeface="Arial MT"/>
              <a:cs typeface="Arial MT"/>
            </a:endParaRPr>
          </a:p>
        </p:txBody>
      </p:sp>
      <p:pic>
        <p:nvPicPr>
          <p:cNvPr id="11" name="object 11"/>
          <p:cNvPicPr/>
          <p:nvPr/>
        </p:nvPicPr>
        <p:blipFill>
          <a:blip r:embed="rId2" cstate="print"/>
          <a:stretch>
            <a:fillRect/>
          </a:stretch>
        </p:blipFill>
        <p:spPr>
          <a:xfrm>
            <a:off x="2695575" y="3390900"/>
            <a:ext cx="3924300" cy="2009775"/>
          </a:xfrm>
          <a:prstGeom prst="rect">
            <a:avLst/>
          </a:prstGeom>
        </p:spPr>
      </p:pic>
      <p:graphicFrame>
        <p:nvGraphicFramePr>
          <p:cNvPr id="12" name="object 12"/>
          <p:cNvGraphicFramePr>
            <a:graphicFrameLocks noGrp="1"/>
          </p:cNvGraphicFramePr>
          <p:nvPr/>
        </p:nvGraphicFramePr>
        <p:xfrm>
          <a:off x="810387" y="5601944"/>
          <a:ext cx="3548378" cy="812800"/>
        </p:xfrm>
        <a:graphic>
          <a:graphicData uri="http://schemas.openxmlformats.org/drawingml/2006/table">
            <a:tbl>
              <a:tblPr firstRow="1" bandRow="1">
                <a:tableStyleId>{2D5ABB26-0587-4C30-8999-92F81FD0307C}</a:tableStyleId>
              </a:tblPr>
              <a:tblGrid>
                <a:gridCol w="1774189">
                  <a:extLst>
                    <a:ext uri="{9D8B030D-6E8A-4147-A177-3AD203B41FA5}">
                      <a16:colId xmlns:a16="http://schemas.microsoft.com/office/drawing/2014/main" xmlns="" val="20000"/>
                    </a:ext>
                  </a:extLst>
                </a:gridCol>
                <a:gridCol w="1774189">
                  <a:extLst>
                    <a:ext uri="{9D8B030D-6E8A-4147-A177-3AD203B41FA5}">
                      <a16:colId xmlns:a16="http://schemas.microsoft.com/office/drawing/2014/main" xmlns="" val="20001"/>
                    </a:ext>
                  </a:extLst>
                </a:gridCol>
              </a:tblGrid>
              <a:tr h="406400">
                <a:tc>
                  <a:txBody>
                    <a:bodyPr/>
                    <a:lstStyle/>
                    <a:p>
                      <a:pPr marL="474345">
                        <a:lnSpc>
                          <a:spcPct val="100000"/>
                        </a:lnSpc>
                        <a:spcBef>
                          <a:spcPts val="340"/>
                        </a:spcBef>
                      </a:pPr>
                      <a:r>
                        <a:rPr sz="2000" b="1" u="heavy" spc="10" dirty="0">
                          <a:solidFill>
                            <a:srgbClr val="FFFFFF"/>
                          </a:solidFill>
                          <a:uFill>
                            <a:solidFill>
                              <a:srgbClr val="FFFFFF"/>
                            </a:solidFill>
                          </a:uFill>
                          <a:latin typeface="Calibri"/>
                          <a:cs typeface="Calibri"/>
                        </a:rPr>
                        <a:t>Roll_no</a:t>
                      </a:r>
                      <a:endParaRPr sz="2000">
                        <a:latin typeface="Calibri"/>
                        <a:cs typeface="Calibri"/>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5715" algn="ctr">
                        <a:lnSpc>
                          <a:spcPct val="100000"/>
                        </a:lnSpc>
                        <a:spcBef>
                          <a:spcPts val="340"/>
                        </a:spcBef>
                      </a:pPr>
                      <a:r>
                        <a:rPr sz="2000" b="1" dirty="0">
                          <a:solidFill>
                            <a:srgbClr val="FFFFFF"/>
                          </a:solidFill>
                          <a:latin typeface="Calibri"/>
                          <a:cs typeface="Calibri"/>
                        </a:rPr>
                        <a:t>City</a:t>
                      </a:r>
                      <a:endParaRPr sz="2000">
                        <a:latin typeface="Calibri"/>
                        <a:cs typeface="Calibri"/>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40640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bl>
          </a:graphicData>
        </a:graphic>
      </p:graphicFrame>
      <p:graphicFrame>
        <p:nvGraphicFramePr>
          <p:cNvPr id="13" name="object 13"/>
          <p:cNvGraphicFramePr>
            <a:graphicFrameLocks noGrp="1"/>
          </p:cNvGraphicFramePr>
          <p:nvPr/>
        </p:nvGraphicFramePr>
        <p:xfrm>
          <a:off x="4772786" y="5598134"/>
          <a:ext cx="3548378" cy="812800"/>
        </p:xfrm>
        <a:graphic>
          <a:graphicData uri="http://schemas.openxmlformats.org/drawingml/2006/table">
            <a:tbl>
              <a:tblPr firstRow="1" bandRow="1">
                <a:tableStyleId>{2D5ABB26-0587-4C30-8999-92F81FD0307C}</a:tableStyleId>
              </a:tblPr>
              <a:tblGrid>
                <a:gridCol w="1774189">
                  <a:extLst>
                    <a:ext uri="{9D8B030D-6E8A-4147-A177-3AD203B41FA5}">
                      <a16:colId xmlns:a16="http://schemas.microsoft.com/office/drawing/2014/main" xmlns="" val="20000"/>
                    </a:ext>
                  </a:extLst>
                </a:gridCol>
                <a:gridCol w="1774189">
                  <a:extLst>
                    <a:ext uri="{9D8B030D-6E8A-4147-A177-3AD203B41FA5}">
                      <a16:colId xmlns:a16="http://schemas.microsoft.com/office/drawing/2014/main" xmlns="" val="20001"/>
                    </a:ext>
                  </a:extLst>
                </a:gridCol>
              </a:tblGrid>
              <a:tr h="406400">
                <a:tc>
                  <a:txBody>
                    <a:bodyPr/>
                    <a:lstStyle/>
                    <a:p>
                      <a:pPr marL="478790">
                        <a:lnSpc>
                          <a:spcPct val="100000"/>
                        </a:lnSpc>
                        <a:spcBef>
                          <a:spcPts val="340"/>
                        </a:spcBef>
                      </a:pPr>
                      <a:r>
                        <a:rPr sz="2000" b="1" u="heavy" spc="10" dirty="0">
                          <a:solidFill>
                            <a:srgbClr val="FFFFFF"/>
                          </a:solidFill>
                          <a:uFill>
                            <a:solidFill>
                              <a:srgbClr val="FFFFFF"/>
                            </a:solidFill>
                          </a:uFill>
                          <a:latin typeface="Calibri"/>
                          <a:cs typeface="Calibri"/>
                        </a:rPr>
                        <a:t>Roll_no</a:t>
                      </a:r>
                      <a:endParaRPr sz="2000">
                        <a:latin typeface="Calibri"/>
                        <a:cs typeface="Calibri"/>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09245">
                        <a:lnSpc>
                          <a:spcPct val="100000"/>
                        </a:lnSpc>
                        <a:spcBef>
                          <a:spcPts val="340"/>
                        </a:spcBef>
                      </a:pPr>
                      <a:r>
                        <a:rPr sz="2000" b="1" spc="15" dirty="0">
                          <a:solidFill>
                            <a:srgbClr val="FFFFFF"/>
                          </a:solidFill>
                          <a:latin typeface="Calibri"/>
                          <a:cs typeface="Calibri"/>
                        </a:rPr>
                        <a:t>Mobile_no</a:t>
                      </a:r>
                      <a:endParaRPr sz="2000">
                        <a:latin typeface="Calibri"/>
                        <a:cs typeface="Calibri"/>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40640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bl>
          </a:graphicData>
        </a:graphic>
      </p:graphicFrame>
      <p:pic>
        <p:nvPicPr>
          <p:cNvPr id="14" name="object 14"/>
          <p:cNvPicPr/>
          <p:nvPr/>
        </p:nvPicPr>
        <p:blipFill>
          <a:blip r:embed="rId3" cstate="print"/>
          <a:stretch>
            <a:fillRect/>
          </a:stretch>
        </p:blipFill>
        <p:spPr>
          <a:xfrm>
            <a:off x="0" y="0"/>
            <a:ext cx="1381124" cy="781050"/>
          </a:xfrm>
          <a:prstGeom prst="rect">
            <a:avLst/>
          </a:prstGeom>
        </p:spPr>
      </p:pic>
      <p:sp>
        <p:nvSpPr>
          <p:cNvPr id="16" name="object 16"/>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7" name="object 17"/>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8" name="object 18"/>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9" name="object 19"/>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123</a:t>
            </a:fld>
            <a:endParaRPr sz="1200">
              <a:latin typeface="Calibri"/>
              <a:cs typeface="Calibri"/>
            </a:endParaRPr>
          </a:p>
        </p:txBody>
      </p:sp>
      <p:sp>
        <p:nvSpPr>
          <p:cNvPr id="15" name="Slide Number Placeholder 14"/>
          <p:cNvSpPr>
            <a:spLocks noGrp="1"/>
          </p:cNvSpPr>
          <p:nvPr>
            <p:ph type="sldNum" sz="quarter" idx="7"/>
          </p:nvPr>
        </p:nvSpPr>
        <p:spPr/>
        <p:txBody>
          <a:bodyPr/>
          <a:lstStyle/>
          <a:p>
            <a:pPr marL="38100">
              <a:lnSpc>
                <a:spcPts val="1240"/>
              </a:lnSpc>
            </a:pPr>
            <a:fld id="{81D60167-4931-47E6-BA6A-407CBD079E47}" type="slidenum">
              <a:rPr lang="en-IN" smtClean="0"/>
              <a:t>123</a:t>
            </a:fld>
            <a:endParaRPr lang="en-IN"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229100" y="0"/>
              <a:ext cx="20717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76725" y="0"/>
              <a:ext cx="1433449" cy="890524"/>
            </a:xfrm>
            <a:prstGeom prst="rect">
              <a:avLst/>
            </a:prstGeom>
          </p:spPr>
        </p:pic>
        <p:pic>
          <p:nvPicPr>
            <p:cNvPr id="7" name="object 7"/>
            <p:cNvPicPr/>
            <p:nvPr/>
          </p:nvPicPr>
          <p:blipFill>
            <a:blip r:embed="rId5" cstate="print"/>
            <a:stretch>
              <a:fillRect/>
            </a:stretch>
          </p:blipFill>
          <p:spPr>
            <a:xfrm>
              <a:off x="5143500" y="0"/>
              <a:ext cx="690562" cy="890524"/>
            </a:xfrm>
            <a:prstGeom prst="rect">
              <a:avLst/>
            </a:prstGeom>
          </p:spPr>
        </p:pic>
        <p:pic>
          <p:nvPicPr>
            <p:cNvPr id="8" name="object 8"/>
            <p:cNvPicPr/>
            <p:nvPr/>
          </p:nvPicPr>
          <p:blipFill>
            <a:blip r:embed="rId6" cstate="print"/>
            <a:stretch>
              <a:fillRect/>
            </a:stretch>
          </p:blipFill>
          <p:spPr>
            <a:xfrm>
              <a:off x="5267325" y="0"/>
              <a:ext cx="985837" cy="890524"/>
            </a:xfrm>
            <a:prstGeom prst="rect">
              <a:avLst/>
            </a:prstGeom>
          </p:spPr>
        </p:pic>
      </p:grpSp>
      <p:sp>
        <p:nvSpPr>
          <p:cNvPr id="9" name="object 9"/>
          <p:cNvSpPr txBox="1">
            <a:spLocks noGrp="1"/>
          </p:cNvSpPr>
          <p:nvPr>
            <p:ph type="title"/>
          </p:nvPr>
        </p:nvSpPr>
        <p:spPr>
          <a:xfrm>
            <a:off x="4541901" y="57785"/>
            <a:ext cx="143700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a:t>
            </a:r>
            <a:r>
              <a:rPr b="1" spc="15" dirty="0">
                <a:latin typeface="Calibri"/>
                <a:cs typeface="Calibri"/>
              </a:rPr>
              <a:t>U</a:t>
            </a:r>
            <a:r>
              <a:rPr b="1" spc="-15" dirty="0">
                <a:latin typeface="Calibri"/>
                <a:cs typeface="Calibri"/>
              </a:rPr>
              <a:t>L</a:t>
            </a:r>
            <a:r>
              <a:rPr b="1" spc="10" dirty="0">
                <a:latin typeface="Calibri"/>
                <a:cs typeface="Calibri"/>
              </a:rPr>
              <a:t>E</a:t>
            </a:r>
            <a:r>
              <a:rPr b="1" spc="-10" dirty="0">
                <a:latin typeface="Calibri"/>
                <a:cs typeface="Calibri"/>
              </a:rPr>
              <a:t>-</a:t>
            </a:r>
            <a:r>
              <a:rPr b="1" spc="30" dirty="0">
                <a:latin typeface="Calibri"/>
                <a:cs typeface="Calibri"/>
              </a:rPr>
              <a:t>04</a:t>
            </a:r>
          </a:p>
        </p:txBody>
      </p:sp>
      <p:sp>
        <p:nvSpPr>
          <p:cNvPr id="10" name="object 10"/>
          <p:cNvSpPr txBox="1"/>
          <p:nvPr/>
        </p:nvSpPr>
        <p:spPr>
          <a:xfrm>
            <a:off x="536575" y="852524"/>
            <a:ext cx="7513320" cy="2458720"/>
          </a:xfrm>
          <a:prstGeom prst="rect">
            <a:avLst/>
          </a:prstGeom>
        </p:spPr>
        <p:txBody>
          <a:bodyPr vert="horz" wrap="square" lIns="0" tIns="94615" rIns="0" bIns="0" rtlCol="0">
            <a:spAutoFit/>
          </a:bodyPr>
          <a:lstStyle/>
          <a:p>
            <a:pPr marL="12700">
              <a:lnSpc>
                <a:spcPct val="100000"/>
              </a:lnSpc>
              <a:spcBef>
                <a:spcPts val="745"/>
              </a:spcBef>
            </a:pPr>
            <a:r>
              <a:rPr sz="2150" b="1" spc="20" dirty="0">
                <a:latin typeface="Calibri"/>
                <a:cs typeface="Calibri"/>
              </a:rPr>
              <a:t>Rule-04:</a:t>
            </a:r>
            <a:r>
              <a:rPr sz="2150" b="1" spc="35" dirty="0">
                <a:latin typeface="Calibri"/>
                <a:cs typeface="Calibri"/>
              </a:rPr>
              <a:t> </a:t>
            </a:r>
            <a:r>
              <a:rPr sz="2150" b="1" spc="-15" dirty="0">
                <a:latin typeface="Calibri"/>
                <a:cs typeface="Calibri"/>
              </a:rPr>
              <a:t>Translating</a:t>
            </a:r>
            <a:r>
              <a:rPr sz="2150" b="1" spc="125" dirty="0">
                <a:latin typeface="Calibri"/>
                <a:cs typeface="Calibri"/>
              </a:rPr>
              <a:t> </a:t>
            </a:r>
            <a:r>
              <a:rPr sz="2150" b="1" spc="15" dirty="0">
                <a:latin typeface="Calibri"/>
                <a:cs typeface="Calibri"/>
              </a:rPr>
              <a:t>Relationship</a:t>
            </a:r>
            <a:r>
              <a:rPr sz="2150" b="1" spc="-15" dirty="0">
                <a:latin typeface="Calibri"/>
                <a:cs typeface="Calibri"/>
              </a:rPr>
              <a:t> </a:t>
            </a:r>
            <a:r>
              <a:rPr sz="2150" b="1" spc="25" dirty="0">
                <a:latin typeface="Calibri"/>
                <a:cs typeface="Calibri"/>
              </a:rPr>
              <a:t>Set</a:t>
            </a:r>
            <a:r>
              <a:rPr sz="2150" b="1" spc="35" dirty="0">
                <a:latin typeface="Calibri"/>
                <a:cs typeface="Calibri"/>
              </a:rPr>
              <a:t> </a:t>
            </a:r>
            <a:r>
              <a:rPr sz="2150" b="1" spc="15" dirty="0">
                <a:latin typeface="Calibri"/>
                <a:cs typeface="Calibri"/>
              </a:rPr>
              <a:t>into</a:t>
            </a:r>
            <a:r>
              <a:rPr sz="2150" b="1" spc="-85" dirty="0">
                <a:latin typeface="Calibri"/>
                <a:cs typeface="Calibri"/>
              </a:rPr>
              <a:t> </a:t>
            </a:r>
            <a:r>
              <a:rPr sz="2150" b="1" spc="10" dirty="0">
                <a:latin typeface="Calibri"/>
                <a:cs typeface="Calibri"/>
              </a:rPr>
              <a:t>a</a:t>
            </a:r>
            <a:r>
              <a:rPr sz="2150" b="1" spc="85" dirty="0">
                <a:latin typeface="Calibri"/>
                <a:cs typeface="Calibri"/>
              </a:rPr>
              <a:t> </a:t>
            </a:r>
            <a:r>
              <a:rPr sz="2150" b="1" spc="-25" dirty="0">
                <a:latin typeface="Calibri"/>
                <a:cs typeface="Calibri"/>
              </a:rPr>
              <a:t>Table</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15" dirty="0">
                <a:latin typeface="Calibri"/>
                <a:cs typeface="Calibri"/>
              </a:rPr>
              <a:t>A</a:t>
            </a:r>
            <a:r>
              <a:rPr sz="2150" spc="55" dirty="0">
                <a:latin typeface="Calibri"/>
                <a:cs typeface="Calibri"/>
              </a:rPr>
              <a:t> </a:t>
            </a:r>
            <a:r>
              <a:rPr sz="2150" spc="5" dirty="0">
                <a:latin typeface="Calibri"/>
                <a:cs typeface="Calibri"/>
              </a:rPr>
              <a:t>relationship</a:t>
            </a:r>
            <a:r>
              <a:rPr sz="2150" spc="40" dirty="0">
                <a:latin typeface="Calibri"/>
                <a:cs typeface="Calibri"/>
              </a:rPr>
              <a:t> </a:t>
            </a:r>
            <a:r>
              <a:rPr sz="2150" spc="-10" dirty="0">
                <a:latin typeface="Calibri"/>
                <a:cs typeface="Calibri"/>
              </a:rPr>
              <a:t>set</a:t>
            </a:r>
            <a:r>
              <a:rPr sz="2150" spc="140" dirty="0">
                <a:latin typeface="Calibri"/>
                <a:cs typeface="Calibri"/>
              </a:rPr>
              <a:t> </a:t>
            </a:r>
            <a:r>
              <a:rPr sz="2150" spc="20" dirty="0">
                <a:latin typeface="Calibri"/>
                <a:cs typeface="Calibri"/>
              </a:rPr>
              <a:t>will</a:t>
            </a:r>
            <a:r>
              <a:rPr sz="2150" spc="-5" dirty="0">
                <a:latin typeface="Calibri"/>
                <a:cs typeface="Calibri"/>
              </a:rPr>
              <a:t> require</a:t>
            </a:r>
            <a:r>
              <a:rPr sz="2150" spc="5" dirty="0">
                <a:latin typeface="Calibri"/>
                <a:cs typeface="Calibri"/>
              </a:rPr>
              <a:t> </a:t>
            </a:r>
            <a:r>
              <a:rPr sz="2150" spc="-5" dirty="0">
                <a:latin typeface="Calibri"/>
                <a:cs typeface="Calibri"/>
              </a:rPr>
              <a:t>one</a:t>
            </a:r>
            <a:r>
              <a:rPr sz="2150" spc="160" dirty="0">
                <a:latin typeface="Calibri"/>
                <a:cs typeface="Calibri"/>
              </a:rPr>
              <a:t> </a:t>
            </a:r>
            <a:r>
              <a:rPr sz="2150" spc="10" dirty="0">
                <a:latin typeface="Calibri"/>
                <a:cs typeface="Calibri"/>
              </a:rPr>
              <a:t>table</a:t>
            </a:r>
            <a:r>
              <a:rPr sz="2150" spc="-6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relational</a:t>
            </a:r>
            <a:r>
              <a:rPr sz="2150" spc="10" dirty="0">
                <a:latin typeface="Calibri"/>
                <a:cs typeface="Calibri"/>
              </a:rPr>
              <a:t> </a:t>
            </a:r>
            <a:r>
              <a:rPr sz="2150" dirty="0">
                <a:latin typeface="Calibri"/>
                <a:cs typeface="Calibri"/>
              </a:rPr>
              <a:t>model.</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Attributes</a:t>
            </a:r>
            <a:r>
              <a:rPr sz="2150" spc="15" dirty="0">
                <a:latin typeface="Calibri"/>
                <a:cs typeface="Calibri"/>
              </a:rPr>
              <a:t> </a:t>
            </a:r>
            <a:r>
              <a:rPr sz="2150" spc="-5" dirty="0">
                <a:latin typeface="Calibri"/>
                <a:cs typeface="Calibri"/>
              </a:rPr>
              <a:t>of</a:t>
            </a:r>
            <a:r>
              <a:rPr sz="2150" spc="114" dirty="0">
                <a:latin typeface="Calibri"/>
                <a:cs typeface="Calibri"/>
              </a:rPr>
              <a:t> </a:t>
            </a:r>
            <a:r>
              <a:rPr sz="2150" spc="10" dirty="0">
                <a:latin typeface="Calibri"/>
                <a:cs typeface="Calibri"/>
              </a:rPr>
              <a:t>the</a:t>
            </a:r>
            <a:r>
              <a:rPr sz="2150" dirty="0">
                <a:latin typeface="Calibri"/>
                <a:cs typeface="Calibri"/>
              </a:rPr>
              <a:t> </a:t>
            </a:r>
            <a:r>
              <a:rPr sz="2150" spc="15" dirty="0">
                <a:latin typeface="Calibri"/>
                <a:cs typeface="Calibri"/>
              </a:rPr>
              <a:t>table</a:t>
            </a:r>
            <a:r>
              <a:rPr sz="2150" spc="-5" dirty="0">
                <a:latin typeface="Calibri"/>
                <a:cs typeface="Calibri"/>
              </a:rPr>
              <a:t> </a:t>
            </a:r>
            <a:r>
              <a:rPr sz="2150" dirty="0">
                <a:latin typeface="Calibri"/>
                <a:cs typeface="Calibri"/>
              </a:rPr>
              <a:t>are-</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spc="10" dirty="0">
                <a:latin typeface="Calibri"/>
                <a:cs typeface="Calibri"/>
              </a:rPr>
              <a:t>Primary</a:t>
            </a:r>
            <a:r>
              <a:rPr sz="2150" spc="100" dirty="0">
                <a:latin typeface="Calibri"/>
                <a:cs typeface="Calibri"/>
              </a:rPr>
              <a:t> </a:t>
            </a:r>
            <a:r>
              <a:rPr sz="2150" spc="-30" dirty="0">
                <a:latin typeface="Calibri"/>
                <a:cs typeface="Calibri"/>
              </a:rPr>
              <a:t>key</a:t>
            </a:r>
            <a:r>
              <a:rPr sz="2150" spc="100" dirty="0">
                <a:latin typeface="Calibri"/>
                <a:cs typeface="Calibri"/>
              </a:rPr>
              <a:t> </a:t>
            </a:r>
            <a:r>
              <a:rPr sz="2150" spc="5" dirty="0">
                <a:latin typeface="Calibri"/>
                <a:cs typeface="Calibri"/>
              </a:rPr>
              <a:t>attributes</a:t>
            </a:r>
            <a:r>
              <a:rPr sz="2150" spc="30"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the participating</a:t>
            </a:r>
            <a:r>
              <a:rPr sz="2150" spc="85" dirty="0">
                <a:latin typeface="Calibri"/>
                <a:cs typeface="Calibri"/>
              </a:rPr>
              <a:t> </a:t>
            </a:r>
            <a:r>
              <a:rPr sz="2150" spc="10" dirty="0">
                <a:latin typeface="Calibri"/>
                <a:cs typeface="Calibri"/>
              </a:rPr>
              <a:t>entity</a:t>
            </a:r>
            <a:r>
              <a:rPr sz="2150" spc="35" dirty="0">
                <a:latin typeface="Calibri"/>
                <a:cs typeface="Calibri"/>
              </a:rPr>
              <a:t> </a:t>
            </a:r>
            <a:r>
              <a:rPr sz="2150" dirty="0">
                <a:latin typeface="Calibri"/>
                <a:cs typeface="Calibri"/>
              </a:rPr>
              <a:t>sets</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spc="5" dirty="0">
                <a:latin typeface="Calibri"/>
                <a:cs typeface="Calibri"/>
              </a:rPr>
              <a:t>Its </a:t>
            </a:r>
            <a:r>
              <a:rPr sz="2150" spc="10" dirty="0">
                <a:latin typeface="Calibri"/>
                <a:cs typeface="Calibri"/>
              </a:rPr>
              <a:t>own</a:t>
            </a:r>
            <a:r>
              <a:rPr sz="2150" spc="90" dirty="0">
                <a:latin typeface="Calibri"/>
                <a:cs typeface="Calibri"/>
              </a:rPr>
              <a:t> </a:t>
            </a:r>
            <a:r>
              <a:rPr sz="2150" dirty="0">
                <a:latin typeface="Calibri"/>
                <a:cs typeface="Calibri"/>
              </a:rPr>
              <a:t>descriptive</a:t>
            </a:r>
            <a:r>
              <a:rPr sz="2150" spc="75" dirty="0">
                <a:latin typeface="Calibri"/>
                <a:cs typeface="Calibri"/>
              </a:rPr>
              <a:t> </a:t>
            </a:r>
            <a:r>
              <a:rPr sz="2150" spc="10" dirty="0">
                <a:latin typeface="Calibri"/>
                <a:cs typeface="Calibri"/>
              </a:rPr>
              <a:t>attributes</a:t>
            </a:r>
            <a:r>
              <a:rPr sz="2150" spc="5" dirty="0">
                <a:latin typeface="Calibri"/>
                <a:cs typeface="Calibri"/>
              </a:rPr>
              <a:t> </a:t>
            </a:r>
            <a:r>
              <a:rPr sz="2150" spc="15" dirty="0">
                <a:latin typeface="Calibri"/>
                <a:cs typeface="Calibri"/>
              </a:rPr>
              <a:t>if</a:t>
            </a:r>
            <a:r>
              <a:rPr sz="2150" spc="-30" dirty="0">
                <a:latin typeface="Calibri"/>
                <a:cs typeface="Calibri"/>
              </a:rPr>
              <a:t> </a:t>
            </a:r>
            <a:r>
              <a:rPr sz="2150" spc="-50" dirty="0">
                <a:latin typeface="Calibri"/>
                <a:cs typeface="Calibri"/>
              </a:rPr>
              <a:t>any.</a:t>
            </a:r>
            <a:endParaRPr sz="2150">
              <a:latin typeface="Calibri"/>
              <a:cs typeface="Calibri"/>
            </a:endParaRPr>
          </a:p>
          <a:p>
            <a:pPr marL="756285" lvl="1" indent="-286385">
              <a:lnSpc>
                <a:spcPct val="100000"/>
              </a:lnSpc>
              <a:spcBef>
                <a:spcPts val="650"/>
              </a:spcBef>
              <a:buFont typeface="Arial MT"/>
              <a:buChar char="–"/>
              <a:tabLst>
                <a:tab pos="755650" algn="l"/>
                <a:tab pos="756285" algn="l"/>
              </a:tabLst>
            </a:pPr>
            <a:r>
              <a:rPr sz="2150" spc="-10" dirty="0">
                <a:latin typeface="Calibri"/>
                <a:cs typeface="Calibri"/>
              </a:rPr>
              <a:t>Set</a:t>
            </a:r>
            <a:r>
              <a:rPr sz="2150" spc="135" dirty="0">
                <a:latin typeface="Calibri"/>
                <a:cs typeface="Calibri"/>
              </a:rPr>
              <a:t> </a:t>
            </a:r>
            <a:r>
              <a:rPr sz="2150" spc="-5" dirty="0">
                <a:latin typeface="Calibri"/>
                <a:cs typeface="Calibri"/>
              </a:rPr>
              <a:t>of</a:t>
            </a:r>
            <a:r>
              <a:rPr sz="2150" spc="55" dirty="0">
                <a:latin typeface="Calibri"/>
                <a:cs typeface="Calibri"/>
              </a:rPr>
              <a:t> </a:t>
            </a:r>
            <a:r>
              <a:rPr sz="2150" dirty="0">
                <a:latin typeface="Calibri"/>
                <a:cs typeface="Calibri"/>
              </a:rPr>
              <a:t>non-descriptive</a:t>
            </a:r>
            <a:r>
              <a:rPr sz="2150" spc="155" dirty="0">
                <a:latin typeface="Calibri"/>
                <a:cs typeface="Calibri"/>
              </a:rPr>
              <a:t> </a:t>
            </a:r>
            <a:r>
              <a:rPr sz="2150" spc="5" dirty="0">
                <a:latin typeface="Calibri"/>
                <a:cs typeface="Calibri"/>
              </a:rPr>
              <a:t>attributes</a:t>
            </a:r>
            <a:r>
              <a:rPr sz="2150" spc="35" dirty="0">
                <a:latin typeface="Calibri"/>
                <a:cs typeface="Calibri"/>
              </a:rPr>
              <a:t> </a:t>
            </a:r>
            <a:r>
              <a:rPr sz="2150" spc="25" dirty="0">
                <a:latin typeface="Calibri"/>
                <a:cs typeface="Calibri"/>
              </a:rPr>
              <a:t>will</a:t>
            </a:r>
            <a:r>
              <a:rPr sz="2150" dirty="0">
                <a:latin typeface="Calibri"/>
                <a:cs typeface="Calibri"/>
              </a:rPr>
              <a:t> be</a:t>
            </a:r>
            <a:r>
              <a:rPr sz="2150" spc="85" dirty="0">
                <a:latin typeface="Calibri"/>
                <a:cs typeface="Calibri"/>
              </a:rPr>
              <a:t> </a:t>
            </a:r>
            <a:r>
              <a:rPr sz="2150" spc="10" dirty="0">
                <a:latin typeface="Calibri"/>
                <a:cs typeface="Calibri"/>
              </a:rPr>
              <a:t>the </a:t>
            </a:r>
            <a:r>
              <a:rPr sz="2150" spc="5" dirty="0">
                <a:latin typeface="Calibri"/>
                <a:cs typeface="Calibri"/>
              </a:rPr>
              <a:t>primary</a:t>
            </a:r>
            <a:r>
              <a:rPr sz="2150" spc="105" dirty="0">
                <a:latin typeface="Calibri"/>
                <a:cs typeface="Calibri"/>
              </a:rPr>
              <a:t> </a:t>
            </a:r>
            <a:r>
              <a:rPr sz="2150" spc="-65" dirty="0">
                <a:latin typeface="Calibri"/>
                <a:cs typeface="Calibri"/>
              </a:rPr>
              <a:t>key.</a:t>
            </a:r>
            <a:endParaRPr sz="2150">
              <a:latin typeface="Calibri"/>
              <a:cs typeface="Calibri"/>
            </a:endParaRPr>
          </a:p>
        </p:txBody>
      </p:sp>
      <p:pic>
        <p:nvPicPr>
          <p:cNvPr id="11" name="object 11"/>
          <p:cNvPicPr/>
          <p:nvPr/>
        </p:nvPicPr>
        <p:blipFill>
          <a:blip r:embed="rId7" cstate="print"/>
          <a:stretch>
            <a:fillRect/>
          </a:stretch>
        </p:blipFill>
        <p:spPr>
          <a:xfrm>
            <a:off x="1524000" y="3390900"/>
            <a:ext cx="6448425" cy="2362200"/>
          </a:xfrm>
          <a:prstGeom prst="rect">
            <a:avLst/>
          </a:prstGeom>
        </p:spPr>
      </p:pic>
      <p:sp>
        <p:nvSpPr>
          <p:cNvPr id="12" name="object 12"/>
          <p:cNvSpPr txBox="1"/>
          <p:nvPr/>
        </p:nvSpPr>
        <p:spPr>
          <a:xfrm>
            <a:off x="2126233" y="5847079"/>
            <a:ext cx="4892675" cy="334645"/>
          </a:xfrm>
          <a:prstGeom prst="rect">
            <a:avLst/>
          </a:prstGeom>
        </p:spPr>
        <p:txBody>
          <a:bodyPr vert="horz" wrap="square" lIns="0" tIns="15875" rIns="0" bIns="0" rtlCol="0">
            <a:spAutoFit/>
          </a:bodyPr>
          <a:lstStyle/>
          <a:p>
            <a:pPr marL="12700">
              <a:lnSpc>
                <a:spcPct val="100000"/>
              </a:lnSpc>
              <a:spcBef>
                <a:spcPts val="125"/>
              </a:spcBef>
            </a:pPr>
            <a:r>
              <a:rPr sz="2000" b="1" spc="5" dirty="0">
                <a:solidFill>
                  <a:srgbClr val="2F2F2F"/>
                </a:solidFill>
                <a:latin typeface="Calibri"/>
                <a:cs typeface="Calibri"/>
              </a:rPr>
              <a:t>Schema</a:t>
            </a:r>
            <a:r>
              <a:rPr sz="2000" b="1" spc="-105" dirty="0">
                <a:solidFill>
                  <a:srgbClr val="2F2F2F"/>
                </a:solidFill>
                <a:latin typeface="Calibri"/>
                <a:cs typeface="Calibri"/>
              </a:rPr>
              <a:t> </a:t>
            </a:r>
            <a:r>
              <a:rPr sz="2000" b="1" spc="5" dirty="0">
                <a:solidFill>
                  <a:srgbClr val="2F2F2F"/>
                </a:solidFill>
                <a:latin typeface="Calibri"/>
                <a:cs typeface="Calibri"/>
              </a:rPr>
              <a:t>:</a:t>
            </a:r>
            <a:r>
              <a:rPr sz="2000" b="1" spc="35" dirty="0">
                <a:solidFill>
                  <a:srgbClr val="2F2F2F"/>
                </a:solidFill>
                <a:latin typeface="Calibri"/>
                <a:cs typeface="Calibri"/>
              </a:rPr>
              <a:t> </a:t>
            </a:r>
            <a:r>
              <a:rPr sz="2000" b="1" dirty="0">
                <a:solidFill>
                  <a:srgbClr val="2F2F2F"/>
                </a:solidFill>
                <a:latin typeface="Calibri"/>
                <a:cs typeface="Calibri"/>
              </a:rPr>
              <a:t>Works</a:t>
            </a:r>
            <a:r>
              <a:rPr sz="2000" b="1" spc="-135" dirty="0">
                <a:solidFill>
                  <a:srgbClr val="2F2F2F"/>
                </a:solidFill>
                <a:latin typeface="Calibri"/>
                <a:cs typeface="Calibri"/>
              </a:rPr>
              <a:t> </a:t>
            </a:r>
            <a:r>
              <a:rPr sz="2000" b="1" spc="20" dirty="0">
                <a:solidFill>
                  <a:srgbClr val="2F2F2F"/>
                </a:solidFill>
                <a:latin typeface="Calibri"/>
                <a:cs typeface="Calibri"/>
              </a:rPr>
              <a:t>in</a:t>
            </a:r>
            <a:r>
              <a:rPr sz="2000" b="1" spc="-40" dirty="0">
                <a:solidFill>
                  <a:srgbClr val="2F2F2F"/>
                </a:solidFill>
                <a:latin typeface="Calibri"/>
                <a:cs typeface="Calibri"/>
              </a:rPr>
              <a:t> </a:t>
            </a:r>
            <a:r>
              <a:rPr sz="2000" b="1" spc="5" dirty="0">
                <a:solidFill>
                  <a:srgbClr val="2F2F2F"/>
                </a:solidFill>
                <a:latin typeface="Calibri"/>
                <a:cs typeface="Calibri"/>
              </a:rPr>
              <a:t>(</a:t>
            </a:r>
            <a:r>
              <a:rPr sz="2000" b="1" spc="-20" dirty="0">
                <a:solidFill>
                  <a:srgbClr val="2F2F2F"/>
                </a:solidFill>
                <a:latin typeface="Calibri"/>
                <a:cs typeface="Calibri"/>
              </a:rPr>
              <a:t> </a:t>
            </a:r>
            <a:r>
              <a:rPr sz="2000" b="1" u="heavy" spc="-10" dirty="0">
                <a:solidFill>
                  <a:srgbClr val="2F2F2F"/>
                </a:solidFill>
                <a:uFill>
                  <a:solidFill>
                    <a:srgbClr val="2F2F2F"/>
                  </a:solidFill>
                </a:uFill>
                <a:latin typeface="Calibri"/>
                <a:cs typeface="Calibri"/>
              </a:rPr>
              <a:t>Emp_no</a:t>
            </a:r>
            <a:r>
              <a:rPr sz="2000" b="1" spc="40" dirty="0">
                <a:solidFill>
                  <a:srgbClr val="2F2F2F"/>
                </a:solidFill>
                <a:latin typeface="Calibri"/>
                <a:cs typeface="Calibri"/>
              </a:rPr>
              <a:t> </a:t>
            </a:r>
            <a:r>
              <a:rPr sz="2000" b="1" spc="5" dirty="0">
                <a:solidFill>
                  <a:srgbClr val="2F2F2F"/>
                </a:solidFill>
                <a:latin typeface="Calibri"/>
                <a:cs typeface="Calibri"/>
              </a:rPr>
              <a:t>,</a:t>
            </a:r>
            <a:r>
              <a:rPr sz="2000" b="1" dirty="0">
                <a:solidFill>
                  <a:srgbClr val="2F2F2F"/>
                </a:solidFill>
                <a:latin typeface="Calibri"/>
                <a:cs typeface="Calibri"/>
              </a:rPr>
              <a:t> </a:t>
            </a:r>
            <a:r>
              <a:rPr sz="2000" b="1" u="heavy" dirty="0">
                <a:solidFill>
                  <a:srgbClr val="2F2F2F"/>
                </a:solidFill>
                <a:uFill>
                  <a:solidFill>
                    <a:srgbClr val="2F2F2F"/>
                  </a:solidFill>
                </a:uFill>
                <a:latin typeface="Calibri"/>
                <a:cs typeface="Calibri"/>
              </a:rPr>
              <a:t>Dept_id</a:t>
            </a:r>
            <a:r>
              <a:rPr sz="2000" b="1" spc="-40" dirty="0">
                <a:solidFill>
                  <a:srgbClr val="2F2F2F"/>
                </a:solidFill>
                <a:latin typeface="Calibri"/>
                <a:cs typeface="Calibri"/>
              </a:rPr>
              <a:t> </a:t>
            </a:r>
            <a:r>
              <a:rPr sz="2000" b="1" spc="5" dirty="0">
                <a:solidFill>
                  <a:srgbClr val="2F2F2F"/>
                </a:solidFill>
                <a:latin typeface="Calibri"/>
                <a:cs typeface="Calibri"/>
              </a:rPr>
              <a:t>, since</a:t>
            </a:r>
            <a:r>
              <a:rPr sz="2000" b="1" spc="-50" dirty="0">
                <a:solidFill>
                  <a:srgbClr val="2F2F2F"/>
                </a:solidFill>
                <a:latin typeface="Calibri"/>
                <a:cs typeface="Calibri"/>
              </a:rPr>
              <a:t> </a:t>
            </a:r>
            <a:r>
              <a:rPr sz="2000" b="1" spc="5" dirty="0">
                <a:solidFill>
                  <a:srgbClr val="2F2F2F"/>
                </a:solidFill>
                <a:latin typeface="Calibri"/>
                <a:cs typeface="Calibri"/>
              </a:rPr>
              <a:t>)</a:t>
            </a:r>
            <a:endParaRPr sz="2000">
              <a:latin typeface="Calibri"/>
              <a:cs typeface="Calibri"/>
            </a:endParaRPr>
          </a:p>
        </p:txBody>
      </p:sp>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124</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124</a:t>
            </a:fld>
            <a:endParaRPr lang="en-I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229100" y="0"/>
              <a:ext cx="20717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76725" y="0"/>
              <a:ext cx="1433449" cy="890524"/>
            </a:xfrm>
            <a:prstGeom prst="rect">
              <a:avLst/>
            </a:prstGeom>
          </p:spPr>
        </p:pic>
        <p:pic>
          <p:nvPicPr>
            <p:cNvPr id="7" name="object 7"/>
            <p:cNvPicPr/>
            <p:nvPr/>
          </p:nvPicPr>
          <p:blipFill>
            <a:blip r:embed="rId5" cstate="print"/>
            <a:stretch>
              <a:fillRect/>
            </a:stretch>
          </p:blipFill>
          <p:spPr>
            <a:xfrm>
              <a:off x="5143500" y="0"/>
              <a:ext cx="690562" cy="890524"/>
            </a:xfrm>
            <a:prstGeom prst="rect">
              <a:avLst/>
            </a:prstGeom>
          </p:spPr>
        </p:pic>
        <p:pic>
          <p:nvPicPr>
            <p:cNvPr id="8" name="object 8"/>
            <p:cNvPicPr/>
            <p:nvPr/>
          </p:nvPicPr>
          <p:blipFill>
            <a:blip r:embed="rId6" cstate="print"/>
            <a:stretch>
              <a:fillRect/>
            </a:stretch>
          </p:blipFill>
          <p:spPr>
            <a:xfrm>
              <a:off x="5267325" y="0"/>
              <a:ext cx="985837" cy="890524"/>
            </a:xfrm>
            <a:prstGeom prst="rect">
              <a:avLst/>
            </a:prstGeom>
          </p:spPr>
        </p:pic>
      </p:grpSp>
      <p:sp>
        <p:nvSpPr>
          <p:cNvPr id="9" name="object 9"/>
          <p:cNvSpPr txBox="1">
            <a:spLocks noGrp="1"/>
          </p:cNvSpPr>
          <p:nvPr>
            <p:ph type="title"/>
          </p:nvPr>
        </p:nvSpPr>
        <p:spPr>
          <a:xfrm>
            <a:off x="4541901" y="57785"/>
            <a:ext cx="143700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a:t>
            </a:r>
            <a:r>
              <a:rPr b="1" spc="15" dirty="0">
                <a:latin typeface="Calibri"/>
                <a:cs typeface="Calibri"/>
              </a:rPr>
              <a:t>U</a:t>
            </a:r>
            <a:r>
              <a:rPr b="1" spc="-15" dirty="0">
                <a:latin typeface="Calibri"/>
                <a:cs typeface="Calibri"/>
              </a:rPr>
              <a:t>L</a:t>
            </a:r>
            <a:r>
              <a:rPr b="1" spc="10" dirty="0">
                <a:latin typeface="Calibri"/>
                <a:cs typeface="Calibri"/>
              </a:rPr>
              <a:t>E</a:t>
            </a:r>
            <a:r>
              <a:rPr b="1" spc="-10" dirty="0">
                <a:latin typeface="Calibri"/>
                <a:cs typeface="Calibri"/>
              </a:rPr>
              <a:t>-</a:t>
            </a:r>
            <a:r>
              <a:rPr b="1" spc="30" dirty="0">
                <a:latin typeface="Calibri"/>
                <a:cs typeface="Calibri"/>
              </a:rPr>
              <a:t>05</a:t>
            </a:r>
          </a:p>
        </p:txBody>
      </p:sp>
      <p:sp>
        <p:nvSpPr>
          <p:cNvPr id="10" name="object 10"/>
          <p:cNvSpPr txBox="1"/>
          <p:nvPr/>
        </p:nvSpPr>
        <p:spPr>
          <a:xfrm>
            <a:off x="536575" y="1212532"/>
            <a:ext cx="6854825" cy="5193665"/>
          </a:xfrm>
          <a:prstGeom prst="rect">
            <a:avLst/>
          </a:prstGeom>
        </p:spPr>
        <p:txBody>
          <a:bodyPr vert="horz" wrap="square" lIns="0" tIns="15875" rIns="0" bIns="0" rtlCol="0">
            <a:spAutoFit/>
          </a:bodyPr>
          <a:lstStyle/>
          <a:p>
            <a:pPr marL="12700">
              <a:lnSpc>
                <a:spcPct val="100000"/>
              </a:lnSpc>
              <a:spcBef>
                <a:spcPts val="125"/>
              </a:spcBef>
            </a:pPr>
            <a:r>
              <a:rPr sz="2150" b="1" spc="20" dirty="0">
                <a:latin typeface="Calibri"/>
                <a:cs typeface="Calibri"/>
              </a:rPr>
              <a:t>Rule-05:</a:t>
            </a:r>
            <a:r>
              <a:rPr sz="2150" b="1" spc="35" dirty="0">
                <a:latin typeface="Calibri"/>
                <a:cs typeface="Calibri"/>
              </a:rPr>
              <a:t> </a:t>
            </a:r>
            <a:r>
              <a:rPr sz="2150" b="1" spc="10" dirty="0">
                <a:latin typeface="Calibri"/>
                <a:cs typeface="Calibri"/>
              </a:rPr>
              <a:t>For</a:t>
            </a:r>
            <a:r>
              <a:rPr sz="2150" b="1" spc="15" dirty="0">
                <a:latin typeface="Calibri"/>
                <a:cs typeface="Calibri"/>
              </a:rPr>
              <a:t> </a:t>
            </a:r>
            <a:r>
              <a:rPr sz="2150" b="1" dirty="0">
                <a:latin typeface="Calibri"/>
                <a:cs typeface="Calibri"/>
              </a:rPr>
              <a:t>Binary</a:t>
            </a:r>
            <a:r>
              <a:rPr sz="2150" b="1" spc="140" dirty="0">
                <a:latin typeface="Calibri"/>
                <a:cs typeface="Calibri"/>
              </a:rPr>
              <a:t> </a:t>
            </a:r>
            <a:r>
              <a:rPr sz="2150" b="1" spc="15" dirty="0">
                <a:latin typeface="Calibri"/>
                <a:cs typeface="Calibri"/>
              </a:rPr>
              <a:t>Relationships</a:t>
            </a:r>
            <a:r>
              <a:rPr sz="2150" b="1" spc="-70" dirty="0">
                <a:latin typeface="Calibri"/>
                <a:cs typeface="Calibri"/>
              </a:rPr>
              <a:t> </a:t>
            </a:r>
            <a:r>
              <a:rPr sz="2150" b="1" spc="5" dirty="0">
                <a:latin typeface="Calibri"/>
                <a:cs typeface="Calibri"/>
              </a:rPr>
              <a:t>With</a:t>
            </a:r>
            <a:r>
              <a:rPr sz="2150" b="1" spc="140" dirty="0">
                <a:latin typeface="Calibri"/>
                <a:cs typeface="Calibri"/>
              </a:rPr>
              <a:t> </a:t>
            </a:r>
            <a:r>
              <a:rPr sz="2150" b="1" dirty="0">
                <a:latin typeface="Calibri"/>
                <a:cs typeface="Calibri"/>
              </a:rPr>
              <a:t>Cardinality</a:t>
            </a:r>
            <a:r>
              <a:rPr sz="2150" b="1" spc="140" dirty="0">
                <a:latin typeface="Calibri"/>
                <a:cs typeface="Calibri"/>
              </a:rPr>
              <a:t> </a:t>
            </a:r>
            <a:r>
              <a:rPr sz="2150" b="1" dirty="0">
                <a:latin typeface="Calibri"/>
                <a:cs typeface="Calibri"/>
              </a:rPr>
              <a:t>Ratios</a:t>
            </a:r>
            <a:endParaRPr sz="2150">
              <a:latin typeface="Calibri"/>
              <a:cs typeface="Calibri"/>
            </a:endParaRPr>
          </a:p>
          <a:p>
            <a:pPr>
              <a:lnSpc>
                <a:spcPct val="100000"/>
              </a:lnSpc>
              <a:spcBef>
                <a:spcPts val="20"/>
              </a:spcBef>
            </a:pPr>
            <a:endParaRPr sz="3100">
              <a:latin typeface="Calibri"/>
              <a:cs typeface="Calibri"/>
            </a:endParaRPr>
          </a:p>
          <a:p>
            <a:pPr marL="355600" indent="-343535">
              <a:lnSpc>
                <a:spcPct val="100000"/>
              </a:lnSpc>
              <a:buFont typeface="Arial MT"/>
              <a:buChar char="•"/>
              <a:tabLst>
                <a:tab pos="355600" algn="l"/>
                <a:tab pos="356235" algn="l"/>
              </a:tabLst>
            </a:pPr>
            <a:r>
              <a:rPr sz="2150" dirty="0">
                <a:latin typeface="Calibri"/>
                <a:cs typeface="Calibri"/>
              </a:rPr>
              <a:t>The</a:t>
            </a:r>
            <a:r>
              <a:rPr sz="2150" spc="80" dirty="0">
                <a:latin typeface="Calibri"/>
                <a:cs typeface="Calibri"/>
              </a:rPr>
              <a:t> </a:t>
            </a:r>
            <a:r>
              <a:rPr sz="2150" dirty="0">
                <a:latin typeface="Calibri"/>
                <a:cs typeface="Calibri"/>
              </a:rPr>
              <a:t>following</a:t>
            </a:r>
            <a:r>
              <a:rPr sz="2150" spc="85" dirty="0">
                <a:latin typeface="Calibri"/>
                <a:cs typeface="Calibri"/>
              </a:rPr>
              <a:t> </a:t>
            </a:r>
            <a:r>
              <a:rPr sz="2150" spc="-20" dirty="0">
                <a:latin typeface="Calibri"/>
                <a:cs typeface="Calibri"/>
              </a:rPr>
              <a:t>four</a:t>
            </a:r>
            <a:r>
              <a:rPr sz="2150" spc="105" dirty="0">
                <a:latin typeface="Calibri"/>
                <a:cs typeface="Calibri"/>
              </a:rPr>
              <a:t> </a:t>
            </a:r>
            <a:r>
              <a:rPr sz="2150" spc="-5" dirty="0">
                <a:latin typeface="Calibri"/>
                <a:cs typeface="Calibri"/>
              </a:rPr>
              <a:t>cases</a:t>
            </a:r>
            <a:r>
              <a:rPr sz="2150" spc="170" dirty="0">
                <a:latin typeface="Calibri"/>
                <a:cs typeface="Calibri"/>
              </a:rPr>
              <a:t> </a:t>
            </a:r>
            <a:r>
              <a:rPr sz="2150" spc="10" dirty="0">
                <a:latin typeface="Calibri"/>
                <a:cs typeface="Calibri"/>
              </a:rPr>
              <a:t>are</a:t>
            </a:r>
            <a:r>
              <a:rPr sz="2150" dirty="0">
                <a:latin typeface="Calibri"/>
                <a:cs typeface="Calibri"/>
              </a:rPr>
              <a:t> </a:t>
            </a:r>
            <a:r>
              <a:rPr sz="2150" spc="-5" dirty="0">
                <a:latin typeface="Calibri"/>
                <a:cs typeface="Calibri"/>
              </a:rPr>
              <a:t>possible-</a:t>
            </a:r>
            <a:endParaRPr sz="2150">
              <a:latin typeface="Calibri"/>
              <a:cs typeface="Calibri"/>
            </a:endParaRPr>
          </a:p>
          <a:p>
            <a:pPr>
              <a:lnSpc>
                <a:spcPct val="100000"/>
              </a:lnSpc>
              <a:spcBef>
                <a:spcPts val="5"/>
              </a:spcBef>
              <a:buFont typeface="Arial MT"/>
              <a:buChar char="•"/>
            </a:pPr>
            <a:endParaRPr sz="3050">
              <a:latin typeface="Calibri"/>
              <a:cs typeface="Calibri"/>
            </a:endParaRPr>
          </a:p>
          <a:p>
            <a:pPr marL="756285" lvl="1" indent="-286385">
              <a:lnSpc>
                <a:spcPct val="100000"/>
              </a:lnSpc>
              <a:buFont typeface="Arial MT"/>
              <a:buChar char="–"/>
              <a:tabLst>
                <a:tab pos="755650" algn="l"/>
                <a:tab pos="756285" algn="l"/>
              </a:tabLst>
            </a:pPr>
            <a:r>
              <a:rPr sz="2150" b="1" spc="15" dirty="0">
                <a:latin typeface="Calibri"/>
                <a:cs typeface="Calibri"/>
              </a:rPr>
              <a:t>Case-01:</a:t>
            </a:r>
            <a:r>
              <a:rPr sz="2150" b="1" spc="35" dirty="0">
                <a:latin typeface="Calibri"/>
                <a:cs typeface="Calibri"/>
              </a:rPr>
              <a:t> </a:t>
            </a:r>
            <a:r>
              <a:rPr sz="2150" spc="10" dirty="0">
                <a:latin typeface="Calibri"/>
                <a:cs typeface="Calibri"/>
              </a:rPr>
              <a:t>Binary</a:t>
            </a:r>
            <a:r>
              <a:rPr sz="2150" spc="40" dirty="0">
                <a:latin typeface="Calibri"/>
                <a:cs typeface="Calibri"/>
              </a:rPr>
              <a:t> </a:t>
            </a:r>
            <a:r>
              <a:rPr sz="2150" spc="5" dirty="0">
                <a:latin typeface="Calibri"/>
                <a:cs typeface="Calibri"/>
              </a:rPr>
              <a:t>relationship</a:t>
            </a:r>
            <a:r>
              <a:rPr sz="2150" spc="95" dirty="0">
                <a:latin typeface="Calibri"/>
                <a:cs typeface="Calibri"/>
              </a:rPr>
              <a:t> </a:t>
            </a:r>
            <a:r>
              <a:rPr sz="2150" spc="20" dirty="0">
                <a:latin typeface="Calibri"/>
                <a:cs typeface="Calibri"/>
              </a:rPr>
              <a:t>with</a:t>
            </a:r>
            <a:r>
              <a:rPr sz="2150" spc="-45" dirty="0">
                <a:latin typeface="Calibri"/>
                <a:cs typeface="Calibri"/>
              </a:rPr>
              <a:t> </a:t>
            </a:r>
            <a:r>
              <a:rPr sz="2150" spc="10" dirty="0">
                <a:latin typeface="Calibri"/>
                <a:cs typeface="Calibri"/>
              </a:rPr>
              <a:t>cardinality</a:t>
            </a:r>
            <a:r>
              <a:rPr sz="2150" spc="50" dirty="0">
                <a:latin typeface="Calibri"/>
                <a:cs typeface="Calibri"/>
              </a:rPr>
              <a:t> </a:t>
            </a:r>
            <a:r>
              <a:rPr sz="2150" dirty="0">
                <a:latin typeface="Calibri"/>
                <a:cs typeface="Calibri"/>
              </a:rPr>
              <a:t>ratio</a:t>
            </a:r>
            <a:r>
              <a:rPr sz="2150" spc="20" dirty="0">
                <a:latin typeface="Calibri"/>
                <a:cs typeface="Calibri"/>
              </a:rPr>
              <a:t> </a:t>
            </a:r>
            <a:r>
              <a:rPr sz="2150" spc="10" dirty="0">
                <a:latin typeface="Calibri"/>
                <a:cs typeface="Calibri"/>
              </a:rPr>
              <a:t>m:n</a:t>
            </a:r>
            <a:endParaRPr sz="2150">
              <a:latin typeface="Calibri"/>
              <a:cs typeface="Calibri"/>
            </a:endParaRPr>
          </a:p>
          <a:p>
            <a:pPr lvl="1">
              <a:lnSpc>
                <a:spcPct val="100000"/>
              </a:lnSpc>
              <a:spcBef>
                <a:spcPts val="20"/>
              </a:spcBef>
              <a:buFont typeface="Arial MT"/>
              <a:buChar char="–"/>
            </a:pPr>
            <a:endParaRPr sz="3100">
              <a:latin typeface="Calibri"/>
              <a:cs typeface="Calibri"/>
            </a:endParaRPr>
          </a:p>
          <a:p>
            <a:pPr marL="756285" lvl="1" indent="-286385">
              <a:lnSpc>
                <a:spcPct val="100000"/>
              </a:lnSpc>
              <a:buFont typeface="Arial MT"/>
              <a:buChar char="–"/>
              <a:tabLst>
                <a:tab pos="755650" algn="l"/>
                <a:tab pos="756285" algn="l"/>
              </a:tabLst>
            </a:pPr>
            <a:r>
              <a:rPr sz="2150" b="1" spc="15" dirty="0">
                <a:latin typeface="Calibri"/>
                <a:cs typeface="Calibri"/>
              </a:rPr>
              <a:t>Case-02:</a:t>
            </a:r>
            <a:r>
              <a:rPr sz="2150" b="1" spc="40" dirty="0">
                <a:latin typeface="Calibri"/>
                <a:cs typeface="Calibri"/>
              </a:rPr>
              <a:t> </a:t>
            </a:r>
            <a:r>
              <a:rPr sz="2150" spc="10" dirty="0">
                <a:latin typeface="Calibri"/>
                <a:cs typeface="Calibri"/>
              </a:rPr>
              <a:t>Binary</a:t>
            </a:r>
            <a:r>
              <a:rPr sz="2150" spc="35" dirty="0">
                <a:latin typeface="Calibri"/>
                <a:cs typeface="Calibri"/>
              </a:rPr>
              <a:t> </a:t>
            </a:r>
            <a:r>
              <a:rPr sz="2150" spc="5" dirty="0">
                <a:latin typeface="Calibri"/>
                <a:cs typeface="Calibri"/>
              </a:rPr>
              <a:t>relationship</a:t>
            </a:r>
            <a:r>
              <a:rPr sz="2150" spc="105" dirty="0">
                <a:latin typeface="Calibri"/>
                <a:cs typeface="Calibri"/>
              </a:rPr>
              <a:t> </a:t>
            </a:r>
            <a:r>
              <a:rPr sz="2150" spc="20" dirty="0">
                <a:latin typeface="Calibri"/>
                <a:cs typeface="Calibri"/>
              </a:rPr>
              <a:t>with</a:t>
            </a:r>
            <a:r>
              <a:rPr sz="2150" spc="-40" dirty="0">
                <a:latin typeface="Calibri"/>
                <a:cs typeface="Calibri"/>
              </a:rPr>
              <a:t> </a:t>
            </a:r>
            <a:r>
              <a:rPr sz="2150" spc="10" dirty="0">
                <a:latin typeface="Calibri"/>
                <a:cs typeface="Calibri"/>
              </a:rPr>
              <a:t>cardinality</a:t>
            </a:r>
            <a:r>
              <a:rPr sz="2150" spc="55" dirty="0">
                <a:latin typeface="Calibri"/>
                <a:cs typeface="Calibri"/>
              </a:rPr>
              <a:t> </a:t>
            </a:r>
            <a:r>
              <a:rPr sz="2150" dirty="0">
                <a:latin typeface="Calibri"/>
                <a:cs typeface="Calibri"/>
              </a:rPr>
              <a:t>ratio</a:t>
            </a:r>
            <a:r>
              <a:rPr sz="2150" spc="25" dirty="0">
                <a:latin typeface="Calibri"/>
                <a:cs typeface="Calibri"/>
              </a:rPr>
              <a:t> </a:t>
            </a:r>
            <a:r>
              <a:rPr sz="2150" spc="20" dirty="0">
                <a:latin typeface="Calibri"/>
                <a:cs typeface="Calibri"/>
              </a:rPr>
              <a:t>1:n</a:t>
            </a:r>
            <a:endParaRPr sz="2150">
              <a:latin typeface="Calibri"/>
              <a:cs typeface="Calibri"/>
            </a:endParaRPr>
          </a:p>
          <a:p>
            <a:pPr lvl="1">
              <a:lnSpc>
                <a:spcPct val="100000"/>
              </a:lnSpc>
              <a:spcBef>
                <a:spcPts val="5"/>
              </a:spcBef>
              <a:buFont typeface="Arial MT"/>
              <a:buChar char="–"/>
            </a:pPr>
            <a:endParaRPr sz="3050">
              <a:latin typeface="Calibri"/>
              <a:cs typeface="Calibri"/>
            </a:endParaRPr>
          </a:p>
          <a:p>
            <a:pPr marL="756285" lvl="1" indent="-286385">
              <a:lnSpc>
                <a:spcPct val="100000"/>
              </a:lnSpc>
              <a:buFont typeface="Arial MT"/>
              <a:buChar char="–"/>
              <a:tabLst>
                <a:tab pos="755650" algn="l"/>
                <a:tab pos="756285" algn="l"/>
              </a:tabLst>
            </a:pPr>
            <a:r>
              <a:rPr sz="2150" b="1" spc="15" dirty="0">
                <a:latin typeface="Calibri"/>
                <a:cs typeface="Calibri"/>
              </a:rPr>
              <a:t>Case-03:</a:t>
            </a:r>
            <a:r>
              <a:rPr sz="2150" b="1" spc="35" dirty="0">
                <a:latin typeface="Calibri"/>
                <a:cs typeface="Calibri"/>
              </a:rPr>
              <a:t> </a:t>
            </a:r>
            <a:r>
              <a:rPr sz="2150" spc="10" dirty="0">
                <a:latin typeface="Calibri"/>
                <a:cs typeface="Calibri"/>
              </a:rPr>
              <a:t>Binary</a:t>
            </a:r>
            <a:r>
              <a:rPr sz="2150" spc="40" dirty="0">
                <a:latin typeface="Calibri"/>
                <a:cs typeface="Calibri"/>
              </a:rPr>
              <a:t> </a:t>
            </a:r>
            <a:r>
              <a:rPr sz="2150" spc="5" dirty="0">
                <a:latin typeface="Calibri"/>
                <a:cs typeface="Calibri"/>
              </a:rPr>
              <a:t>relationship</a:t>
            </a:r>
            <a:r>
              <a:rPr sz="2150" spc="95" dirty="0">
                <a:latin typeface="Calibri"/>
                <a:cs typeface="Calibri"/>
              </a:rPr>
              <a:t> </a:t>
            </a:r>
            <a:r>
              <a:rPr sz="2150" spc="20" dirty="0">
                <a:latin typeface="Calibri"/>
                <a:cs typeface="Calibri"/>
              </a:rPr>
              <a:t>with</a:t>
            </a:r>
            <a:r>
              <a:rPr sz="2150" spc="-45" dirty="0">
                <a:latin typeface="Calibri"/>
                <a:cs typeface="Calibri"/>
              </a:rPr>
              <a:t> </a:t>
            </a:r>
            <a:r>
              <a:rPr sz="2150" spc="10" dirty="0">
                <a:latin typeface="Calibri"/>
                <a:cs typeface="Calibri"/>
              </a:rPr>
              <a:t>cardinality</a:t>
            </a:r>
            <a:r>
              <a:rPr sz="2150" spc="50" dirty="0">
                <a:latin typeface="Calibri"/>
                <a:cs typeface="Calibri"/>
              </a:rPr>
              <a:t> </a:t>
            </a:r>
            <a:r>
              <a:rPr sz="2150" dirty="0">
                <a:latin typeface="Calibri"/>
                <a:cs typeface="Calibri"/>
              </a:rPr>
              <a:t>ratio</a:t>
            </a:r>
            <a:r>
              <a:rPr sz="2150" spc="20" dirty="0">
                <a:latin typeface="Calibri"/>
                <a:cs typeface="Calibri"/>
              </a:rPr>
              <a:t> </a:t>
            </a:r>
            <a:r>
              <a:rPr sz="2150" spc="10" dirty="0">
                <a:latin typeface="Calibri"/>
                <a:cs typeface="Calibri"/>
              </a:rPr>
              <a:t>m:1</a:t>
            </a:r>
            <a:endParaRPr sz="2150">
              <a:latin typeface="Calibri"/>
              <a:cs typeface="Calibri"/>
            </a:endParaRPr>
          </a:p>
          <a:p>
            <a:pPr lvl="1">
              <a:lnSpc>
                <a:spcPct val="100000"/>
              </a:lnSpc>
              <a:spcBef>
                <a:spcPts val="20"/>
              </a:spcBef>
              <a:buFont typeface="Arial MT"/>
              <a:buChar char="–"/>
            </a:pPr>
            <a:endParaRPr sz="3100">
              <a:latin typeface="Calibri"/>
              <a:cs typeface="Calibri"/>
            </a:endParaRPr>
          </a:p>
          <a:p>
            <a:pPr marL="756285" lvl="1" indent="-286385">
              <a:lnSpc>
                <a:spcPct val="100000"/>
              </a:lnSpc>
              <a:buFont typeface="Arial MT"/>
              <a:buChar char="–"/>
              <a:tabLst>
                <a:tab pos="755650" algn="l"/>
                <a:tab pos="756285" algn="l"/>
              </a:tabLst>
            </a:pPr>
            <a:r>
              <a:rPr sz="2150" b="1" spc="15" dirty="0">
                <a:latin typeface="Calibri"/>
                <a:cs typeface="Calibri"/>
              </a:rPr>
              <a:t>Case-04:</a:t>
            </a:r>
            <a:r>
              <a:rPr sz="2150" b="1" spc="40" dirty="0">
                <a:latin typeface="Calibri"/>
                <a:cs typeface="Calibri"/>
              </a:rPr>
              <a:t> </a:t>
            </a:r>
            <a:r>
              <a:rPr sz="2150" spc="10" dirty="0">
                <a:latin typeface="Calibri"/>
                <a:cs typeface="Calibri"/>
              </a:rPr>
              <a:t>Binary</a:t>
            </a:r>
            <a:r>
              <a:rPr sz="2150" spc="35" dirty="0">
                <a:latin typeface="Calibri"/>
                <a:cs typeface="Calibri"/>
              </a:rPr>
              <a:t> </a:t>
            </a:r>
            <a:r>
              <a:rPr sz="2150" spc="5" dirty="0">
                <a:latin typeface="Calibri"/>
                <a:cs typeface="Calibri"/>
              </a:rPr>
              <a:t>relationship</a:t>
            </a:r>
            <a:r>
              <a:rPr sz="2150" spc="105" dirty="0">
                <a:latin typeface="Calibri"/>
                <a:cs typeface="Calibri"/>
              </a:rPr>
              <a:t> </a:t>
            </a:r>
            <a:r>
              <a:rPr sz="2150" spc="20" dirty="0">
                <a:latin typeface="Calibri"/>
                <a:cs typeface="Calibri"/>
              </a:rPr>
              <a:t>with</a:t>
            </a:r>
            <a:r>
              <a:rPr sz="2150" spc="-40" dirty="0">
                <a:latin typeface="Calibri"/>
                <a:cs typeface="Calibri"/>
              </a:rPr>
              <a:t> </a:t>
            </a:r>
            <a:r>
              <a:rPr sz="2150" spc="10" dirty="0">
                <a:latin typeface="Calibri"/>
                <a:cs typeface="Calibri"/>
              </a:rPr>
              <a:t>cardinality</a:t>
            </a:r>
            <a:r>
              <a:rPr sz="2150" spc="50" dirty="0">
                <a:latin typeface="Calibri"/>
                <a:cs typeface="Calibri"/>
              </a:rPr>
              <a:t> </a:t>
            </a:r>
            <a:r>
              <a:rPr sz="2150" dirty="0">
                <a:latin typeface="Calibri"/>
                <a:cs typeface="Calibri"/>
              </a:rPr>
              <a:t>ratio</a:t>
            </a:r>
            <a:r>
              <a:rPr sz="2150" spc="30" dirty="0">
                <a:latin typeface="Calibri"/>
                <a:cs typeface="Calibri"/>
              </a:rPr>
              <a:t> </a:t>
            </a:r>
            <a:r>
              <a:rPr sz="2150" spc="20" dirty="0">
                <a:latin typeface="Calibri"/>
                <a:cs typeface="Calibri"/>
              </a:rPr>
              <a:t>1:1</a:t>
            </a:r>
            <a:endParaRPr sz="2150">
              <a:latin typeface="Calibri"/>
              <a:cs typeface="Calibri"/>
            </a:endParaRPr>
          </a:p>
          <a:p>
            <a:pPr>
              <a:lnSpc>
                <a:spcPct val="100000"/>
              </a:lnSpc>
              <a:spcBef>
                <a:spcPts val="5"/>
              </a:spcBef>
            </a:pPr>
            <a:endParaRPr sz="3050">
              <a:latin typeface="Calibri"/>
              <a:cs typeface="Calibri"/>
            </a:endParaRPr>
          </a:p>
          <a:p>
            <a:pPr marL="12700">
              <a:lnSpc>
                <a:spcPct val="100000"/>
              </a:lnSpc>
            </a:pPr>
            <a:r>
              <a:rPr sz="2150" spc="5" dirty="0">
                <a:latin typeface="Arial MT"/>
                <a:cs typeface="Arial MT"/>
              </a:rPr>
              <a:t>•</a:t>
            </a:r>
            <a:endParaRPr sz="2150">
              <a:latin typeface="Arial MT"/>
              <a:cs typeface="Arial MT"/>
            </a:endParaRP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125</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125</a:t>
            </a:fld>
            <a:endParaRPr lang="en-IN"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RULE-05</a:t>
            </a:r>
            <a:r>
              <a:rPr b="1" spc="-110" dirty="0">
                <a:latin typeface="Calibri"/>
                <a:cs typeface="Calibri"/>
              </a:rPr>
              <a:t> </a:t>
            </a:r>
            <a:r>
              <a:rPr b="1" spc="-5" dirty="0">
                <a:latin typeface="Calibri"/>
                <a:cs typeface="Calibri"/>
              </a:rPr>
              <a:t>(contd..)</a:t>
            </a:r>
          </a:p>
        </p:txBody>
      </p:sp>
      <p:sp>
        <p:nvSpPr>
          <p:cNvPr id="10" name="object 10"/>
          <p:cNvSpPr txBox="1"/>
          <p:nvPr/>
        </p:nvSpPr>
        <p:spPr>
          <a:xfrm>
            <a:off x="641350" y="1140523"/>
            <a:ext cx="6905625" cy="357505"/>
          </a:xfrm>
          <a:prstGeom prst="rect">
            <a:avLst/>
          </a:prstGeom>
        </p:spPr>
        <p:txBody>
          <a:bodyPr vert="horz" wrap="square" lIns="0" tIns="15875" rIns="0" bIns="0" rtlCol="0">
            <a:spAutoFit/>
          </a:bodyPr>
          <a:lstStyle/>
          <a:p>
            <a:pPr marL="12700">
              <a:lnSpc>
                <a:spcPct val="100000"/>
              </a:lnSpc>
              <a:spcBef>
                <a:spcPts val="125"/>
              </a:spcBef>
            </a:pPr>
            <a:r>
              <a:rPr sz="2150" b="1" spc="15" dirty="0">
                <a:latin typeface="Calibri"/>
                <a:cs typeface="Calibri"/>
              </a:rPr>
              <a:t>Case-01:</a:t>
            </a:r>
            <a:r>
              <a:rPr sz="2150" b="1" spc="45" dirty="0">
                <a:latin typeface="Calibri"/>
                <a:cs typeface="Calibri"/>
              </a:rPr>
              <a:t> </a:t>
            </a:r>
            <a:r>
              <a:rPr sz="2150" b="1" spc="10" dirty="0">
                <a:latin typeface="Calibri"/>
                <a:cs typeface="Calibri"/>
              </a:rPr>
              <a:t>For</a:t>
            </a:r>
            <a:r>
              <a:rPr sz="2150" b="1" spc="20" dirty="0">
                <a:latin typeface="Calibri"/>
                <a:cs typeface="Calibri"/>
              </a:rPr>
              <a:t> </a:t>
            </a:r>
            <a:r>
              <a:rPr sz="2150" b="1" dirty="0">
                <a:latin typeface="Calibri"/>
                <a:cs typeface="Calibri"/>
              </a:rPr>
              <a:t>Binary</a:t>
            </a:r>
            <a:r>
              <a:rPr sz="2150" b="1" spc="145" dirty="0">
                <a:latin typeface="Calibri"/>
                <a:cs typeface="Calibri"/>
              </a:rPr>
              <a:t> </a:t>
            </a:r>
            <a:r>
              <a:rPr sz="2150" b="1" spc="10" dirty="0">
                <a:latin typeface="Calibri"/>
                <a:cs typeface="Calibri"/>
              </a:rPr>
              <a:t>Relationship</a:t>
            </a:r>
            <a:r>
              <a:rPr sz="2150" b="1" spc="25" dirty="0">
                <a:latin typeface="Calibri"/>
                <a:cs typeface="Calibri"/>
              </a:rPr>
              <a:t> </a:t>
            </a:r>
            <a:r>
              <a:rPr sz="2150" b="1" spc="5" dirty="0">
                <a:latin typeface="Calibri"/>
                <a:cs typeface="Calibri"/>
              </a:rPr>
              <a:t>With</a:t>
            </a:r>
            <a:r>
              <a:rPr sz="2150" b="1" spc="75" dirty="0">
                <a:latin typeface="Calibri"/>
                <a:cs typeface="Calibri"/>
              </a:rPr>
              <a:t> </a:t>
            </a:r>
            <a:r>
              <a:rPr sz="2150" b="1" dirty="0">
                <a:latin typeface="Calibri"/>
                <a:cs typeface="Calibri"/>
              </a:rPr>
              <a:t>Cardinality</a:t>
            </a:r>
            <a:r>
              <a:rPr sz="2150" b="1" spc="220" dirty="0">
                <a:latin typeface="Calibri"/>
                <a:cs typeface="Calibri"/>
              </a:rPr>
              <a:t> </a:t>
            </a:r>
            <a:r>
              <a:rPr sz="2150" b="1" spc="-5" dirty="0">
                <a:latin typeface="Calibri"/>
                <a:cs typeface="Calibri"/>
              </a:rPr>
              <a:t>Ratio</a:t>
            </a:r>
            <a:r>
              <a:rPr sz="2150" b="1" spc="80" dirty="0">
                <a:latin typeface="Calibri"/>
                <a:cs typeface="Calibri"/>
              </a:rPr>
              <a:t> </a:t>
            </a:r>
            <a:r>
              <a:rPr sz="2150" b="1" spc="20" dirty="0">
                <a:latin typeface="Calibri"/>
                <a:cs typeface="Calibri"/>
              </a:rPr>
              <a:t>m:n</a:t>
            </a:r>
            <a:endParaRPr sz="2150">
              <a:latin typeface="Calibri"/>
              <a:cs typeface="Calibri"/>
            </a:endParaRPr>
          </a:p>
        </p:txBody>
      </p:sp>
      <p:sp>
        <p:nvSpPr>
          <p:cNvPr id="11" name="object 11"/>
          <p:cNvSpPr txBox="1"/>
          <p:nvPr/>
        </p:nvSpPr>
        <p:spPr>
          <a:xfrm>
            <a:off x="641350" y="4286186"/>
            <a:ext cx="4315460" cy="1647189"/>
          </a:xfrm>
          <a:prstGeom prst="rect">
            <a:avLst/>
          </a:prstGeom>
        </p:spPr>
        <p:txBody>
          <a:bodyPr vert="horz" wrap="square" lIns="0" tIns="11430" rIns="0" bIns="0" rtlCol="0">
            <a:spAutoFit/>
          </a:bodyPr>
          <a:lstStyle/>
          <a:p>
            <a:pPr marL="355600" marR="5080" indent="-355600">
              <a:lnSpc>
                <a:spcPct val="125200"/>
              </a:lnSpc>
              <a:spcBef>
                <a:spcPts val="90"/>
              </a:spcBef>
              <a:buFont typeface="Arial MT"/>
              <a:buChar char="•"/>
              <a:tabLst>
                <a:tab pos="355600" algn="l"/>
                <a:tab pos="356235" algn="l"/>
                <a:tab pos="870585" algn="l"/>
              </a:tabLst>
            </a:pPr>
            <a:r>
              <a:rPr sz="2150" spc="-10" dirty="0">
                <a:latin typeface="Calibri"/>
                <a:cs typeface="Calibri"/>
              </a:rPr>
              <a:t>Here,</a:t>
            </a:r>
            <a:r>
              <a:rPr sz="2150" spc="85" dirty="0">
                <a:latin typeface="Calibri"/>
                <a:cs typeface="Calibri"/>
              </a:rPr>
              <a:t> </a:t>
            </a:r>
            <a:r>
              <a:rPr sz="2150" dirty="0">
                <a:latin typeface="Calibri"/>
                <a:cs typeface="Calibri"/>
              </a:rPr>
              <a:t>three</a:t>
            </a:r>
            <a:r>
              <a:rPr sz="2150" spc="75" dirty="0">
                <a:latin typeface="Calibri"/>
                <a:cs typeface="Calibri"/>
              </a:rPr>
              <a:t> </a:t>
            </a:r>
            <a:r>
              <a:rPr sz="2150" spc="5" dirty="0">
                <a:latin typeface="Calibri"/>
                <a:cs typeface="Calibri"/>
              </a:rPr>
              <a:t>tables</a:t>
            </a:r>
            <a:r>
              <a:rPr sz="2150" spc="100" dirty="0">
                <a:latin typeface="Calibri"/>
                <a:cs typeface="Calibri"/>
              </a:rPr>
              <a:t> </a:t>
            </a:r>
            <a:r>
              <a:rPr sz="2150" spc="20" dirty="0">
                <a:latin typeface="Calibri"/>
                <a:cs typeface="Calibri"/>
              </a:rPr>
              <a:t>will</a:t>
            </a:r>
            <a:r>
              <a:rPr sz="2150" spc="-80"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required- </a:t>
            </a:r>
            <a:r>
              <a:rPr sz="2150" spc="-475" dirty="0">
                <a:latin typeface="Calibri"/>
                <a:cs typeface="Calibri"/>
              </a:rPr>
              <a:t> </a:t>
            </a:r>
            <a:r>
              <a:rPr sz="2150" spc="20" dirty="0">
                <a:latin typeface="Calibri"/>
                <a:cs typeface="Calibri"/>
              </a:rPr>
              <a:t>1.	</a:t>
            </a:r>
            <a:r>
              <a:rPr sz="2150" spc="15" dirty="0">
                <a:latin typeface="Calibri"/>
                <a:cs typeface="Calibri"/>
              </a:rPr>
              <a:t>A</a:t>
            </a:r>
            <a:r>
              <a:rPr sz="2150" spc="50" dirty="0">
                <a:latin typeface="Calibri"/>
                <a:cs typeface="Calibri"/>
              </a:rPr>
              <a:t> </a:t>
            </a:r>
            <a:r>
              <a:rPr sz="2150" spc="5" dirty="0">
                <a:latin typeface="Calibri"/>
                <a:cs typeface="Calibri"/>
              </a:rPr>
              <a:t>(</a:t>
            </a:r>
            <a:r>
              <a:rPr sz="2150" spc="-25"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20" dirty="0">
                <a:latin typeface="Calibri"/>
                <a:cs typeface="Calibri"/>
              </a:rPr>
              <a:t> </a:t>
            </a:r>
            <a:r>
              <a:rPr sz="2150" spc="15" dirty="0">
                <a:latin typeface="Calibri"/>
                <a:cs typeface="Calibri"/>
              </a:rPr>
              <a:t>a2</a:t>
            </a:r>
            <a:r>
              <a:rPr sz="2150" spc="-2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2.	</a:t>
            </a:r>
            <a:r>
              <a:rPr sz="2150" spc="10" dirty="0">
                <a:latin typeface="Calibri"/>
                <a:cs typeface="Calibri"/>
              </a:rPr>
              <a:t>R</a:t>
            </a:r>
            <a:r>
              <a:rPr sz="2150" spc="35" dirty="0">
                <a:latin typeface="Calibri"/>
                <a:cs typeface="Calibri"/>
              </a:rPr>
              <a:t> </a:t>
            </a:r>
            <a:r>
              <a:rPr sz="2150" spc="5" dirty="0">
                <a:latin typeface="Calibri"/>
                <a:cs typeface="Calibri"/>
              </a:rPr>
              <a:t>(</a:t>
            </a:r>
            <a:r>
              <a:rPr sz="2150" spc="-35" dirty="0">
                <a:latin typeface="Calibri"/>
                <a:cs typeface="Calibri"/>
              </a:rPr>
              <a:t> </a:t>
            </a:r>
            <a:r>
              <a:rPr sz="2150" spc="15" dirty="0">
                <a:latin typeface="Calibri"/>
                <a:cs typeface="Calibri"/>
              </a:rPr>
              <a:t>a1</a:t>
            </a:r>
            <a:r>
              <a:rPr sz="2150" spc="45" dirty="0">
                <a:latin typeface="Calibri"/>
                <a:cs typeface="Calibri"/>
              </a:rPr>
              <a:t> </a:t>
            </a:r>
            <a:r>
              <a:rPr sz="2150" spc="5" dirty="0">
                <a:latin typeface="Calibri"/>
                <a:cs typeface="Calibri"/>
              </a:rPr>
              <a:t>, </a:t>
            </a:r>
            <a:r>
              <a:rPr sz="2150" dirty="0">
                <a:latin typeface="Calibri"/>
                <a:cs typeface="Calibri"/>
              </a:rPr>
              <a:t>b1</a:t>
            </a:r>
            <a:r>
              <a:rPr sz="2150" spc="-3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3.	</a:t>
            </a:r>
            <a:r>
              <a:rPr sz="2150" spc="15" dirty="0">
                <a:latin typeface="Calibri"/>
                <a:cs typeface="Calibri"/>
              </a:rPr>
              <a:t>B</a:t>
            </a:r>
            <a:r>
              <a:rPr sz="2150" spc="35" dirty="0">
                <a:latin typeface="Calibri"/>
                <a:cs typeface="Calibri"/>
              </a:rPr>
              <a:t> </a:t>
            </a:r>
            <a:r>
              <a:rPr sz="2150" spc="5" dirty="0">
                <a:latin typeface="Calibri"/>
                <a:cs typeface="Calibri"/>
              </a:rPr>
              <a:t>(</a:t>
            </a:r>
            <a:r>
              <a:rPr sz="2150" spc="-35" dirty="0">
                <a:latin typeface="Calibri"/>
                <a:cs typeface="Calibri"/>
              </a:rPr>
              <a:t> </a:t>
            </a:r>
            <a:r>
              <a:rPr sz="2150" dirty="0">
                <a:latin typeface="Calibri"/>
                <a:cs typeface="Calibri"/>
              </a:rPr>
              <a:t>b1</a:t>
            </a:r>
            <a:r>
              <a:rPr sz="2150" spc="45" dirty="0">
                <a:latin typeface="Calibri"/>
                <a:cs typeface="Calibri"/>
              </a:rPr>
              <a:t> </a:t>
            </a:r>
            <a:r>
              <a:rPr sz="2150" spc="5" dirty="0">
                <a:latin typeface="Calibri"/>
                <a:cs typeface="Calibri"/>
              </a:rPr>
              <a:t>, </a:t>
            </a:r>
            <a:r>
              <a:rPr sz="2150" dirty="0">
                <a:latin typeface="Calibri"/>
                <a:cs typeface="Calibri"/>
              </a:rPr>
              <a:t>b2</a:t>
            </a:r>
            <a:r>
              <a:rPr sz="2150" spc="45" dirty="0">
                <a:latin typeface="Calibri"/>
                <a:cs typeface="Calibri"/>
              </a:rPr>
              <a:t> </a:t>
            </a:r>
            <a:r>
              <a:rPr sz="2150" spc="5" dirty="0">
                <a:latin typeface="Calibri"/>
                <a:cs typeface="Calibri"/>
              </a:rPr>
              <a:t>)</a:t>
            </a:r>
            <a:endParaRPr sz="2150">
              <a:latin typeface="Calibri"/>
              <a:cs typeface="Calibri"/>
            </a:endParaRPr>
          </a:p>
        </p:txBody>
      </p:sp>
      <p:pic>
        <p:nvPicPr>
          <p:cNvPr id="12" name="object 12"/>
          <p:cNvPicPr/>
          <p:nvPr/>
        </p:nvPicPr>
        <p:blipFill>
          <a:blip r:embed="rId7" cstate="print"/>
          <a:stretch>
            <a:fillRect/>
          </a:stretch>
        </p:blipFill>
        <p:spPr>
          <a:xfrm>
            <a:off x="1704975" y="2071851"/>
            <a:ext cx="6105525" cy="2081048"/>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126</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126</a:t>
            </a:fld>
            <a:endParaRPr lang="en-IN"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RULE-05</a:t>
            </a:r>
            <a:r>
              <a:rPr b="1" spc="-110" dirty="0">
                <a:latin typeface="Calibri"/>
                <a:cs typeface="Calibri"/>
              </a:rPr>
              <a:t> </a:t>
            </a:r>
            <a:r>
              <a:rPr b="1" spc="-5" dirty="0">
                <a:latin typeface="Calibri"/>
                <a:cs typeface="Calibri"/>
              </a:rPr>
              <a:t>(contd..)</a:t>
            </a:r>
          </a:p>
        </p:txBody>
      </p:sp>
      <p:sp>
        <p:nvSpPr>
          <p:cNvPr id="10" name="object 10"/>
          <p:cNvSpPr txBox="1"/>
          <p:nvPr/>
        </p:nvSpPr>
        <p:spPr>
          <a:xfrm>
            <a:off x="641350" y="1255966"/>
            <a:ext cx="6819900" cy="357505"/>
          </a:xfrm>
          <a:prstGeom prst="rect">
            <a:avLst/>
          </a:prstGeom>
        </p:spPr>
        <p:txBody>
          <a:bodyPr vert="horz" wrap="square" lIns="0" tIns="15875" rIns="0" bIns="0" rtlCol="0">
            <a:spAutoFit/>
          </a:bodyPr>
          <a:lstStyle/>
          <a:p>
            <a:pPr marL="12700">
              <a:lnSpc>
                <a:spcPct val="100000"/>
              </a:lnSpc>
              <a:spcBef>
                <a:spcPts val="125"/>
              </a:spcBef>
            </a:pPr>
            <a:r>
              <a:rPr sz="2150" b="1" spc="15" dirty="0">
                <a:latin typeface="Calibri"/>
                <a:cs typeface="Calibri"/>
              </a:rPr>
              <a:t>Case-02:</a:t>
            </a:r>
            <a:r>
              <a:rPr sz="2150" b="1" spc="45" dirty="0">
                <a:latin typeface="Calibri"/>
                <a:cs typeface="Calibri"/>
              </a:rPr>
              <a:t> </a:t>
            </a:r>
            <a:r>
              <a:rPr sz="2150" b="1" spc="10" dirty="0">
                <a:latin typeface="Calibri"/>
                <a:cs typeface="Calibri"/>
              </a:rPr>
              <a:t>For</a:t>
            </a:r>
            <a:r>
              <a:rPr sz="2150" b="1" spc="20" dirty="0">
                <a:latin typeface="Calibri"/>
                <a:cs typeface="Calibri"/>
              </a:rPr>
              <a:t> </a:t>
            </a:r>
            <a:r>
              <a:rPr sz="2150" b="1" dirty="0">
                <a:latin typeface="Calibri"/>
                <a:cs typeface="Calibri"/>
              </a:rPr>
              <a:t>Binary</a:t>
            </a:r>
            <a:r>
              <a:rPr sz="2150" b="1" spc="145" dirty="0">
                <a:latin typeface="Calibri"/>
                <a:cs typeface="Calibri"/>
              </a:rPr>
              <a:t> </a:t>
            </a:r>
            <a:r>
              <a:rPr sz="2150" b="1" spc="10" dirty="0">
                <a:latin typeface="Calibri"/>
                <a:cs typeface="Calibri"/>
              </a:rPr>
              <a:t>Relationship</a:t>
            </a:r>
            <a:r>
              <a:rPr sz="2150" b="1" spc="25" dirty="0">
                <a:latin typeface="Calibri"/>
                <a:cs typeface="Calibri"/>
              </a:rPr>
              <a:t> </a:t>
            </a:r>
            <a:r>
              <a:rPr sz="2150" b="1" spc="5" dirty="0">
                <a:latin typeface="Calibri"/>
                <a:cs typeface="Calibri"/>
              </a:rPr>
              <a:t>With</a:t>
            </a:r>
            <a:r>
              <a:rPr sz="2150" b="1" spc="70" dirty="0">
                <a:latin typeface="Calibri"/>
                <a:cs typeface="Calibri"/>
              </a:rPr>
              <a:t> </a:t>
            </a:r>
            <a:r>
              <a:rPr sz="2150" b="1" dirty="0">
                <a:latin typeface="Calibri"/>
                <a:cs typeface="Calibri"/>
              </a:rPr>
              <a:t>Cardinality</a:t>
            </a:r>
            <a:r>
              <a:rPr sz="2150" b="1" spc="225" dirty="0">
                <a:latin typeface="Calibri"/>
                <a:cs typeface="Calibri"/>
              </a:rPr>
              <a:t> </a:t>
            </a:r>
            <a:r>
              <a:rPr sz="2150" b="1" spc="-5" dirty="0">
                <a:latin typeface="Calibri"/>
                <a:cs typeface="Calibri"/>
              </a:rPr>
              <a:t>Ratio</a:t>
            </a:r>
            <a:r>
              <a:rPr sz="2150" b="1" spc="75" dirty="0">
                <a:latin typeface="Calibri"/>
                <a:cs typeface="Calibri"/>
              </a:rPr>
              <a:t> </a:t>
            </a:r>
            <a:r>
              <a:rPr sz="2150" b="1" spc="15" dirty="0">
                <a:latin typeface="Calibri"/>
                <a:cs typeface="Calibri"/>
              </a:rPr>
              <a:t>1:n</a:t>
            </a:r>
            <a:endParaRPr sz="2150">
              <a:latin typeface="Calibri"/>
              <a:cs typeface="Calibri"/>
            </a:endParaRPr>
          </a:p>
        </p:txBody>
      </p:sp>
      <p:sp>
        <p:nvSpPr>
          <p:cNvPr id="11" name="object 11"/>
          <p:cNvSpPr txBox="1"/>
          <p:nvPr/>
        </p:nvSpPr>
        <p:spPr>
          <a:xfrm>
            <a:off x="641350" y="3800538"/>
            <a:ext cx="8075295" cy="2181225"/>
          </a:xfrm>
          <a:prstGeom prst="rect">
            <a:avLst/>
          </a:prstGeom>
        </p:spPr>
        <p:txBody>
          <a:bodyPr vert="horz" wrap="square" lIns="0" tIns="11430" rIns="0" bIns="0" rtlCol="0">
            <a:spAutoFit/>
          </a:bodyPr>
          <a:lstStyle/>
          <a:p>
            <a:pPr marL="355600" marR="3936365" indent="-355600">
              <a:lnSpc>
                <a:spcPct val="113599"/>
              </a:lnSpc>
              <a:spcBef>
                <a:spcPts val="90"/>
              </a:spcBef>
              <a:buFont typeface="Arial MT"/>
              <a:buChar char="•"/>
              <a:tabLst>
                <a:tab pos="355600" algn="l"/>
                <a:tab pos="356235" algn="l"/>
                <a:tab pos="870585" algn="l"/>
              </a:tabLst>
            </a:pPr>
            <a:r>
              <a:rPr sz="2150" spc="-10" dirty="0">
                <a:latin typeface="Calibri"/>
                <a:cs typeface="Calibri"/>
              </a:rPr>
              <a:t>Here,</a:t>
            </a:r>
            <a:r>
              <a:rPr sz="2150" spc="85" dirty="0">
                <a:latin typeface="Calibri"/>
                <a:cs typeface="Calibri"/>
              </a:rPr>
              <a:t> </a:t>
            </a:r>
            <a:r>
              <a:rPr sz="2150" spc="25" dirty="0">
                <a:latin typeface="Calibri"/>
                <a:cs typeface="Calibri"/>
              </a:rPr>
              <a:t>two</a:t>
            </a:r>
            <a:r>
              <a:rPr sz="2150" spc="15" dirty="0">
                <a:latin typeface="Calibri"/>
                <a:cs typeface="Calibri"/>
              </a:rPr>
              <a:t> </a:t>
            </a:r>
            <a:r>
              <a:rPr sz="2150" spc="5" dirty="0">
                <a:latin typeface="Calibri"/>
                <a:cs typeface="Calibri"/>
              </a:rPr>
              <a:t>tables</a:t>
            </a:r>
            <a:r>
              <a:rPr sz="2150" spc="15" dirty="0">
                <a:latin typeface="Calibri"/>
                <a:cs typeface="Calibri"/>
              </a:rPr>
              <a:t> </a:t>
            </a:r>
            <a:r>
              <a:rPr sz="2150" spc="20" dirty="0">
                <a:latin typeface="Calibri"/>
                <a:cs typeface="Calibri"/>
              </a:rPr>
              <a:t>will</a:t>
            </a:r>
            <a:r>
              <a:rPr sz="2150" spc="-10" dirty="0">
                <a:latin typeface="Calibri"/>
                <a:cs typeface="Calibri"/>
              </a:rPr>
              <a:t> </a:t>
            </a:r>
            <a:r>
              <a:rPr sz="2150" dirty="0">
                <a:latin typeface="Calibri"/>
                <a:cs typeface="Calibri"/>
              </a:rPr>
              <a:t>be</a:t>
            </a:r>
            <a:r>
              <a:rPr sz="2150" spc="75" dirty="0">
                <a:latin typeface="Calibri"/>
                <a:cs typeface="Calibri"/>
              </a:rPr>
              <a:t> </a:t>
            </a:r>
            <a:r>
              <a:rPr sz="2150" spc="-5" dirty="0">
                <a:latin typeface="Calibri"/>
                <a:cs typeface="Calibri"/>
              </a:rPr>
              <a:t>required- </a:t>
            </a:r>
            <a:r>
              <a:rPr sz="2150" spc="-470" dirty="0">
                <a:latin typeface="Calibri"/>
                <a:cs typeface="Calibri"/>
              </a:rPr>
              <a:t> </a:t>
            </a:r>
            <a:r>
              <a:rPr sz="2150" spc="20" dirty="0">
                <a:latin typeface="Calibri"/>
                <a:cs typeface="Calibri"/>
              </a:rPr>
              <a:t>1.	</a:t>
            </a:r>
            <a:r>
              <a:rPr sz="2150" spc="15" dirty="0">
                <a:latin typeface="Calibri"/>
                <a:cs typeface="Calibri"/>
              </a:rPr>
              <a:t>A</a:t>
            </a:r>
            <a:r>
              <a:rPr sz="2150" spc="50" dirty="0">
                <a:latin typeface="Calibri"/>
                <a:cs typeface="Calibri"/>
              </a:rPr>
              <a:t> </a:t>
            </a:r>
            <a:r>
              <a:rPr sz="2150" spc="5" dirty="0">
                <a:latin typeface="Calibri"/>
                <a:cs typeface="Calibri"/>
              </a:rPr>
              <a:t>(</a:t>
            </a:r>
            <a:r>
              <a:rPr sz="2150" spc="-25"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20" dirty="0">
                <a:latin typeface="Calibri"/>
                <a:cs typeface="Calibri"/>
              </a:rPr>
              <a:t> </a:t>
            </a:r>
            <a:r>
              <a:rPr sz="2150" spc="15" dirty="0">
                <a:latin typeface="Calibri"/>
                <a:cs typeface="Calibri"/>
              </a:rPr>
              <a:t>a2</a:t>
            </a:r>
            <a:r>
              <a:rPr sz="2150" spc="-2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275"/>
              </a:spcBef>
              <a:tabLst>
                <a:tab pos="870585" algn="l"/>
              </a:tabLst>
            </a:pPr>
            <a:r>
              <a:rPr sz="2150" spc="20" dirty="0">
                <a:latin typeface="Calibri"/>
                <a:cs typeface="Calibri"/>
              </a:rPr>
              <a:t>2.	BR</a:t>
            </a:r>
            <a:r>
              <a:rPr sz="2150" spc="45" dirty="0">
                <a:latin typeface="Calibri"/>
                <a:cs typeface="Calibri"/>
              </a:rPr>
              <a:t> </a:t>
            </a:r>
            <a:r>
              <a:rPr sz="2150" spc="5" dirty="0">
                <a:latin typeface="Calibri"/>
                <a:cs typeface="Calibri"/>
              </a:rPr>
              <a:t>(</a:t>
            </a:r>
            <a:r>
              <a:rPr sz="2150" spc="-30"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10" dirty="0">
                <a:latin typeface="Calibri"/>
                <a:cs typeface="Calibri"/>
              </a:rPr>
              <a:t> </a:t>
            </a:r>
            <a:r>
              <a:rPr sz="2150" dirty="0">
                <a:latin typeface="Calibri"/>
                <a:cs typeface="Calibri"/>
              </a:rPr>
              <a:t>b1</a:t>
            </a:r>
            <a:r>
              <a:rPr sz="2150" spc="-20" dirty="0">
                <a:latin typeface="Calibri"/>
                <a:cs typeface="Calibri"/>
              </a:rPr>
              <a:t> </a:t>
            </a:r>
            <a:r>
              <a:rPr sz="2150" spc="5" dirty="0">
                <a:latin typeface="Calibri"/>
                <a:cs typeface="Calibri"/>
              </a:rPr>
              <a:t>,</a:t>
            </a:r>
            <a:r>
              <a:rPr sz="2150" spc="10" dirty="0">
                <a:latin typeface="Calibri"/>
                <a:cs typeface="Calibri"/>
              </a:rPr>
              <a:t> </a:t>
            </a:r>
            <a:r>
              <a:rPr sz="2150" dirty="0">
                <a:latin typeface="Calibri"/>
                <a:cs typeface="Calibri"/>
              </a:rPr>
              <a:t>b2</a:t>
            </a:r>
            <a:r>
              <a:rPr sz="2150" spc="55" dirty="0">
                <a:latin typeface="Calibri"/>
                <a:cs typeface="Calibri"/>
              </a:rPr>
              <a:t> </a:t>
            </a:r>
            <a:r>
              <a:rPr sz="2150" spc="5" dirty="0">
                <a:latin typeface="Calibri"/>
                <a:cs typeface="Calibri"/>
              </a:rPr>
              <a:t>)</a:t>
            </a:r>
            <a:endParaRPr sz="2150">
              <a:latin typeface="Calibri"/>
              <a:cs typeface="Calibri"/>
            </a:endParaRPr>
          </a:p>
          <a:p>
            <a:pPr>
              <a:lnSpc>
                <a:spcPct val="100000"/>
              </a:lnSpc>
              <a:spcBef>
                <a:spcPts val="40"/>
              </a:spcBef>
            </a:pPr>
            <a:endParaRPr sz="2650">
              <a:latin typeface="Calibri"/>
              <a:cs typeface="Calibri"/>
            </a:endParaRPr>
          </a:p>
          <a:p>
            <a:pPr marL="412750">
              <a:lnSpc>
                <a:spcPts val="2495"/>
              </a:lnSpc>
            </a:pPr>
            <a:r>
              <a:rPr sz="2150" b="1" spc="-10" dirty="0">
                <a:latin typeface="Calibri"/>
                <a:cs typeface="Calibri"/>
              </a:rPr>
              <a:t>NOTE</a:t>
            </a:r>
            <a:r>
              <a:rPr sz="2150" spc="-10" dirty="0">
                <a:latin typeface="Calibri"/>
                <a:cs typeface="Calibri"/>
              </a:rPr>
              <a:t>-</a:t>
            </a:r>
            <a:r>
              <a:rPr sz="2150" spc="195" dirty="0">
                <a:latin typeface="Calibri"/>
                <a:cs typeface="Calibri"/>
              </a:rPr>
              <a:t> </a:t>
            </a:r>
            <a:r>
              <a:rPr sz="2150" spc="5" dirty="0">
                <a:latin typeface="Calibri"/>
                <a:cs typeface="Calibri"/>
              </a:rPr>
              <a:t>Here,</a:t>
            </a:r>
            <a:r>
              <a:rPr sz="2150" spc="100" dirty="0">
                <a:latin typeface="Calibri"/>
                <a:cs typeface="Calibri"/>
              </a:rPr>
              <a:t> </a:t>
            </a:r>
            <a:r>
              <a:rPr sz="2150" spc="25" dirty="0">
                <a:latin typeface="Calibri"/>
                <a:cs typeface="Calibri"/>
              </a:rPr>
              <a:t>combined</a:t>
            </a:r>
            <a:r>
              <a:rPr sz="2150" spc="95" dirty="0">
                <a:latin typeface="Calibri"/>
                <a:cs typeface="Calibri"/>
              </a:rPr>
              <a:t> </a:t>
            </a:r>
            <a:r>
              <a:rPr sz="2150" spc="15" dirty="0">
                <a:latin typeface="Calibri"/>
                <a:cs typeface="Calibri"/>
              </a:rPr>
              <a:t>table</a:t>
            </a:r>
            <a:r>
              <a:rPr sz="2150" spc="80" dirty="0">
                <a:latin typeface="Calibri"/>
                <a:cs typeface="Calibri"/>
              </a:rPr>
              <a:t> </a:t>
            </a:r>
            <a:r>
              <a:rPr sz="2150" spc="25" dirty="0">
                <a:latin typeface="Calibri"/>
                <a:cs typeface="Calibri"/>
              </a:rPr>
              <a:t>will</a:t>
            </a:r>
            <a:r>
              <a:rPr sz="2150" spc="145" dirty="0">
                <a:latin typeface="Calibri"/>
                <a:cs typeface="Calibri"/>
              </a:rPr>
              <a:t> </a:t>
            </a:r>
            <a:r>
              <a:rPr sz="2150" dirty="0">
                <a:latin typeface="Calibri"/>
                <a:cs typeface="Calibri"/>
              </a:rPr>
              <a:t>be</a:t>
            </a:r>
            <a:r>
              <a:rPr sz="2150" spc="155" dirty="0">
                <a:latin typeface="Calibri"/>
                <a:cs typeface="Calibri"/>
              </a:rPr>
              <a:t> </a:t>
            </a:r>
            <a:r>
              <a:rPr sz="2150" spc="-5" dirty="0">
                <a:latin typeface="Calibri"/>
                <a:cs typeface="Calibri"/>
              </a:rPr>
              <a:t>drawn</a:t>
            </a:r>
            <a:r>
              <a:rPr sz="2150" spc="175" dirty="0">
                <a:latin typeface="Calibri"/>
                <a:cs typeface="Calibri"/>
              </a:rPr>
              <a:t> </a:t>
            </a:r>
            <a:r>
              <a:rPr sz="2150" spc="-20" dirty="0">
                <a:latin typeface="Calibri"/>
                <a:cs typeface="Calibri"/>
              </a:rPr>
              <a:t>for</a:t>
            </a:r>
            <a:r>
              <a:rPr sz="2150" spc="180" dirty="0">
                <a:latin typeface="Calibri"/>
                <a:cs typeface="Calibri"/>
              </a:rPr>
              <a:t> </a:t>
            </a:r>
            <a:r>
              <a:rPr sz="2150" spc="10" dirty="0">
                <a:latin typeface="Calibri"/>
                <a:cs typeface="Calibri"/>
              </a:rPr>
              <a:t>the</a:t>
            </a:r>
            <a:r>
              <a:rPr sz="2150" spc="160" dirty="0">
                <a:latin typeface="Calibri"/>
                <a:cs typeface="Calibri"/>
              </a:rPr>
              <a:t> </a:t>
            </a:r>
            <a:r>
              <a:rPr sz="2150" spc="10" dirty="0">
                <a:latin typeface="Calibri"/>
                <a:cs typeface="Calibri"/>
              </a:rPr>
              <a:t>entity</a:t>
            </a:r>
            <a:r>
              <a:rPr sz="2150" spc="100" dirty="0">
                <a:latin typeface="Calibri"/>
                <a:cs typeface="Calibri"/>
              </a:rPr>
              <a:t> </a:t>
            </a:r>
            <a:r>
              <a:rPr sz="2150" spc="15" dirty="0">
                <a:latin typeface="Calibri"/>
                <a:cs typeface="Calibri"/>
              </a:rPr>
              <a:t>set</a:t>
            </a:r>
            <a:r>
              <a:rPr sz="2150" spc="140" dirty="0">
                <a:latin typeface="Calibri"/>
                <a:cs typeface="Calibri"/>
              </a:rPr>
              <a:t> </a:t>
            </a:r>
            <a:r>
              <a:rPr sz="2150" spc="15" dirty="0">
                <a:latin typeface="Calibri"/>
                <a:cs typeface="Calibri"/>
              </a:rPr>
              <a:t>B</a:t>
            </a:r>
            <a:r>
              <a:rPr sz="2150" spc="130" dirty="0">
                <a:latin typeface="Calibri"/>
                <a:cs typeface="Calibri"/>
              </a:rPr>
              <a:t> </a:t>
            </a:r>
            <a:r>
              <a:rPr sz="2150" spc="30" dirty="0">
                <a:latin typeface="Calibri"/>
                <a:cs typeface="Calibri"/>
              </a:rPr>
              <a:t>and</a:t>
            </a:r>
            <a:endParaRPr sz="2150">
              <a:latin typeface="Calibri"/>
              <a:cs typeface="Calibri"/>
            </a:endParaRPr>
          </a:p>
          <a:p>
            <a:pPr marL="412750">
              <a:lnSpc>
                <a:spcPts val="2495"/>
              </a:lnSpc>
            </a:pPr>
            <a:r>
              <a:rPr sz="2150" spc="5" dirty="0">
                <a:latin typeface="Calibri"/>
                <a:cs typeface="Calibri"/>
              </a:rPr>
              <a:t>relationship</a:t>
            </a:r>
            <a:r>
              <a:rPr sz="2150" spc="75" dirty="0">
                <a:latin typeface="Calibri"/>
                <a:cs typeface="Calibri"/>
              </a:rPr>
              <a:t> </a:t>
            </a:r>
            <a:r>
              <a:rPr sz="2150" spc="-15" dirty="0">
                <a:latin typeface="Calibri"/>
                <a:cs typeface="Calibri"/>
              </a:rPr>
              <a:t>set</a:t>
            </a:r>
            <a:r>
              <a:rPr sz="2150" spc="45" dirty="0">
                <a:latin typeface="Calibri"/>
                <a:cs typeface="Calibri"/>
              </a:rPr>
              <a:t> </a:t>
            </a:r>
            <a:r>
              <a:rPr sz="2150" spc="15" dirty="0">
                <a:latin typeface="Calibri"/>
                <a:cs typeface="Calibri"/>
              </a:rPr>
              <a:t>R.</a:t>
            </a:r>
            <a:endParaRPr sz="2150">
              <a:latin typeface="Calibri"/>
              <a:cs typeface="Calibri"/>
            </a:endParaRPr>
          </a:p>
        </p:txBody>
      </p:sp>
      <p:pic>
        <p:nvPicPr>
          <p:cNvPr id="12" name="object 12"/>
          <p:cNvPicPr/>
          <p:nvPr/>
        </p:nvPicPr>
        <p:blipFill>
          <a:blip r:embed="rId7" cstate="print"/>
          <a:stretch>
            <a:fillRect/>
          </a:stretch>
        </p:blipFill>
        <p:spPr>
          <a:xfrm>
            <a:off x="1704975" y="1990725"/>
            <a:ext cx="5734050" cy="1943100"/>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127</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127</a:t>
            </a:fld>
            <a:endParaRPr lang="en-IN"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RULE-05</a:t>
            </a:r>
            <a:r>
              <a:rPr b="1" spc="-110" dirty="0">
                <a:latin typeface="Calibri"/>
                <a:cs typeface="Calibri"/>
              </a:rPr>
              <a:t> </a:t>
            </a:r>
            <a:r>
              <a:rPr b="1" spc="-5" dirty="0">
                <a:latin typeface="Calibri"/>
                <a:cs typeface="Calibri"/>
              </a:rPr>
              <a:t>(contd..)</a:t>
            </a:r>
          </a:p>
        </p:txBody>
      </p:sp>
      <p:sp>
        <p:nvSpPr>
          <p:cNvPr id="10" name="object 10"/>
          <p:cNvSpPr txBox="1"/>
          <p:nvPr/>
        </p:nvSpPr>
        <p:spPr>
          <a:xfrm>
            <a:off x="536575" y="1212532"/>
            <a:ext cx="6897370" cy="357505"/>
          </a:xfrm>
          <a:prstGeom prst="rect">
            <a:avLst/>
          </a:prstGeom>
        </p:spPr>
        <p:txBody>
          <a:bodyPr vert="horz" wrap="square" lIns="0" tIns="15875" rIns="0" bIns="0" rtlCol="0">
            <a:spAutoFit/>
          </a:bodyPr>
          <a:lstStyle/>
          <a:p>
            <a:pPr marL="12700">
              <a:lnSpc>
                <a:spcPct val="100000"/>
              </a:lnSpc>
              <a:spcBef>
                <a:spcPts val="125"/>
              </a:spcBef>
            </a:pPr>
            <a:r>
              <a:rPr sz="2150" b="1" spc="15" dirty="0">
                <a:latin typeface="Calibri"/>
                <a:cs typeface="Calibri"/>
              </a:rPr>
              <a:t>Case-03:</a:t>
            </a:r>
            <a:r>
              <a:rPr sz="2150" b="1" spc="35" dirty="0">
                <a:latin typeface="Calibri"/>
                <a:cs typeface="Calibri"/>
              </a:rPr>
              <a:t> </a:t>
            </a:r>
            <a:r>
              <a:rPr sz="2150" b="1" spc="10" dirty="0">
                <a:latin typeface="Calibri"/>
                <a:cs typeface="Calibri"/>
              </a:rPr>
              <a:t>For</a:t>
            </a:r>
            <a:r>
              <a:rPr sz="2150" b="1" spc="20" dirty="0">
                <a:latin typeface="Calibri"/>
                <a:cs typeface="Calibri"/>
              </a:rPr>
              <a:t> </a:t>
            </a:r>
            <a:r>
              <a:rPr sz="2150" b="1" dirty="0">
                <a:latin typeface="Calibri"/>
                <a:cs typeface="Calibri"/>
              </a:rPr>
              <a:t>Binary</a:t>
            </a:r>
            <a:r>
              <a:rPr sz="2150" b="1" spc="145" dirty="0">
                <a:latin typeface="Calibri"/>
                <a:cs typeface="Calibri"/>
              </a:rPr>
              <a:t> </a:t>
            </a:r>
            <a:r>
              <a:rPr sz="2150" b="1" spc="15" dirty="0">
                <a:latin typeface="Calibri"/>
                <a:cs typeface="Calibri"/>
              </a:rPr>
              <a:t>Relationship</a:t>
            </a:r>
            <a:r>
              <a:rPr sz="2150" b="1" dirty="0">
                <a:latin typeface="Calibri"/>
                <a:cs typeface="Calibri"/>
              </a:rPr>
              <a:t> </a:t>
            </a:r>
            <a:r>
              <a:rPr sz="2150" b="1" spc="5" dirty="0">
                <a:latin typeface="Calibri"/>
                <a:cs typeface="Calibri"/>
              </a:rPr>
              <a:t>With</a:t>
            </a:r>
            <a:r>
              <a:rPr sz="2150" b="1" spc="70" dirty="0">
                <a:latin typeface="Calibri"/>
                <a:cs typeface="Calibri"/>
              </a:rPr>
              <a:t> </a:t>
            </a:r>
            <a:r>
              <a:rPr sz="2150" b="1" dirty="0">
                <a:latin typeface="Calibri"/>
                <a:cs typeface="Calibri"/>
              </a:rPr>
              <a:t>Cardinality</a:t>
            </a:r>
            <a:r>
              <a:rPr sz="2150" b="1" spc="210" dirty="0">
                <a:latin typeface="Calibri"/>
                <a:cs typeface="Calibri"/>
              </a:rPr>
              <a:t> </a:t>
            </a:r>
            <a:r>
              <a:rPr sz="2150" b="1" spc="-5" dirty="0">
                <a:latin typeface="Calibri"/>
                <a:cs typeface="Calibri"/>
              </a:rPr>
              <a:t>Ratio</a:t>
            </a:r>
            <a:r>
              <a:rPr sz="2150" b="1" spc="75" dirty="0">
                <a:latin typeface="Calibri"/>
                <a:cs typeface="Calibri"/>
              </a:rPr>
              <a:t> </a:t>
            </a:r>
            <a:r>
              <a:rPr sz="2150" b="1" spc="20" dirty="0">
                <a:latin typeface="Calibri"/>
                <a:cs typeface="Calibri"/>
              </a:rPr>
              <a:t>m:1</a:t>
            </a:r>
            <a:endParaRPr sz="2150">
              <a:latin typeface="Calibri"/>
              <a:cs typeface="Calibri"/>
            </a:endParaRPr>
          </a:p>
        </p:txBody>
      </p:sp>
      <p:sp>
        <p:nvSpPr>
          <p:cNvPr id="11" name="object 11"/>
          <p:cNvSpPr txBox="1"/>
          <p:nvPr/>
        </p:nvSpPr>
        <p:spPr>
          <a:xfrm>
            <a:off x="536575" y="3565890"/>
            <a:ext cx="8075295" cy="2372995"/>
          </a:xfrm>
          <a:prstGeom prst="rect">
            <a:avLst/>
          </a:prstGeom>
        </p:spPr>
        <p:txBody>
          <a:bodyPr vert="horz" wrap="square" lIns="0" tIns="85090" rIns="0" bIns="0" rtlCol="0">
            <a:spAutoFit/>
          </a:bodyPr>
          <a:lstStyle/>
          <a:p>
            <a:pPr marL="355600" indent="-343535">
              <a:lnSpc>
                <a:spcPct val="100000"/>
              </a:lnSpc>
              <a:spcBef>
                <a:spcPts val="670"/>
              </a:spcBef>
              <a:buFont typeface="Arial MT"/>
              <a:buChar char="•"/>
              <a:tabLst>
                <a:tab pos="355600" algn="l"/>
                <a:tab pos="356235" algn="l"/>
              </a:tabLst>
            </a:pPr>
            <a:r>
              <a:rPr sz="2150" spc="-10" dirty="0">
                <a:latin typeface="Calibri"/>
                <a:cs typeface="Calibri"/>
              </a:rPr>
              <a:t>Here,</a:t>
            </a:r>
            <a:r>
              <a:rPr sz="2150" spc="90" dirty="0">
                <a:latin typeface="Calibri"/>
                <a:cs typeface="Calibri"/>
              </a:rPr>
              <a:t> </a:t>
            </a:r>
            <a:r>
              <a:rPr sz="2150" spc="25" dirty="0">
                <a:latin typeface="Calibri"/>
                <a:cs typeface="Calibri"/>
              </a:rPr>
              <a:t>two</a:t>
            </a:r>
            <a:r>
              <a:rPr sz="2150" spc="15" dirty="0">
                <a:latin typeface="Calibri"/>
                <a:cs typeface="Calibri"/>
              </a:rPr>
              <a:t> </a:t>
            </a:r>
            <a:r>
              <a:rPr sz="2150" spc="5" dirty="0">
                <a:latin typeface="Calibri"/>
                <a:cs typeface="Calibri"/>
              </a:rPr>
              <a:t>tables</a:t>
            </a:r>
            <a:r>
              <a:rPr sz="2150" spc="15" dirty="0">
                <a:latin typeface="Calibri"/>
                <a:cs typeface="Calibri"/>
              </a:rPr>
              <a:t> </a:t>
            </a:r>
            <a:r>
              <a:rPr sz="2150" spc="20" dirty="0">
                <a:latin typeface="Calibri"/>
                <a:cs typeface="Calibri"/>
              </a:rPr>
              <a:t>will</a:t>
            </a:r>
            <a:r>
              <a:rPr sz="2150" spc="-10"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required-</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1.	AR</a:t>
            </a:r>
            <a:r>
              <a:rPr sz="2150" spc="45" dirty="0">
                <a:latin typeface="Calibri"/>
                <a:cs typeface="Calibri"/>
              </a:rPr>
              <a:t> </a:t>
            </a:r>
            <a:r>
              <a:rPr sz="2150" spc="5" dirty="0">
                <a:latin typeface="Calibri"/>
                <a:cs typeface="Calibri"/>
              </a:rPr>
              <a:t>(</a:t>
            </a:r>
            <a:r>
              <a:rPr sz="2150" spc="-35"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10" dirty="0">
                <a:latin typeface="Calibri"/>
                <a:cs typeface="Calibri"/>
              </a:rPr>
              <a:t> </a:t>
            </a:r>
            <a:r>
              <a:rPr sz="2150" spc="15" dirty="0">
                <a:latin typeface="Calibri"/>
                <a:cs typeface="Calibri"/>
              </a:rPr>
              <a:t>a2</a:t>
            </a:r>
            <a:r>
              <a:rPr sz="2150" spc="-20" dirty="0">
                <a:latin typeface="Calibri"/>
                <a:cs typeface="Calibri"/>
              </a:rPr>
              <a:t> </a:t>
            </a:r>
            <a:r>
              <a:rPr sz="2150" spc="5" dirty="0">
                <a:latin typeface="Calibri"/>
                <a:cs typeface="Calibri"/>
              </a:rPr>
              <a:t>, </a:t>
            </a:r>
            <a:r>
              <a:rPr sz="2150" dirty="0">
                <a:latin typeface="Calibri"/>
                <a:cs typeface="Calibri"/>
              </a:rPr>
              <a:t>b1</a:t>
            </a:r>
            <a:r>
              <a:rPr sz="2150" spc="5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2.	</a:t>
            </a:r>
            <a:r>
              <a:rPr sz="2150" spc="15" dirty="0">
                <a:latin typeface="Calibri"/>
                <a:cs typeface="Calibri"/>
              </a:rPr>
              <a:t>B</a:t>
            </a:r>
            <a:r>
              <a:rPr sz="2150" spc="40" dirty="0">
                <a:latin typeface="Calibri"/>
                <a:cs typeface="Calibri"/>
              </a:rPr>
              <a:t> </a:t>
            </a:r>
            <a:r>
              <a:rPr sz="2150" spc="5" dirty="0">
                <a:latin typeface="Calibri"/>
                <a:cs typeface="Calibri"/>
              </a:rPr>
              <a:t>(</a:t>
            </a:r>
            <a:r>
              <a:rPr sz="2150" spc="-30" dirty="0">
                <a:latin typeface="Calibri"/>
                <a:cs typeface="Calibri"/>
              </a:rPr>
              <a:t> </a:t>
            </a:r>
            <a:r>
              <a:rPr sz="2150" dirty="0">
                <a:latin typeface="Calibri"/>
                <a:cs typeface="Calibri"/>
              </a:rPr>
              <a:t>b1</a:t>
            </a:r>
            <a:r>
              <a:rPr sz="2150" spc="50" dirty="0">
                <a:latin typeface="Calibri"/>
                <a:cs typeface="Calibri"/>
              </a:rPr>
              <a:t> </a:t>
            </a:r>
            <a:r>
              <a:rPr sz="2150" spc="5" dirty="0">
                <a:latin typeface="Calibri"/>
                <a:cs typeface="Calibri"/>
              </a:rPr>
              <a:t>, </a:t>
            </a:r>
            <a:r>
              <a:rPr sz="2150" dirty="0">
                <a:latin typeface="Calibri"/>
                <a:cs typeface="Calibri"/>
              </a:rPr>
              <a:t>b2</a:t>
            </a:r>
            <a:r>
              <a:rPr sz="2150" spc="50" dirty="0">
                <a:latin typeface="Calibri"/>
                <a:cs typeface="Calibri"/>
              </a:rPr>
              <a:t> </a:t>
            </a:r>
            <a:r>
              <a:rPr sz="2150" spc="5" dirty="0">
                <a:latin typeface="Calibri"/>
                <a:cs typeface="Calibri"/>
              </a:rPr>
              <a:t>)</a:t>
            </a:r>
            <a:endParaRPr sz="2150">
              <a:latin typeface="Calibri"/>
              <a:cs typeface="Calibri"/>
            </a:endParaRPr>
          </a:p>
          <a:p>
            <a:pPr>
              <a:lnSpc>
                <a:spcPct val="100000"/>
              </a:lnSpc>
              <a:spcBef>
                <a:spcPts val="15"/>
              </a:spcBef>
            </a:pPr>
            <a:endParaRPr sz="3100">
              <a:latin typeface="Calibri"/>
              <a:cs typeface="Calibri"/>
            </a:endParaRPr>
          </a:p>
          <a:p>
            <a:pPr marL="12700">
              <a:lnSpc>
                <a:spcPct val="100000"/>
              </a:lnSpc>
              <a:spcBef>
                <a:spcPts val="5"/>
              </a:spcBef>
            </a:pPr>
            <a:r>
              <a:rPr sz="2150" spc="-10" dirty="0">
                <a:latin typeface="Calibri"/>
                <a:cs typeface="Calibri"/>
              </a:rPr>
              <a:t>NOTE-</a:t>
            </a:r>
            <a:r>
              <a:rPr sz="2150" spc="420" dirty="0">
                <a:latin typeface="Calibri"/>
                <a:cs typeface="Calibri"/>
              </a:rPr>
              <a:t> </a:t>
            </a:r>
            <a:r>
              <a:rPr sz="2150" spc="25" dirty="0">
                <a:latin typeface="Calibri"/>
                <a:cs typeface="Calibri"/>
              </a:rPr>
              <a:t>Here,</a:t>
            </a:r>
            <a:r>
              <a:rPr sz="2150" spc="395" dirty="0">
                <a:latin typeface="Calibri"/>
                <a:cs typeface="Calibri"/>
              </a:rPr>
              <a:t> </a:t>
            </a:r>
            <a:r>
              <a:rPr sz="2150" spc="15" dirty="0">
                <a:latin typeface="Calibri"/>
                <a:cs typeface="Calibri"/>
              </a:rPr>
              <a:t>combined</a:t>
            </a:r>
            <a:r>
              <a:rPr sz="2150" spc="405" dirty="0">
                <a:latin typeface="Calibri"/>
                <a:cs typeface="Calibri"/>
              </a:rPr>
              <a:t> </a:t>
            </a:r>
            <a:r>
              <a:rPr sz="2150" spc="15" dirty="0">
                <a:latin typeface="Calibri"/>
                <a:cs typeface="Calibri"/>
              </a:rPr>
              <a:t>table</a:t>
            </a:r>
            <a:r>
              <a:rPr sz="2150" spc="380" dirty="0">
                <a:latin typeface="Calibri"/>
                <a:cs typeface="Calibri"/>
              </a:rPr>
              <a:t> </a:t>
            </a:r>
            <a:r>
              <a:rPr sz="2150" spc="20" dirty="0">
                <a:latin typeface="Calibri"/>
                <a:cs typeface="Calibri"/>
              </a:rPr>
              <a:t>will</a:t>
            </a:r>
            <a:r>
              <a:rPr sz="2150" spc="450" dirty="0">
                <a:latin typeface="Calibri"/>
                <a:cs typeface="Calibri"/>
              </a:rPr>
              <a:t> </a:t>
            </a:r>
            <a:r>
              <a:rPr sz="2150" dirty="0">
                <a:latin typeface="Calibri"/>
                <a:cs typeface="Calibri"/>
              </a:rPr>
              <a:t>be</a:t>
            </a:r>
            <a:r>
              <a:rPr sz="2150" spc="380" dirty="0">
                <a:latin typeface="Calibri"/>
                <a:cs typeface="Calibri"/>
              </a:rPr>
              <a:t> </a:t>
            </a:r>
            <a:r>
              <a:rPr sz="2150" spc="-5" dirty="0">
                <a:latin typeface="Calibri"/>
                <a:cs typeface="Calibri"/>
              </a:rPr>
              <a:t>drawn</a:t>
            </a:r>
            <a:r>
              <a:rPr sz="2150" spc="395" dirty="0">
                <a:latin typeface="Calibri"/>
                <a:cs typeface="Calibri"/>
              </a:rPr>
              <a:t> </a:t>
            </a:r>
            <a:r>
              <a:rPr sz="2150" spc="-20" dirty="0">
                <a:latin typeface="Calibri"/>
                <a:cs typeface="Calibri"/>
              </a:rPr>
              <a:t>for</a:t>
            </a:r>
            <a:r>
              <a:rPr sz="2150" spc="405" dirty="0">
                <a:latin typeface="Calibri"/>
                <a:cs typeface="Calibri"/>
              </a:rPr>
              <a:t> </a:t>
            </a:r>
            <a:r>
              <a:rPr sz="2150" spc="10" dirty="0">
                <a:latin typeface="Calibri"/>
                <a:cs typeface="Calibri"/>
              </a:rPr>
              <a:t>the</a:t>
            </a:r>
            <a:r>
              <a:rPr sz="2150" spc="455" dirty="0">
                <a:latin typeface="Calibri"/>
                <a:cs typeface="Calibri"/>
              </a:rPr>
              <a:t> </a:t>
            </a:r>
            <a:r>
              <a:rPr sz="2150" spc="10" dirty="0">
                <a:latin typeface="Calibri"/>
                <a:cs typeface="Calibri"/>
              </a:rPr>
              <a:t>entity</a:t>
            </a:r>
            <a:r>
              <a:rPr sz="2150" spc="415" dirty="0">
                <a:latin typeface="Calibri"/>
                <a:cs typeface="Calibri"/>
              </a:rPr>
              <a:t> </a:t>
            </a:r>
            <a:r>
              <a:rPr sz="2150" spc="-10" dirty="0">
                <a:latin typeface="Calibri"/>
                <a:cs typeface="Calibri"/>
              </a:rPr>
              <a:t>set</a:t>
            </a:r>
            <a:r>
              <a:rPr sz="2150" spc="430" dirty="0">
                <a:latin typeface="Calibri"/>
                <a:cs typeface="Calibri"/>
              </a:rPr>
              <a:t> </a:t>
            </a:r>
            <a:r>
              <a:rPr sz="2150" spc="15" dirty="0">
                <a:latin typeface="Calibri"/>
                <a:cs typeface="Calibri"/>
              </a:rPr>
              <a:t>A</a:t>
            </a:r>
            <a:r>
              <a:rPr sz="2150" spc="425" dirty="0">
                <a:latin typeface="Calibri"/>
                <a:cs typeface="Calibri"/>
              </a:rPr>
              <a:t> </a:t>
            </a:r>
            <a:r>
              <a:rPr sz="2150" spc="10" dirty="0">
                <a:latin typeface="Calibri"/>
                <a:cs typeface="Calibri"/>
              </a:rPr>
              <a:t>and</a:t>
            </a:r>
            <a:endParaRPr sz="2150">
              <a:latin typeface="Calibri"/>
              <a:cs typeface="Calibri"/>
            </a:endParaRPr>
          </a:p>
          <a:p>
            <a:pPr marL="12700">
              <a:lnSpc>
                <a:spcPct val="100000"/>
              </a:lnSpc>
              <a:spcBef>
                <a:spcPts val="50"/>
              </a:spcBef>
            </a:pPr>
            <a:r>
              <a:rPr sz="2150" spc="5" dirty="0">
                <a:latin typeface="Calibri"/>
                <a:cs typeface="Calibri"/>
              </a:rPr>
              <a:t>relationship</a:t>
            </a:r>
            <a:r>
              <a:rPr sz="2150" spc="85" dirty="0">
                <a:latin typeface="Calibri"/>
                <a:cs typeface="Calibri"/>
              </a:rPr>
              <a:t> </a:t>
            </a:r>
            <a:r>
              <a:rPr sz="2150" spc="-10" dirty="0">
                <a:latin typeface="Calibri"/>
                <a:cs typeface="Calibri"/>
              </a:rPr>
              <a:t>set</a:t>
            </a:r>
            <a:r>
              <a:rPr sz="2150" spc="35" dirty="0">
                <a:latin typeface="Calibri"/>
                <a:cs typeface="Calibri"/>
              </a:rPr>
              <a:t> </a:t>
            </a:r>
            <a:r>
              <a:rPr sz="2150" spc="15" dirty="0">
                <a:latin typeface="Calibri"/>
                <a:cs typeface="Calibri"/>
              </a:rPr>
              <a:t>R.</a:t>
            </a:r>
            <a:endParaRPr sz="2150">
              <a:latin typeface="Calibri"/>
              <a:cs typeface="Calibri"/>
            </a:endParaRPr>
          </a:p>
        </p:txBody>
      </p:sp>
      <p:pic>
        <p:nvPicPr>
          <p:cNvPr id="12" name="object 12"/>
          <p:cNvPicPr/>
          <p:nvPr/>
        </p:nvPicPr>
        <p:blipFill>
          <a:blip r:embed="rId7" cstate="print"/>
          <a:stretch>
            <a:fillRect/>
          </a:stretch>
        </p:blipFill>
        <p:spPr>
          <a:xfrm>
            <a:off x="1809750" y="1784065"/>
            <a:ext cx="5734050" cy="1787809"/>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128</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128</a:t>
            </a:fld>
            <a:endParaRPr lang="en-IN"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RULE-05</a:t>
            </a:r>
            <a:r>
              <a:rPr b="1" spc="-110" dirty="0">
                <a:latin typeface="Calibri"/>
                <a:cs typeface="Calibri"/>
              </a:rPr>
              <a:t> </a:t>
            </a:r>
            <a:r>
              <a:rPr b="1" spc="-5" dirty="0">
                <a:latin typeface="Calibri"/>
                <a:cs typeface="Calibri"/>
              </a:rPr>
              <a:t>(contd..)</a:t>
            </a:r>
          </a:p>
        </p:txBody>
      </p:sp>
      <p:sp>
        <p:nvSpPr>
          <p:cNvPr id="10" name="object 10"/>
          <p:cNvSpPr txBox="1"/>
          <p:nvPr/>
        </p:nvSpPr>
        <p:spPr>
          <a:xfrm>
            <a:off x="536575" y="996378"/>
            <a:ext cx="6811645" cy="357505"/>
          </a:xfrm>
          <a:prstGeom prst="rect">
            <a:avLst/>
          </a:prstGeom>
        </p:spPr>
        <p:txBody>
          <a:bodyPr vert="horz" wrap="square" lIns="0" tIns="15875" rIns="0" bIns="0" rtlCol="0">
            <a:spAutoFit/>
          </a:bodyPr>
          <a:lstStyle/>
          <a:p>
            <a:pPr marL="12700">
              <a:lnSpc>
                <a:spcPct val="100000"/>
              </a:lnSpc>
              <a:spcBef>
                <a:spcPts val="125"/>
              </a:spcBef>
            </a:pPr>
            <a:r>
              <a:rPr sz="2150" b="1" spc="15" dirty="0">
                <a:latin typeface="Calibri"/>
                <a:cs typeface="Calibri"/>
              </a:rPr>
              <a:t>Case-04:</a:t>
            </a:r>
            <a:r>
              <a:rPr sz="2150" b="1" spc="35" dirty="0">
                <a:latin typeface="Calibri"/>
                <a:cs typeface="Calibri"/>
              </a:rPr>
              <a:t> </a:t>
            </a:r>
            <a:r>
              <a:rPr sz="2150" b="1" spc="10" dirty="0">
                <a:latin typeface="Calibri"/>
                <a:cs typeface="Calibri"/>
              </a:rPr>
              <a:t>For</a:t>
            </a:r>
            <a:r>
              <a:rPr sz="2150" b="1" spc="20" dirty="0">
                <a:latin typeface="Calibri"/>
                <a:cs typeface="Calibri"/>
              </a:rPr>
              <a:t> </a:t>
            </a:r>
            <a:r>
              <a:rPr sz="2150" b="1" dirty="0">
                <a:latin typeface="Calibri"/>
                <a:cs typeface="Calibri"/>
              </a:rPr>
              <a:t>Binary</a:t>
            </a:r>
            <a:r>
              <a:rPr sz="2150" b="1" spc="145" dirty="0">
                <a:latin typeface="Calibri"/>
                <a:cs typeface="Calibri"/>
              </a:rPr>
              <a:t> </a:t>
            </a:r>
            <a:r>
              <a:rPr sz="2150" b="1" spc="15" dirty="0">
                <a:latin typeface="Calibri"/>
                <a:cs typeface="Calibri"/>
              </a:rPr>
              <a:t>Relationship</a:t>
            </a:r>
            <a:r>
              <a:rPr sz="2150" b="1" dirty="0">
                <a:latin typeface="Calibri"/>
                <a:cs typeface="Calibri"/>
              </a:rPr>
              <a:t> </a:t>
            </a:r>
            <a:r>
              <a:rPr sz="2150" b="1" spc="5" dirty="0">
                <a:latin typeface="Calibri"/>
                <a:cs typeface="Calibri"/>
              </a:rPr>
              <a:t>With</a:t>
            </a:r>
            <a:r>
              <a:rPr sz="2150" b="1" spc="70" dirty="0">
                <a:latin typeface="Calibri"/>
                <a:cs typeface="Calibri"/>
              </a:rPr>
              <a:t> </a:t>
            </a:r>
            <a:r>
              <a:rPr sz="2150" b="1" dirty="0">
                <a:latin typeface="Calibri"/>
                <a:cs typeface="Calibri"/>
              </a:rPr>
              <a:t>Cardinality</a:t>
            </a:r>
            <a:r>
              <a:rPr sz="2150" b="1" spc="210" dirty="0">
                <a:latin typeface="Calibri"/>
                <a:cs typeface="Calibri"/>
              </a:rPr>
              <a:t> </a:t>
            </a:r>
            <a:r>
              <a:rPr sz="2150" b="1" spc="-5" dirty="0">
                <a:latin typeface="Calibri"/>
                <a:cs typeface="Calibri"/>
              </a:rPr>
              <a:t>Ratio</a:t>
            </a:r>
            <a:r>
              <a:rPr sz="2150" b="1" spc="70" dirty="0">
                <a:latin typeface="Calibri"/>
                <a:cs typeface="Calibri"/>
              </a:rPr>
              <a:t> </a:t>
            </a:r>
            <a:r>
              <a:rPr sz="2150" b="1" spc="15" dirty="0">
                <a:latin typeface="Calibri"/>
                <a:cs typeface="Calibri"/>
              </a:rPr>
              <a:t>1:1</a:t>
            </a:r>
            <a:endParaRPr sz="2150">
              <a:latin typeface="Calibri"/>
              <a:cs typeface="Calibri"/>
            </a:endParaRPr>
          </a:p>
        </p:txBody>
      </p:sp>
      <p:sp>
        <p:nvSpPr>
          <p:cNvPr id="11" name="object 11"/>
          <p:cNvSpPr txBox="1"/>
          <p:nvPr/>
        </p:nvSpPr>
        <p:spPr>
          <a:xfrm>
            <a:off x="536575" y="3018091"/>
            <a:ext cx="7846695" cy="317182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0" dirty="0">
                <a:latin typeface="Calibri"/>
                <a:cs typeface="Calibri"/>
              </a:rPr>
              <a:t>Here,</a:t>
            </a:r>
            <a:r>
              <a:rPr sz="2150" spc="100" dirty="0">
                <a:latin typeface="Calibri"/>
                <a:cs typeface="Calibri"/>
              </a:rPr>
              <a:t> </a:t>
            </a:r>
            <a:r>
              <a:rPr sz="2150" spc="25" dirty="0">
                <a:latin typeface="Calibri"/>
                <a:cs typeface="Calibri"/>
              </a:rPr>
              <a:t>two</a:t>
            </a:r>
            <a:r>
              <a:rPr sz="2150" spc="20" dirty="0">
                <a:latin typeface="Calibri"/>
                <a:cs typeface="Calibri"/>
              </a:rPr>
              <a:t> </a:t>
            </a:r>
            <a:r>
              <a:rPr sz="2150" spc="5" dirty="0">
                <a:latin typeface="Calibri"/>
                <a:cs typeface="Calibri"/>
              </a:rPr>
              <a:t>tables</a:t>
            </a:r>
            <a:r>
              <a:rPr sz="2150" spc="25" dirty="0">
                <a:latin typeface="Calibri"/>
                <a:cs typeface="Calibri"/>
              </a:rPr>
              <a:t> </a:t>
            </a:r>
            <a:r>
              <a:rPr sz="2150" spc="20" dirty="0">
                <a:latin typeface="Calibri"/>
                <a:cs typeface="Calibri"/>
              </a:rPr>
              <a:t>will</a:t>
            </a:r>
            <a:r>
              <a:rPr sz="2150" spc="5" dirty="0">
                <a:latin typeface="Calibri"/>
                <a:cs typeface="Calibri"/>
              </a:rPr>
              <a:t> </a:t>
            </a:r>
            <a:r>
              <a:rPr sz="2150" dirty="0">
                <a:latin typeface="Calibri"/>
                <a:cs typeface="Calibri"/>
              </a:rPr>
              <a:t>be</a:t>
            </a:r>
            <a:r>
              <a:rPr sz="2150" spc="85" dirty="0">
                <a:latin typeface="Calibri"/>
                <a:cs typeface="Calibri"/>
              </a:rPr>
              <a:t> </a:t>
            </a:r>
            <a:r>
              <a:rPr sz="2150" spc="-5" dirty="0">
                <a:latin typeface="Calibri"/>
                <a:cs typeface="Calibri"/>
              </a:rPr>
              <a:t>required.</a:t>
            </a:r>
            <a:r>
              <a:rPr sz="2150" spc="85" dirty="0">
                <a:latin typeface="Calibri"/>
                <a:cs typeface="Calibri"/>
              </a:rPr>
              <a:t> </a:t>
            </a:r>
            <a:r>
              <a:rPr sz="2150" spc="5" dirty="0">
                <a:latin typeface="Calibri"/>
                <a:cs typeface="Calibri"/>
              </a:rPr>
              <a:t>Either</a:t>
            </a:r>
            <a:r>
              <a:rPr sz="2150" spc="105" dirty="0">
                <a:latin typeface="Calibri"/>
                <a:cs typeface="Calibri"/>
              </a:rPr>
              <a:t> </a:t>
            </a:r>
            <a:r>
              <a:rPr sz="2150" dirty="0">
                <a:latin typeface="Calibri"/>
                <a:cs typeface="Calibri"/>
              </a:rPr>
              <a:t>combine</a:t>
            </a:r>
            <a:r>
              <a:rPr sz="2150" spc="165" dirty="0">
                <a:latin typeface="Calibri"/>
                <a:cs typeface="Calibri"/>
              </a:rPr>
              <a:t> </a:t>
            </a:r>
            <a:r>
              <a:rPr sz="2150" spc="5" dirty="0">
                <a:latin typeface="Calibri"/>
                <a:cs typeface="Calibri"/>
              </a:rPr>
              <a:t>‘R’</a:t>
            </a:r>
            <a:r>
              <a:rPr sz="2150" spc="25" dirty="0">
                <a:latin typeface="Calibri"/>
                <a:cs typeface="Calibri"/>
              </a:rPr>
              <a:t> with </a:t>
            </a:r>
            <a:r>
              <a:rPr sz="2150" spc="-70" dirty="0">
                <a:latin typeface="Calibri"/>
                <a:cs typeface="Calibri"/>
              </a:rPr>
              <a:t>‘A’</a:t>
            </a:r>
            <a:r>
              <a:rPr sz="2150" spc="-55" dirty="0">
                <a:latin typeface="Calibri"/>
                <a:cs typeface="Calibri"/>
              </a:rPr>
              <a:t> </a:t>
            </a:r>
            <a:r>
              <a:rPr sz="2150" spc="-5" dirty="0">
                <a:latin typeface="Calibri"/>
                <a:cs typeface="Calibri"/>
              </a:rPr>
              <a:t>or</a:t>
            </a:r>
            <a:r>
              <a:rPr sz="2150" spc="110" dirty="0">
                <a:latin typeface="Calibri"/>
                <a:cs typeface="Calibri"/>
              </a:rPr>
              <a:t> </a:t>
            </a:r>
            <a:r>
              <a:rPr sz="2150" spc="5" dirty="0">
                <a:latin typeface="Calibri"/>
                <a:cs typeface="Calibri"/>
              </a:rPr>
              <a:t>‘B’</a:t>
            </a:r>
            <a:endParaRPr sz="2150">
              <a:latin typeface="Calibri"/>
              <a:cs typeface="Calibri"/>
            </a:endParaRPr>
          </a:p>
          <a:p>
            <a:pPr>
              <a:lnSpc>
                <a:spcPct val="100000"/>
              </a:lnSpc>
              <a:spcBef>
                <a:spcPts val="10"/>
              </a:spcBef>
              <a:buFont typeface="Arial MT"/>
              <a:buChar char="•"/>
            </a:pPr>
            <a:endParaRPr sz="3050">
              <a:latin typeface="Calibri"/>
              <a:cs typeface="Calibri"/>
            </a:endParaRPr>
          </a:p>
          <a:p>
            <a:pPr marL="355600" indent="-343535">
              <a:lnSpc>
                <a:spcPct val="100000"/>
              </a:lnSpc>
              <a:buFont typeface="Arial MT"/>
              <a:buChar char="•"/>
              <a:tabLst>
                <a:tab pos="355600" algn="l"/>
                <a:tab pos="356235" algn="l"/>
              </a:tabLst>
            </a:pPr>
            <a:r>
              <a:rPr sz="2150" b="1" spc="-10" dirty="0">
                <a:latin typeface="Calibri"/>
                <a:cs typeface="Calibri"/>
              </a:rPr>
              <a:t>Way-01:</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1.	AR</a:t>
            </a:r>
            <a:r>
              <a:rPr sz="2150" spc="45" dirty="0">
                <a:latin typeface="Calibri"/>
                <a:cs typeface="Calibri"/>
              </a:rPr>
              <a:t> </a:t>
            </a:r>
            <a:r>
              <a:rPr sz="2150" spc="5" dirty="0">
                <a:latin typeface="Calibri"/>
                <a:cs typeface="Calibri"/>
              </a:rPr>
              <a:t>(</a:t>
            </a:r>
            <a:r>
              <a:rPr sz="2150" spc="-35"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10" dirty="0">
                <a:latin typeface="Calibri"/>
                <a:cs typeface="Calibri"/>
              </a:rPr>
              <a:t> </a:t>
            </a:r>
            <a:r>
              <a:rPr sz="2150" spc="15" dirty="0">
                <a:latin typeface="Calibri"/>
                <a:cs typeface="Calibri"/>
              </a:rPr>
              <a:t>a2</a:t>
            </a:r>
            <a:r>
              <a:rPr sz="2150" spc="-20" dirty="0">
                <a:latin typeface="Calibri"/>
                <a:cs typeface="Calibri"/>
              </a:rPr>
              <a:t> </a:t>
            </a:r>
            <a:r>
              <a:rPr sz="2150" spc="5" dirty="0">
                <a:latin typeface="Calibri"/>
                <a:cs typeface="Calibri"/>
              </a:rPr>
              <a:t>, </a:t>
            </a:r>
            <a:r>
              <a:rPr sz="2150" dirty="0">
                <a:latin typeface="Calibri"/>
                <a:cs typeface="Calibri"/>
              </a:rPr>
              <a:t>b1</a:t>
            </a:r>
            <a:r>
              <a:rPr sz="2150" spc="5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645"/>
              </a:spcBef>
              <a:tabLst>
                <a:tab pos="870585" algn="l"/>
              </a:tabLst>
            </a:pPr>
            <a:r>
              <a:rPr sz="2150" spc="20" dirty="0">
                <a:latin typeface="Calibri"/>
                <a:cs typeface="Calibri"/>
              </a:rPr>
              <a:t>2.	</a:t>
            </a:r>
            <a:r>
              <a:rPr sz="2150" spc="15" dirty="0">
                <a:latin typeface="Calibri"/>
                <a:cs typeface="Calibri"/>
              </a:rPr>
              <a:t>B</a:t>
            </a:r>
            <a:r>
              <a:rPr sz="2150" spc="40" dirty="0">
                <a:latin typeface="Calibri"/>
                <a:cs typeface="Calibri"/>
              </a:rPr>
              <a:t> </a:t>
            </a:r>
            <a:r>
              <a:rPr sz="2150" spc="5" dirty="0">
                <a:latin typeface="Calibri"/>
                <a:cs typeface="Calibri"/>
              </a:rPr>
              <a:t>(</a:t>
            </a:r>
            <a:r>
              <a:rPr sz="2150" spc="-30" dirty="0">
                <a:latin typeface="Calibri"/>
                <a:cs typeface="Calibri"/>
              </a:rPr>
              <a:t> </a:t>
            </a:r>
            <a:r>
              <a:rPr sz="2150" dirty="0">
                <a:latin typeface="Calibri"/>
                <a:cs typeface="Calibri"/>
              </a:rPr>
              <a:t>b1</a:t>
            </a:r>
            <a:r>
              <a:rPr sz="2150" spc="50" dirty="0">
                <a:latin typeface="Calibri"/>
                <a:cs typeface="Calibri"/>
              </a:rPr>
              <a:t> </a:t>
            </a:r>
            <a:r>
              <a:rPr sz="2150" spc="5" dirty="0">
                <a:latin typeface="Calibri"/>
                <a:cs typeface="Calibri"/>
              </a:rPr>
              <a:t>, </a:t>
            </a:r>
            <a:r>
              <a:rPr sz="2150" dirty="0">
                <a:latin typeface="Calibri"/>
                <a:cs typeface="Calibri"/>
              </a:rPr>
              <a:t>b2</a:t>
            </a:r>
            <a:r>
              <a:rPr sz="2150" spc="50" dirty="0">
                <a:latin typeface="Calibri"/>
                <a:cs typeface="Calibri"/>
              </a:rPr>
              <a:t> </a:t>
            </a:r>
            <a:r>
              <a:rPr sz="2150" spc="5" dirty="0">
                <a:latin typeface="Calibri"/>
                <a:cs typeface="Calibri"/>
              </a:rPr>
              <a:t>)</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b="1" spc="-10" dirty="0">
                <a:latin typeface="Calibri"/>
                <a:cs typeface="Calibri"/>
              </a:rPr>
              <a:t>Way-02:</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1.	</a:t>
            </a:r>
            <a:r>
              <a:rPr sz="2150" spc="15" dirty="0">
                <a:latin typeface="Calibri"/>
                <a:cs typeface="Calibri"/>
              </a:rPr>
              <a:t>A</a:t>
            </a:r>
            <a:r>
              <a:rPr sz="2150" spc="40" dirty="0">
                <a:latin typeface="Calibri"/>
                <a:cs typeface="Calibri"/>
              </a:rPr>
              <a:t> </a:t>
            </a:r>
            <a:r>
              <a:rPr sz="2150" spc="5" dirty="0">
                <a:latin typeface="Calibri"/>
                <a:cs typeface="Calibri"/>
              </a:rPr>
              <a:t>(</a:t>
            </a:r>
            <a:r>
              <a:rPr sz="2150" spc="-35" dirty="0">
                <a:latin typeface="Calibri"/>
                <a:cs typeface="Calibri"/>
              </a:rPr>
              <a:t> </a:t>
            </a:r>
            <a:r>
              <a:rPr sz="2150" spc="15" dirty="0">
                <a:latin typeface="Calibri"/>
                <a:cs typeface="Calibri"/>
              </a:rPr>
              <a:t>a1</a:t>
            </a:r>
            <a:r>
              <a:rPr sz="2150" spc="45" dirty="0">
                <a:latin typeface="Calibri"/>
                <a:cs typeface="Calibri"/>
              </a:rPr>
              <a:t> </a:t>
            </a:r>
            <a:r>
              <a:rPr sz="2150" spc="5" dirty="0">
                <a:latin typeface="Calibri"/>
                <a:cs typeface="Calibri"/>
              </a:rPr>
              <a:t>,</a:t>
            </a:r>
            <a:r>
              <a:rPr sz="2150" spc="10" dirty="0">
                <a:latin typeface="Calibri"/>
                <a:cs typeface="Calibri"/>
              </a:rPr>
              <a:t> </a:t>
            </a:r>
            <a:r>
              <a:rPr sz="2150" spc="15" dirty="0">
                <a:latin typeface="Calibri"/>
                <a:cs typeface="Calibri"/>
              </a:rPr>
              <a:t>a2</a:t>
            </a:r>
            <a:r>
              <a:rPr sz="2150" spc="-3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2.	BR</a:t>
            </a:r>
            <a:r>
              <a:rPr sz="2150" spc="45" dirty="0">
                <a:latin typeface="Calibri"/>
                <a:cs typeface="Calibri"/>
              </a:rPr>
              <a:t> </a:t>
            </a:r>
            <a:r>
              <a:rPr sz="2150" spc="5" dirty="0">
                <a:latin typeface="Calibri"/>
                <a:cs typeface="Calibri"/>
              </a:rPr>
              <a:t>(</a:t>
            </a:r>
            <a:r>
              <a:rPr sz="2150" spc="-30" dirty="0">
                <a:latin typeface="Calibri"/>
                <a:cs typeface="Calibri"/>
              </a:rPr>
              <a:t> </a:t>
            </a:r>
            <a:r>
              <a:rPr sz="2150" spc="15" dirty="0">
                <a:latin typeface="Calibri"/>
                <a:cs typeface="Calibri"/>
              </a:rPr>
              <a:t>a1</a:t>
            </a:r>
            <a:r>
              <a:rPr sz="2150" spc="50" dirty="0">
                <a:latin typeface="Calibri"/>
                <a:cs typeface="Calibri"/>
              </a:rPr>
              <a:t> </a:t>
            </a:r>
            <a:r>
              <a:rPr sz="2150" spc="5" dirty="0">
                <a:latin typeface="Calibri"/>
                <a:cs typeface="Calibri"/>
              </a:rPr>
              <a:t>,</a:t>
            </a:r>
            <a:r>
              <a:rPr sz="2150" spc="15" dirty="0">
                <a:latin typeface="Calibri"/>
                <a:cs typeface="Calibri"/>
              </a:rPr>
              <a:t> </a:t>
            </a:r>
            <a:r>
              <a:rPr sz="2150" dirty="0">
                <a:latin typeface="Calibri"/>
                <a:cs typeface="Calibri"/>
              </a:rPr>
              <a:t>b1</a:t>
            </a:r>
            <a:r>
              <a:rPr sz="2150" spc="-25" dirty="0">
                <a:latin typeface="Calibri"/>
                <a:cs typeface="Calibri"/>
              </a:rPr>
              <a:t> </a:t>
            </a:r>
            <a:r>
              <a:rPr sz="2150" spc="5" dirty="0">
                <a:latin typeface="Calibri"/>
                <a:cs typeface="Calibri"/>
              </a:rPr>
              <a:t>,</a:t>
            </a:r>
            <a:r>
              <a:rPr sz="2150" spc="10" dirty="0">
                <a:latin typeface="Calibri"/>
                <a:cs typeface="Calibri"/>
              </a:rPr>
              <a:t> </a:t>
            </a:r>
            <a:r>
              <a:rPr sz="2150" dirty="0">
                <a:latin typeface="Calibri"/>
                <a:cs typeface="Calibri"/>
              </a:rPr>
              <a:t>b2</a:t>
            </a:r>
            <a:r>
              <a:rPr sz="2150" spc="50" dirty="0">
                <a:latin typeface="Calibri"/>
                <a:cs typeface="Calibri"/>
              </a:rPr>
              <a:t> </a:t>
            </a:r>
            <a:r>
              <a:rPr sz="2150" spc="5" dirty="0">
                <a:latin typeface="Calibri"/>
                <a:cs typeface="Calibri"/>
              </a:rPr>
              <a:t>)</a:t>
            </a:r>
            <a:endParaRPr sz="2150">
              <a:latin typeface="Calibri"/>
              <a:cs typeface="Calibri"/>
            </a:endParaRPr>
          </a:p>
        </p:txBody>
      </p:sp>
      <p:pic>
        <p:nvPicPr>
          <p:cNvPr id="12" name="object 12"/>
          <p:cNvPicPr/>
          <p:nvPr/>
        </p:nvPicPr>
        <p:blipFill>
          <a:blip r:embed="rId7" cstate="print"/>
          <a:stretch>
            <a:fillRect/>
          </a:stretch>
        </p:blipFill>
        <p:spPr>
          <a:xfrm>
            <a:off x="1704975" y="1449048"/>
            <a:ext cx="5734050" cy="1551326"/>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129</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129</a:t>
            </a:fld>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2057400" y="0"/>
              <a:ext cx="640562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125" algn="ctr">
              <a:lnSpc>
                <a:spcPct val="100000"/>
              </a:lnSpc>
              <a:spcBef>
                <a:spcPts val="130"/>
              </a:spcBef>
            </a:pPr>
            <a:r>
              <a:rPr b="1" spc="10" dirty="0">
                <a:latin typeface="Calibri"/>
                <a:cs typeface="Calibri"/>
              </a:rPr>
              <a:t>P</a:t>
            </a:r>
            <a:r>
              <a:rPr b="1" spc="-85" dirty="0">
                <a:latin typeface="Calibri"/>
                <a:cs typeface="Calibri"/>
              </a:rPr>
              <a:t>r</a:t>
            </a:r>
            <a:r>
              <a:rPr b="1" dirty="0">
                <a:latin typeface="Calibri"/>
                <a:cs typeface="Calibri"/>
              </a:rPr>
              <a:t>o</a:t>
            </a:r>
            <a:r>
              <a:rPr b="1" spc="-25" dirty="0">
                <a:latin typeface="Calibri"/>
                <a:cs typeface="Calibri"/>
              </a:rPr>
              <a:t>g</a:t>
            </a:r>
            <a:r>
              <a:rPr b="1" spc="-90" dirty="0">
                <a:latin typeface="Calibri"/>
                <a:cs typeface="Calibri"/>
              </a:rPr>
              <a:t>r</a:t>
            </a:r>
            <a:r>
              <a:rPr b="1" spc="-10" dirty="0">
                <a:latin typeface="Calibri"/>
                <a:cs typeface="Calibri"/>
              </a:rPr>
              <a:t>a</a:t>
            </a:r>
            <a:r>
              <a:rPr b="1" spc="20" dirty="0">
                <a:latin typeface="Calibri"/>
                <a:cs typeface="Calibri"/>
              </a:rPr>
              <a:t>m </a:t>
            </a:r>
            <a:r>
              <a:rPr b="1" spc="-20" dirty="0">
                <a:latin typeface="Calibri"/>
                <a:cs typeface="Calibri"/>
              </a:rPr>
              <a:t>S</a:t>
            </a:r>
            <a:r>
              <a:rPr b="1" spc="15" dirty="0">
                <a:latin typeface="Calibri"/>
                <a:cs typeface="Calibri"/>
              </a:rPr>
              <a:t>p</a:t>
            </a:r>
            <a:r>
              <a:rPr b="1" spc="25" dirty="0">
                <a:latin typeface="Calibri"/>
                <a:cs typeface="Calibri"/>
              </a:rPr>
              <a:t>e</a:t>
            </a:r>
            <a:r>
              <a:rPr b="1" spc="5" dirty="0">
                <a:latin typeface="Calibri"/>
                <a:cs typeface="Calibri"/>
              </a:rPr>
              <a:t>c</a:t>
            </a:r>
            <a:r>
              <a:rPr b="1" spc="25" dirty="0">
                <a:latin typeface="Calibri"/>
                <a:cs typeface="Calibri"/>
              </a:rPr>
              <a:t>if</a:t>
            </a:r>
            <a:r>
              <a:rPr b="1" spc="30" dirty="0">
                <a:latin typeface="Calibri"/>
                <a:cs typeface="Calibri"/>
              </a:rPr>
              <a:t>i</a:t>
            </a:r>
            <a:r>
              <a:rPr b="1" spc="10" dirty="0">
                <a:latin typeface="Calibri"/>
                <a:cs typeface="Calibri"/>
              </a:rPr>
              <a:t>c</a:t>
            </a:r>
            <a:r>
              <a:rPr b="1" spc="-204" dirty="0">
                <a:latin typeface="Calibri"/>
                <a:cs typeface="Calibri"/>
              </a:rPr>
              <a:t> </a:t>
            </a:r>
            <a:r>
              <a:rPr b="1" spc="15" dirty="0">
                <a:latin typeface="Calibri"/>
                <a:cs typeface="Calibri"/>
              </a:rPr>
              <a:t>O</a:t>
            </a:r>
            <a:r>
              <a:rPr b="1" spc="-5" dirty="0">
                <a:latin typeface="Calibri"/>
                <a:cs typeface="Calibri"/>
              </a:rPr>
              <a:t>u</a:t>
            </a:r>
            <a:r>
              <a:rPr b="1" spc="-60" dirty="0">
                <a:latin typeface="Calibri"/>
                <a:cs typeface="Calibri"/>
              </a:rPr>
              <a:t>t</a:t>
            </a:r>
            <a:r>
              <a:rPr b="1" spc="5" dirty="0">
                <a:latin typeface="Calibri"/>
                <a:cs typeface="Calibri"/>
              </a:rPr>
              <a:t>c</a:t>
            </a:r>
            <a:r>
              <a:rPr b="1" dirty="0">
                <a:latin typeface="Calibri"/>
                <a:cs typeface="Calibri"/>
              </a:rPr>
              <a:t>o</a:t>
            </a:r>
            <a:r>
              <a:rPr b="1" spc="15" dirty="0">
                <a:latin typeface="Calibri"/>
                <a:cs typeface="Calibri"/>
              </a:rPr>
              <a:t>m</a:t>
            </a:r>
            <a:r>
              <a:rPr b="1" spc="35" dirty="0">
                <a:latin typeface="Calibri"/>
                <a:cs typeface="Calibri"/>
              </a:rPr>
              <a:t>e</a:t>
            </a:r>
            <a:r>
              <a:rPr b="1" spc="10" dirty="0">
                <a:latin typeface="Calibri"/>
                <a:cs typeface="Calibri"/>
              </a:rPr>
              <a:t>s</a:t>
            </a:r>
            <a:r>
              <a:rPr b="1" spc="-65" dirty="0">
                <a:latin typeface="Calibri"/>
                <a:cs typeface="Calibri"/>
              </a:rPr>
              <a:t> </a:t>
            </a:r>
            <a:r>
              <a:rPr b="1" spc="-30" dirty="0">
                <a:latin typeface="Calibri"/>
                <a:cs typeface="Calibri"/>
              </a:rPr>
              <a:t>(</a:t>
            </a:r>
            <a:r>
              <a:rPr b="1" spc="10" dirty="0">
                <a:latin typeface="Calibri"/>
                <a:cs typeface="Calibri"/>
              </a:rPr>
              <a:t>P</a:t>
            </a:r>
            <a:r>
              <a:rPr b="1" spc="-15" dirty="0">
                <a:latin typeface="Calibri"/>
                <a:cs typeface="Calibri"/>
              </a:rPr>
              <a:t>S</a:t>
            </a:r>
            <a:r>
              <a:rPr b="1" spc="15" dirty="0">
                <a:latin typeface="Calibri"/>
                <a:cs typeface="Calibri"/>
              </a:rPr>
              <a:t>O</a:t>
            </a:r>
            <a:r>
              <a:rPr b="1" spc="-15" dirty="0">
                <a:latin typeface="Calibri"/>
                <a:cs typeface="Calibri"/>
              </a:rPr>
              <a:t>s</a:t>
            </a:r>
            <a:r>
              <a:rPr b="1" spc="5" dirty="0">
                <a:latin typeface="Calibri"/>
                <a:cs typeface="Calibri"/>
              </a:rPr>
              <a:t>)</a:t>
            </a:r>
          </a:p>
        </p:txBody>
      </p:sp>
      <p:pic>
        <p:nvPicPr>
          <p:cNvPr id="7" name="object 7"/>
          <p:cNvPicPr/>
          <p:nvPr/>
        </p:nvPicPr>
        <p:blipFill>
          <a:blip r:embed="rId4" cstate="print"/>
          <a:stretch>
            <a:fillRect/>
          </a:stretch>
        </p:blipFill>
        <p:spPr>
          <a:xfrm>
            <a:off x="0" y="0"/>
            <a:ext cx="1381124" cy="781050"/>
          </a:xfrm>
          <a:prstGeom prst="rect">
            <a:avLst/>
          </a:prstGeom>
        </p:spPr>
      </p:pic>
      <p:sp>
        <p:nvSpPr>
          <p:cNvPr id="8" name="object 8"/>
          <p:cNvSpPr txBox="1"/>
          <p:nvPr/>
        </p:nvSpPr>
        <p:spPr>
          <a:xfrm>
            <a:off x="380999" y="1761490"/>
            <a:ext cx="8534401" cy="4195636"/>
          </a:xfrm>
          <a:prstGeom prst="rect">
            <a:avLst/>
          </a:prstGeom>
        </p:spPr>
        <p:txBody>
          <a:bodyPr vert="horz" wrap="square" lIns="0" tIns="10795" rIns="0" bIns="0" rtlCol="0">
            <a:spAutoFit/>
          </a:bodyPr>
          <a:lstStyle/>
          <a:p>
            <a:pPr marL="12700" marR="5080">
              <a:lnSpc>
                <a:spcPct val="100800"/>
              </a:lnSpc>
              <a:spcBef>
                <a:spcPts val="85"/>
              </a:spcBef>
              <a:tabLst>
                <a:tab pos="412750" algn="l"/>
                <a:tab pos="1471295" algn="l"/>
                <a:tab pos="2663190" algn="l"/>
                <a:tab pos="4112260" algn="l"/>
              </a:tabLst>
            </a:pPr>
            <a:r>
              <a:rPr sz="1800" dirty="0">
                <a:latin typeface="Calibri"/>
                <a:cs typeface="Calibri"/>
              </a:rPr>
              <a:t>On	</a:t>
            </a:r>
            <a:r>
              <a:rPr sz="1800" spc="-10" dirty="0">
                <a:latin typeface="Calibri"/>
                <a:cs typeface="Calibri"/>
              </a:rPr>
              <a:t>successful	</a:t>
            </a:r>
            <a:r>
              <a:rPr sz="1800" dirty="0">
                <a:latin typeface="Calibri"/>
                <a:cs typeface="Calibri"/>
              </a:rPr>
              <a:t>completion	</a:t>
            </a:r>
            <a:r>
              <a:rPr sz="1800" spc="10" dirty="0">
                <a:latin typeface="Calibri"/>
                <a:cs typeface="Calibri"/>
              </a:rPr>
              <a:t>of </a:t>
            </a:r>
            <a:r>
              <a:rPr sz="1800" spc="145" dirty="0">
                <a:latin typeface="Calibri"/>
                <a:cs typeface="Calibri"/>
              </a:rPr>
              <a:t> </a:t>
            </a:r>
            <a:r>
              <a:rPr sz="1800" spc="-15" dirty="0">
                <a:latin typeface="Calibri"/>
                <a:cs typeface="Calibri"/>
              </a:rPr>
              <a:t>graduation	</a:t>
            </a:r>
            <a:r>
              <a:rPr sz="1800" spc="-5" dirty="0">
                <a:latin typeface="Calibri"/>
                <a:cs typeface="Calibri"/>
              </a:rPr>
              <a:t>degree</a:t>
            </a:r>
            <a:r>
              <a:rPr sz="1800" spc="180" dirty="0">
                <a:latin typeface="Calibri"/>
                <a:cs typeface="Calibri"/>
              </a:rPr>
              <a:t> </a:t>
            </a:r>
            <a:r>
              <a:rPr sz="1800" spc="5" dirty="0">
                <a:latin typeface="Calibri"/>
                <a:cs typeface="Calibri"/>
              </a:rPr>
              <a:t>the</a:t>
            </a:r>
            <a:r>
              <a:rPr sz="1800" spc="160" dirty="0">
                <a:latin typeface="Calibri"/>
                <a:cs typeface="Calibri"/>
              </a:rPr>
              <a:t> </a:t>
            </a:r>
            <a:r>
              <a:rPr sz="1800" dirty="0">
                <a:latin typeface="Calibri"/>
                <a:cs typeface="Calibri"/>
              </a:rPr>
              <a:t>Computer</a:t>
            </a:r>
            <a:r>
              <a:rPr sz="1800" spc="140" dirty="0">
                <a:latin typeface="Calibri"/>
                <a:cs typeface="Calibri"/>
              </a:rPr>
              <a:t> </a:t>
            </a:r>
            <a:r>
              <a:rPr sz="1800" dirty="0">
                <a:latin typeface="Calibri"/>
                <a:cs typeface="Calibri"/>
              </a:rPr>
              <a:t>Science</a:t>
            </a:r>
            <a:r>
              <a:rPr sz="1800" spc="170" dirty="0">
                <a:latin typeface="Calibri"/>
                <a:cs typeface="Calibri"/>
              </a:rPr>
              <a:t> </a:t>
            </a:r>
            <a:r>
              <a:rPr sz="1800" dirty="0">
                <a:latin typeface="Calibri"/>
                <a:cs typeface="Calibri"/>
              </a:rPr>
              <a:t>&amp;</a:t>
            </a:r>
            <a:r>
              <a:rPr sz="1800" spc="130" dirty="0">
                <a:latin typeface="Calibri"/>
                <a:cs typeface="Calibri"/>
              </a:rPr>
              <a:t> </a:t>
            </a:r>
            <a:r>
              <a:rPr sz="1800" dirty="0">
                <a:latin typeface="Calibri"/>
                <a:cs typeface="Calibri"/>
              </a:rPr>
              <a:t>Engineering </a:t>
            </a:r>
            <a:r>
              <a:rPr sz="1800" spc="-395" dirty="0">
                <a:latin typeface="Calibri"/>
                <a:cs typeface="Calibri"/>
              </a:rPr>
              <a:t> </a:t>
            </a:r>
            <a:r>
              <a:rPr sz="1800" spc="5" dirty="0">
                <a:latin typeface="Calibri"/>
                <a:cs typeface="Calibri"/>
              </a:rPr>
              <a:t>graduates</a:t>
            </a:r>
            <a:r>
              <a:rPr sz="1800" spc="-145" dirty="0">
                <a:latin typeface="Calibri"/>
                <a:cs typeface="Calibri"/>
              </a:rPr>
              <a:t> </a:t>
            </a:r>
            <a:r>
              <a:rPr sz="1800" spc="10" dirty="0">
                <a:latin typeface="Calibri"/>
                <a:cs typeface="Calibri"/>
              </a:rPr>
              <a:t>will</a:t>
            </a:r>
            <a:r>
              <a:rPr sz="1800" spc="-75" dirty="0">
                <a:latin typeface="Calibri"/>
                <a:cs typeface="Calibri"/>
              </a:rPr>
              <a:t> </a:t>
            </a:r>
            <a:r>
              <a:rPr sz="1800" spc="10" dirty="0">
                <a:latin typeface="Calibri"/>
                <a:cs typeface="Calibri"/>
              </a:rPr>
              <a:t>be</a:t>
            </a:r>
            <a:r>
              <a:rPr sz="1800" spc="-30" dirty="0">
                <a:latin typeface="Calibri"/>
                <a:cs typeface="Calibri"/>
              </a:rPr>
              <a:t> </a:t>
            </a:r>
            <a:r>
              <a:rPr sz="1800" spc="20" dirty="0">
                <a:latin typeface="Calibri"/>
                <a:cs typeface="Calibri"/>
              </a:rPr>
              <a:t>able</a:t>
            </a:r>
            <a:r>
              <a:rPr sz="1800" spc="-100" dirty="0">
                <a:latin typeface="Calibri"/>
                <a:cs typeface="Calibri"/>
              </a:rPr>
              <a:t> </a:t>
            </a:r>
            <a:r>
              <a:rPr sz="1800" spc="5" dirty="0">
                <a:latin typeface="Calibri"/>
                <a:cs typeface="Calibri"/>
              </a:rPr>
              <a:t>to</a:t>
            </a:r>
            <a:r>
              <a:rPr sz="1800" spc="5" dirty="0" smtClean="0">
                <a:latin typeface="Calibri"/>
                <a:cs typeface="Calibri"/>
              </a:rPr>
              <a:t>:</a:t>
            </a:r>
            <a:endParaRPr lang="en-GB" sz="1800" spc="5" dirty="0" smtClean="0">
              <a:latin typeface="Calibri"/>
              <a:cs typeface="Calibri"/>
            </a:endParaRPr>
          </a:p>
          <a:p>
            <a:pPr marL="12700" marR="5080">
              <a:lnSpc>
                <a:spcPct val="100800"/>
              </a:lnSpc>
              <a:spcBef>
                <a:spcPts val="85"/>
              </a:spcBef>
              <a:tabLst>
                <a:tab pos="412750" algn="l"/>
                <a:tab pos="1471295" algn="l"/>
                <a:tab pos="2663190" algn="l"/>
                <a:tab pos="4112260" algn="l"/>
              </a:tabLst>
            </a:pPr>
            <a:endParaRPr sz="1800" dirty="0">
              <a:latin typeface="Calibri"/>
              <a:cs typeface="Calibri"/>
            </a:endParaRPr>
          </a:p>
          <a:p>
            <a:pPr marL="12700">
              <a:lnSpc>
                <a:spcPct val="100000"/>
              </a:lnSpc>
              <a:spcBef>
                <a:spcPts val="15"/>
              </a:spcBef>
            </a:pPr>
            <a:r>
              <a:rPr sz="1800" b="1" spc="-10" dirty="0">
                <a:latin typeface="Calibri"/>
                <a:cs typeface="Calibri"/>
              </a:rPr>
              <a:t>PSO1:</a:t>
            </a:r>
            <a:endParaRPr sz="1800" dirty="0">
              <a:latin typeface="Calibri"/>
              <a:cs typeface="Calibri"/>
            </a:endParaRPr>
          </a:p>
          <a:p>
            <a:pPr marL="327025">
              <a:lnSpc>
                <a:spcPct val="100000"/>
              </a:lnSpc>
              <a:spcBef>
                <a:spcPts val="20"/>
              </a:spcBef>
            </a:pPr>
            <a:r>
              <a:rPr sz="1800" dirty="0">
                <a:latin typeface="Calibri"/>
                <a:cs typeface="Calibri"/>
              </a:rPr>
              <a:t>Design</a:t>
            </a:r>
            <a:r>
              <a:rPr sz="1800" spc="-5" dirty="0">
                <a:latin typeface="Calibri"/>
                <a:cs typeface="Calibri"/>
              </a:rPr>
              <a:t> </a:t>
            </a:r>
            <a:r>
              <a:rPr sz="1800" spc="20" dirty="0">
                <a:latin typeface="Calibri"/>
                <a:cs typeface="Calibri"/>
              </a:rPr>
              <a:t>and</a:t>
            </a:r>
            <a:r>
              <a:rPr sz="1800" spc="-75" dirty="0">
                <a:latin typeface="Calibri"/>
                <a:cs typeface="Calibri"/>
              </a:rPr>
              <a:t> </a:t>
            </a:r>
            <a:r>
              <a:rPr sz="1800" spc="15" dirty="0">
                <a:latin typeface="Calibri"/>
                <a:cs typeface="Calibri"/>
              </a:rPr>
              <a:t>develop</a:t>
            </a:r>
            <a:r>
              <a:rPr sz="1800" spc="-80" dirty="0">
                <a:latin typeface="Calibri"/>
                <a:cs typeface="Calibri"/>
              </a:rPr>
              <a:t> </a:t>
            </a:r>
            <a:r>
              <a:rPr sz="1800" spc="5" dirty="0">
                <a:latin typeface="Calibri"/>
                <a:cs typeface="Calibri"/>
              </a:rPr>
              <a:t>the</a:t>
            </a:r>
            <a:r>
              <a:rPr sz="1800" spc="-20" dirty="0">
                <a:latin typeface="Calibri"/>
                <a:cs typeface="Calibri"/>
              </a:rPr>
              <a:t> </a:t>
            </a:r>
            <a:r>
              <a:rPr sz="1800" dirty="0">
                <a:latin typeface="Calibri"/>
                <a:cs typeface="Calibri"/>
              </a:rPr>
              <a:t>Hardware</a:t>
            </a:r>
            <a:r>
              <a:rPr sz="1800" spc="-105" dirty="0">
                <a:latin typeface="Calibri"/>
                <a:cs typeface="Calibri"/>
              </a:rPr>
              <a:t> </a:t>
            </a:r>
            <a:r>
              <a:rPr sz="1800" spc="20" dirty="0">
                <a:latin typeface="Calibri"/>
                <a:cs typeface="Calibri"/>
              </a:rPr>
              <a:t>and</a:t>
            </a:r>
            <a:r>
              <a:rPr sz="1800" dirty="0">
                <a:latin typeface="Calibri"/>
                <a:cs typeface="Calibri"/>
              </a:rPr>
              <a:t> </a:t>
            </a:r>
            <a:r>
              <a:rPr sz="1800" spc="-5" dirty="0">
                <a:latin typeface="Calibri"/>
                <a:cs typeface="Calibri"/>
              </a:rPr>
              <a:t>Software</a:t>
            </a:r>
            <a:r>
              <a:rPr sz="1800" spc="-105" dirty="0">
                <a:latin typeface="Calibri"/>
                <a:cs typeface="Calibri"/>
              </a:rPr>
              <a:t> </a:t>
            </a:r>
            <a:r>
              <a:rPr sz="1800" spc="-15" dirty="0">
                <a:latin typeface="Calibri"/>
                <a:cs typeface="Calibri"/>
              </a:rPr>
              <a:t>systems.</a:t>
            </a:r>
            <a:endParaRPr sz="1800" dirty="0">
              <a:latin typeface="Calibri"/>
              <a:cs typeface="Calibri"/>
            </a:endParaRPr>
          </a:p>
          <a:p>
            <a:pPr marL="12700">
              <a:lnSpc>
                <a:spcPct val="100000"/>
              </a:lnSpc>
              <a:spcBef>
                <a:spcPts val="20"/>
              </a:spcBef>
            </a:pPr>
            <a:r>
              <a:rPr sz="1800" b="1" spc="-10" dirty="0">
                <a:latin typeface="Calibri"/>
                <a:cs typeface="Calibri"/>
              </a:rPr>
              <a:t>PSO2:</a:t>
            </a:r>
            <a:endParaRPr sz="1800" dirty="0">
              <a:latin typeface="Calibri"/>
              <a:cs typeface="Calibri"/>
            </a:endParaRPr>
          </a:p>
          <a:p>
            <a:pPr marL="12700" marR="263525" indent="314325">
              <a:lnSpc>
                <a:spcPct val="100800"/>
              </a:lnSpc>
            </a:pPr>
            <a:r>
              <a:rPr sz="1800" dirty="0">
                <a:latin typeface="Calibri"/>
                <a:cs typeface="Calibri"/>
              </a:rPr>
              <a:t>Understand</a:t>
            </a:r>
            <a:r>
              <a:rPr sz="1800" spc="-70"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interdisciplinary</a:t>
            </a:r>
            <a:r>
              <a:rPr sz="1800" spc="-170" dirty="0">
                <a:latin typeface="Calibri"/>
                <a:cs typeface="Calibri"/>
              </a:rPr>
              <a:t> </a:t>
            </a:r>
            <a:r>
              <a:rPr sz="1800" spc="10" dirty="0">
                <a:latin typeface="Calibri"/>
                <a:cs typeface="Calibri"/>
              </a:rPr>
              <a:t>computing</a:t>
            </a:r>
            <a:r>
              <a:rPr sz="1800" spc="-195" dirty="0">
                <a:latin typeface="Calibri"/>
                <a:cs typeface="Calibri"/>
              </a:rPr>
              <a:t> </a:t>
            </a:r>
            <a:r>
              <a:rPr sz="1800" spc="10" dirty="0">
                <a:latin typeface="Calibri"/>
                <a:cs typeface="Calibri"/>
              </a:rPr>
              <a:t>techniques</a:t>
            </a:r>
            <a:r>
              <a:rPr sz="1800" spc="-120" dirty="0">
                <a:latin typeface="Calibri"/>
                <a:cs typeface="Calibri"/>
              </a:rPr>
              <a:t> </a:t>
            </a:r>
            <a:r>
              <a:rPr sz="1800" spc="20" dirty="0">
                <a:latin typeface="Calibri"/>
                <a:cs typeface="Calibri"/>
              </a:rPr>
              <a:t>and</a:t>
            </a:r>
            <a:r>
              <a:rPr sz="1800" spc="10" dirty="0">
                <a:latin typeface="Calibri"/>
                <a:cs typeface="Calibri"/>
              </a:rPr>
              <a:t> </a:t>
            </a:r>
            <a:r>
              <a:rPr sz="1800" spc="15" dirty="0">
                <a:latin typeface="Calibri"/>
                <a:cs typeface="Calibri"/>
              </a:rPr>
              <a:t>an</a:t>
            </a:r>
            <a:r>
              <a:rPr sz="1800" spc="-70" dirty="0">
                <a:latin typeface="Calibri"/>
                <a:cs typeface="Calibri"/>
              </a:rPr>
              <a:t> </a:t>
            </a:r>
            <a:r>
              <a:rPr sz="1800" spc="20" dirty="0">
                <a:latin typeface="Calibri"/>
                <a:cs typeface="Calibri"/>
              </a:rPr>
              <a:t>ability</a:t>
            </a:r>
            <a:r>
              <a:rPr sz="1800" spc="-165" dirty="0">
                <a:latin typeface="Calibri"/>
                <a:cs typeface="Calibri"/>
              </a:rPr>
              <a:t> </a:t>
            </a:r>
            <a:r>
              <a:rPr sz="1800" dirty="0">
                <a:latin typeface="Calibri"/>
                <a:cs typeface="Calibri"/>
              </a:rPr>
              <a:t>to</a:t>
            </a:r>
            <a:r>
              <a:rPr sz="1800" spc="5" dirty="0">
                <a:latin typeface="Calibri"/>
                <a:cs typeface="Calibri"/>
              </a:rPr>
              <a:t> </a:t>
            </a:r>
            <a:r>
              <a:rPr sz="1800" spc="25" dirty="0">
                <a:latin typeface="Calibri"/>
                <a:cs typeface="Calibri"/>
              </a:rPr>
              <a:t>apply</a:t>
            </a:r>
            <a:r>
              <a:rPr sz="1800" spc="-90" dirty="0">
                <a:latin typeface="Calibri"/>
                <a:cs typeface="Calibri"/>
              </a:rPr>
              <a:t> </a:t>
            </a:r>
            <a:r>
              <a:rPr sz="1800" spc="5" dirty="0">
                <a:latin typeface="Calibri"/>
                <a:cs typeface="Calibri"/>
              </a:rPr>
              <a:t>them</a:t>
            </a:r>
            <a:r>
              <a:rPr sz="1800" spc="-30" dirty="0">
                <a:latin typeface="Calibri"/>
                <a:cs typeface="Calibri"/>
              </a:rPr>
              <a:t> </a:t>
            </a:r>
            <a:r>
              <a:rPr sz="1800" spc="15" dirty="0">
                <a:latin typeface="Calibri"/>
                <a:cs typeface="Calibri"/>
              </a:rPr>
              <a:t>in </a:t>
            </a:r>
            <a:r>
              <a:rPr sz="1800" spc="-390" dirty="0">
                <a:latin typeface="Calibri"/>
                <a:cs typeface="Calibri"/>
              </a:rPr>
              <a:t> </a:t>
            </a:r>
            <a:r>
              <a:rPr sz="1800" spc="5" dirty="0">
                <a:latin typeface="Calibri"/>
                <a:cs typeface="Calibri"/>
              </a:rPr>
              <a:t>the</a:t>
            </a:r>
            <a:r>
              <a:rPr sz="1800" spc="-30" dirty="0">
                <a:latin typeface="Calibri"/>
                <a:cs typeface="Calibri"/>
              </a:rPr>
              <a:t> </a:t>
            </a:r>
            <a:r>
              <a:rPr sz="1800" dirty="0">
                <a:latin typeface="Calibri"/>
                <a:cs typeface="Calibri"/>
              </a:rPr>
              <a:t>design</a:t>
            </a:r>
            <a:r>
              <a:rPr sz="1800" spc="-5" dirty="0">
                <a:latin typeface="Calibri"/>
                <a:cs typeface="Calibri"/>
              </a:rPr>
              <a:t> </a:t>
            </a:r>
            <a:r>
              <a:rPr sz="1800" spc="10" dirty="0">
                <a:latin typeface="Calibri"/>
                <a:cs typeface="Calibri"/>
              </a:rPr>
              <a:t>of</a:t>
            </a:r>
            <a:r>
              <a:rPr sz="1800" spc="20" dirty="0">
                <a:latin typeface="Calibri"/>
                <a:cs typeface="Calibri"/>
              </a:rPr>
              <a:t> </a:t>
            </a:r>
            <a:r>
              <a:rPr sz="1800" spc="15" dirty="0">
                <a:latin typeface="Calibri"/>
                <a:cs typeface="Calibri"/>
              </a:rPr>
              <a:t>advanced</a:t>
            </a:r>
            <a:r>
              <a:rPr sz="1800" spc="-150" dirty="0">
                <a:latin typeface="Calibri"/>
                <a:cs typeface="Calibri"/>
              </a:rPr>
              <a:t> </a:t>
            </a:r>
            <a:r>
              <a:rPr sz="1800" spc="5" dirty="0">
                <a:latin typeface="Calibri"/>
                <a:cs typeface="Calibri"/>
              </a:rPr>
              <a:t>computing.</a:t>
            </a:r>
            <a:endParaRPr sz="1800" dirty="0">
              <a:latin typeface="Calibri"/>
              <a:cs typeface="Calibri"/>
            </a:endParaRPr>
          </a:p>
          <a:p>
            <a:pPr marL="12700">
              <a:lnSpc>
                <a:spcPts val="2105"/>
              </a:lnSpc>
            </a:pPr>
            <a:r>
              <a:rPr sz="1800" b="1" spc="-10" dirty="0">
                <a:latin typeface="Calibri"/>
                <a:cs typeface="Calibri"/>
              </a:rPr>
              <a:t>PSO3:</a:t>
            </a:r>
            <a:endParaRPr sz="1800" dirty="0">
              <a:latin typeface="Calibri"/>
              <a:cs typeface="Calibri"/>
            </a:endParaRPr>
          </a:p>
          <a:p>
            <a:pPr marL="12700" marR="38100" indent="314325">
              <a:lnSpc>
                <a:spcPct val="100800"/>
              </a:lnSpc>
            </a:pPr>
            <a:r>
              <a:rPr sz="1800" dirty="0">
                <a:latin typeface="Calibri"/>
                <a:cs typeface="Calibri"/>
              </a:rPr>
              <a:t>Understand </a:t>
            </a:r>
            <a:r>
              <a:rPr sz="1800" spc="5" dirty="0">
                <a:latin typeface="Calibri"/>
                <a:cs typeface="Calibri"/>
              </a:rPr>
              <a:t>the </a:t>
            </a:r>
            <a:r>
              <a:rPr sz="1800" dirty="0">
                <a:latin typeface="Calibri"/>
                <a:cs typeface="Calibri"/>
              </a:rPr>
              <a:t>programming </a:t>
            </a:r>
            <a:r>
              <a:rPr sz="1800" spc="-5" dirty="0">
                <a:latin typeface="Calibri"/>
                <a:cs typeface="Calibri"/>
              </a:rPr>
              <a:t>methodology, software </a:t>
            </a:r>
            <a:r>
              <a:rPr sz="1800" spc="10" dirty="0">
                <a:latin typeface="Calibri"/>
                <a:cs typeface="Calibri"/>
              </a:rPr>
              <a:t>development </a:t>
            </a:r>
            <a:r>
              <a:rPr sz="1800" spc="5" dirty="0">
                <a:latin typeface="Calibri"/>
                <a:cs typeface="Calibri"/>
              </a:rPr>
              <a:t>paradigms, </a:t>
            </a:r>
            <a:r>
              <a:rPr sz="1800" dirty="0">
                <a:latin typeface="Calibri"/>
                <a:cs typeface="Calibri"/>
              </a:rPr>
              <a:t>design </a:t>
            </a:r>
            <a:r>
              <a:rPr sz="1800" spc="5" dirty="0">
                <a:latin typeface="Calibri"/>
                <a:cs typeface="Calibri"/>
              </a:rPr>
              <a:t> </a:t>
            </a:r>
            <a:r>
              <a:rPr sz="1800" spc="20" dirty="0">
                <a:latin typeface="Calibri"/>
                <a:cs typeface="Calibri"/>
              </a:rPr>
              <a:t>and</a:t>
            </a:r>
            <a:r>
              <a:rPr sz="1800" spc="-75" dirty="0">
                <a:latin typeface="Calibri"/>
                <a:cs typeface="Calibri"/>
              </a:rPr>
              <a:t> </a:t>
            </a:r>
            <a:r>
              <a:rPr sz="1800" spc="15" dirty="0">
                <a:latin typeface="Calibri"/>
                <a:cs typeface="Calibri"/>
              </a:rPr>
              <a:t>analysis</a:t>
            </a:r>
            <a:r>
              <a:rPr sz="1800" spc="-125" dirty="0">
                <a:latin typeface="Calibri"/>
                <a:cs typeface="Calibri"/>
              </a:rPr>
              <a:t> </a:t>
            </a:r>
            <a:r>
              <a:rPr sz="1800" spc="10" dirty="0">
                <a:latin typeface="Calibri"/>
                <a:cs typeface="Calibri"/>
              </a:rPr>
              <a:t>of</a:t>
            </a:r>
            <a:r>
              <a:rPr sz="1800" spc="-50" dirty="0">
                <a:latin typeface="Calibri"/>
                <a:cs typeface="Calibri"/>
              </a:rPr>
              <a:t> </a:t>
            </a:r>
            <a:r>
              <a:rPr sz="1800" dirty="0">
                <a:latin typeface="Calibri"/>
                <a:cs typeface="Calibri"/>
              </a:rPr>
              <a:t>Algorithms,</a:t>
            </a:r>
            <a:r>
              <a:rPr sz="1800" spc="-20" dirty="0">
                <a:latin typeface="Calibri"/>
                <a:cs typeface="Calibri"/>
              </a:rPr>
              <a:t> </a:t>
            </a:r>
            <a:r>
              <a:rPr sz="1800" spc="10" dirty="0">
                <a:latin typeface="Calibri"/>
                <a:cs typeface="Calibri"/>
              </a:rPr>
              <a:t>Operating</a:t>
            </a:r>
            <a:r>
              <a:rPr sz="1800" spc="-120" dirty="0">
                <a:latin typeface="Calibri"/>
                <a:cs typeface="Calibri"/>
              </a:rPr>
              <a:t> </a:t>
            </a:r>
            <a:r>
              <a:rPr sz="1800" spc="-10" dirty="0">
                <a:latin typeface="Calibri"/>
                <a:cs typeface="Calibri"/>
              </a:rPr>
              <a:t>Systems,</a:t>
            </a:r>
            <a:r>
              <a:rPr sz="1800" spc="-20" dirty="0">
                <a:latin typeface="Calibri"/>
                <a:cs typeface="Calibri"/>
              </a:rPr>
              <a:t> </a:t>
            </a:r>
            <a:r>
              <a:rPr sz="1800" spc="10" dirty="0">
                <a:latin typeface="Calibri"/>
                <a:cs typeface="Calibri"/>
              </a:rPr>
              <a:t>Digital</a:t>
            </a:r>
            <a:r>
              <a:rPr sz="1800" spc="-140" dirty="0">
                <a:latin typeface="Calibri"/>
                <a:cs typeface="Calibri"/>
              </a:rPr>
              <a:t> </a:t>
            </a:r>
            <a:r>
              <a:rPr sz="1800" spc="5" dirty="0">
                <a:latin typeface="Calibri"/>
                <a:cs typeface="Calibri"/>
              </a:rPr>
              <a:t>Logic</a:t>
            </a:r>
            <a:r>
              <a:rPr sz="1800" spc="-35" dirty="0">
                <a:latin typeface="Calibri"/>
                <a:cs typeface="Calibri"/>
              </a:rPr>
              <a:t> </a:t>
            </a:r>
            <a:r>
              <a:rPr sz="1800" dirty="0">
                <a:latin typeface="Calibri"/>
                <a:cs typeface="Calibri"/>
              </a:rPr>
              <a:t>Design,</a:t>
            </a:r>
            <a:r>
              <a:rPr sz="1800" spc="55" dirty="0">
                <a:latin typeface="Calibri"/>
                <a:cs typeface="Calibri"/>
              </a:rPr>
              <a:t> </a:t>
            </a:r>
            <a:r>
              <a:rPr sz="1800" spc="5" dirty="0">
                <a:latin typeface="Calibri"/>
                <a:cs typeface="Calibri"/>
              </a:rPr>
              <a:t>Theory</a:t>
            </a:r>
            <a:r>
              <a:rPr sz="1800" spc="-90" dirty="0">
                <a:latin typeface="Calibri"/>
                <a:cs typeface="Calibri"/>
              </a:rPr>
              <a:t> </a:t>
            </a:r>
            <a:r>
              <a:rPr sz="1800" spc="10" dirty="0">
                <a:latin typeface="Calibri"/>
                <a:cs typeface="Calibri"/>
              </a:rPr>
              <a:t>of</a:t>
            </a:r>
            <a:r>
              <a:rPr sz="1800" spc="30" dirty="0">
                <a:latin typeface="Calibri"/>
                <a:cs typeface="Calibri"/>
              </a:rPr>
              <a:t> </a:t>
            </a:r>
            <a:r>
              <a:rPr sz="1800" spc="15" dirty="0">
                <a:latin typeface="Calibri"/>
                <a:cs typeface="Calibri"/>
              </a:rPr>
              <a:t>Computation, </a:t>
            </a:r>
            <a:r>
              <a:rPr sz="1800" spc="-395" dirty="0">
                <a:latin typeface="Calibri"/>
                <a:cs typeface="Calibri"/>
              </a:rPr>
              <a:t> </a:t>
            </a:r>
            <a:r>
              <a:rPr sz="1800" spc="-5" dirty="0">
                <a:latin typeface="Calibri"/>
                <a:cs typeface="Calibri"/>
              </a:rPr>
              <a:t>Discrete</a:t>
            </a:r>
            <a:r>
              <a:rPr sz="1800" spc="-25" dirty="0">
                <a:latin typeface="Calibri"/>
                <a:cs typeface="Calibri"/>
              </a:rPr>
              <a:t> </a:t>
            </a:r>
            <a:r>
              <a:rPr sz="1800" spc="5" dirty="0">
                <a:latin typeface="Calibri"/>
                <a:cs typeface="Calibri"/>
              </a:rPr>
              <a:t>Mathematics,</a:t>
            </a:r>
            <a:r>
              <a:rPr sz="1800" spc="-180" dirty="0">
                <a:latin typeface="Calibri"/>
                <a:cs typeface="Calibri"/>
              </a:rPr>
              <a:t> </a:t>
            </a:r>
            <a:r>
              <a:rPr sz="1800" spc="10" dirty="0">
                <a:latin typeface="Calibri"/>
                <a:cs typeface="Calibri"/>
              </a:rPr>
              <a:t>Compiler</a:t>
            </a:r>
            <a:r>
              <a:rPr sz="1800" spc="-55" dirty="0">
                <a:latin typeface="Calibri"/>
                <a:cs typeface="Calibri"/>
              </a:rPr>
              <a:t> </a:t>
            </a:r>
            <a:r>
              <a:rPr sz="1800" dirty="0">
                <a:latin typeface="Calibri"/>
                <a:cs typeface="Calibri"/>
              </a:rPr>
              <a:t>Design,</a:t>
            </a:r>
            <a:r>
              <a:rPr sz="1800" spc="-30" dirty="0">
                <a:latin typeface="Calibri"/>
                <a:cs typeface="Calibri"/>
              </a:rPr>
              <a:t> </a:t>
            </a:r>
            <a:r>
              <a:rPr sz="1800" spc="-5" dirty="0">
                <a:latin typeface="Calibri"/>
                <a:cs typeface="Calibri"/>
              </a:rPr>
              <a:t>etc.</a:t>
            </a:r>
            <a:endParaRPr sz="1800" dirty="0">
              <a:latin typeface="Calibri"/>
              <a:cs typeface="Calibri"/>
            </a:endParaRPr>
          </a:p>
          <a:p>
            <a:pPr marL="12700">
              <a:lnSpc>
                <a:spcPts val="2105"/>
              </a:lnSpc>
            </a:pPr>
            <a:r>
              <a:rPr sz="1800" b="1" spc="-10" dirty="0">
                <a:latin typeface="Calibri"/>
                <a:cs typeface="Calibri"/>
              </a:rPr>
              <a:t>PSO4:</a:t>
            </a:r>
            <a:endParaRPr sz="1800" dirty="0">
              <a:latin typeface="Calibri"/>
              <a:cs typeface="Calibri"/>
            </a:endParaRPr>
          </a:p>
          <a:p>
            <a:pPr marL="12700" marR="704215" indent="314325">
              <a:lnSpc>
                <a:spcPts val="2100"/>
              </a:lnSpc>
              <a:spcBef>
                <a:spcPts val="215"/>
              </a:spcBef>
            </a:pPr>
            <a:r>
              <a:rPr sz="1800" spc="-65" dirty="0">
                <a:latin typeface="Calibri"/>
                <a:cs typeface="Calibri"/>
              </a:rPr>
              <a:t>To</a:t>
            </a:r>
            <a:r>
              <a:rPr sz="1800" spc="-5" dirty="0">
                <a:latin typeface="Calibri"/>
                <a:cs typeface="Calibri"/>
              </a:rPr>
              <a:t> </a:t>
            </a:r>
            <a:r>
              <a:rPr sz="1800" spc="5" dirty="0">
                <a:latin typeface="Calibri"/>
                <a:cs typeface="Calibri"/>
              </a:rPr>
              <a:t>integrate</a:t>
            </a:r>
            <a:r>
              <a:rPr sz="1800" spc="-175" dirty="0">
                <a:latin typeface="Calibri"/>
                <a:cs typeface="Calibri"/>
              </a:rPr>
              <a:t> </a:t>
            </a:r>
            <a:r>
              <a:rPr sz="1800" dirty="0">
                <a:latin typeface="Calibri"/>
                <a:cs typeface="Calibri"/>
              </a:rPr>
              <a:t>&amp;</a:t>
            </a:r>
            <a:r>
              <a:rPr sz="1800" spc="20" dirty="0">
                <a:latin typeface="Calibri"/>
                <a:cs typeface="Calibri"/>
              </a:rPr>
              <a:t> </a:t>
            </a:r>
            <a:r>
              <a:rPr sz="1800" spc="10" dirty="0">
                <a:latin typeface="Calibri"/>
                <a:cs typeface="Calibri"/>
              </a:rPr>
              <a:t>manage</a:t>
            </a:r>
            <a:r>
              <a:rPr sz="1800" spc="-100" dirty="0">
                <a:latin typeface="Calibri"/>
                <a:cs typeface="Calibri"/>
              </a:rPr>
              <a:t> </a:t>
            </a:r>
            <a:r>
              <a:rPr sz="1800" spc="5" dirty="0">
                <a:latin typeface="Calibri"/>
                <a:cs typeface="Calibri"/>
              </a:rPr>
              <a:t>the</a:t>
            </a:r>
            <a:r>
              <a:rPr sz="1800" spc="60" dirty="0">
                <a:latin typeface="Calibri"/>
                <a:cs typeface="Calibri"/>
              </a:rPr>
              <a:t> </a:t>
            </a:r>
            <a:r>
              <a:rPr sz="1800" spc="10" dirty="0">
                <a:latin typeface="Calibri"/>
                <a:cs typeface="Calibri"/>
              </a:rPr>
              <a:t>various</a:t>
            </a:r>
            <a:r>
              <a:rPr sz="1800" spc="-130" dirty="0">
                <a:latin typeface="Calibri"/>
                <a:cs typeface="Calibri"/>
              </a:rPr>
              <a:t> </a:t>
            </a:r>
            <a:r>
              <a:rPr sz="1800" spc="5" dirty="0">
                <a:latin typeface="Calibri"/>
                <a:cs typeface="Calibri"/>
              </a:rPr>
              <a:t>phases/components</a:t>
            </a:r>
            <a:r>
              <a:rPr sz="1800" spc="-210" dirty="0">
                <a:latin typeface="Calibri"/>
                <a:cs typeface="Calibri"/>
              </a:rPr>
              <a:t> </a:t>
            </a:r>
            <a:r>
              <a:rPr sz="1800" spc="10" dirty="0">
                <a:latin typeface="Calibri"/>
                <a:cs typeface="Calibri"/>
              </a:rPr>
              <a:t>of</a:t>
            </a:r>
            <a:r>
              <a:rPr sz="1800" spc="25" dirty="0">
                <a:latin typeface="Calibri"/>
                <a:cs typeface="Calibri"/>
              </a:rPr>
              <a:t> </a:t>
            </a:r>
            <a:r>
              <a:rPr sz="1800" spc="-5" dirty="0">
                <a:latin typeface="Calibri"/>
                <a:cs typeface="Calibri"/>
              </a:rPr>
              <a:t>software</a:t>
            </a:r>
            <a:r>
              <a:rPr sz="1800" spc="-20" dirty="0">
                <a:latin typeface="Calibri"/>
                <a:cs typeface="Calibri"/>
              </a:rPr>
              <a:t> </a:t>
            </a:r>
            <a:r>
              <a:rPr sz="1800" spc="10" dirty="0">
                <a:latin typeface="Calibri"/>
                <a:cs typeface="Calibri"/>
              </a:rPr>
              <a:t>development </a:t>
            </a:r>
            <a:r>
              <a:rPr sz="1800" spc="-390" dirty="0">
                <a:latin typeface="Calibri"/>
                <a:cs typeface="Calibri"/>
              </a:rPr>
              <a:t> </a:t>
            </a:r>
            <a:r>
              <a:rPr sz="1800" dirty="0">
                <a:latin typeface="Calibri"/>
                <a:cs typeface="Calibri"/>
              </a:rPr>
              <a:t>projects</a:t>
            </a:r>
            <a:r>
              <a:rPr sz="1800" spc="-65" dirty="0">
                <a:latin typeface="Calibri"/>
                <a:cs typeface="Calibri"/>
              </a:rPr>
              <a:t> </a:t>
            </a:r>
            <a:r>
              <a:rPr sz="1800" spc="10" dirty="0">
                <a:latin typeface="Calibri"/>
                <a:cs typeface="Calibri"/>
              </a:rPr>
              <a:t>of</a:t>
            </a:r>
            <a:r>
              <a:rPr sz="1800" spc="-55" dirty="0">
                <a:latin typeface="Calibri"/>
                <a:cs typeface="Calibri"/>
              </a:rPr>
              <a:t> </a:t>
            </a:r>
            <a:r>
              <a:rPr sz="1800" spc="-15" dirty="0">
                <a:latin typeface="Calibri"/>
                <a:cs typeface="Calibri"/>
              </a:rPr>
              <a:t>society.</a:t>
            </a:r>
            <a:endParaRPr sz="1800" dirty="0">
              <a:latin typeface="Calibri"/>
              <a:cs typeface="Calibri"/>
            </a:endParaRPr>
          </a:p>
        </p:txBody>
      </p:sp>
      <p:sp>
        <p:nvSpPr>
          <p:cNvPr id="10" name="object 10"/>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a:t>
            </a:fld>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13</a:t>
            </a:fld>
            <a:endParaRPr lang="en-IN"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229100" y="0"/>
              <a:ext cx="20717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76725" y="0"/>
              <a:ext cx="1433449" cy="890524"/>
            </a:xfrm>
            <a:prstGeom prst="rect">
              <a:avLst/>
            </a:prstGeom>
          </p:spPr>
        </p:pic>
        <p:pic>
          <p:nvPicPr>
            <p:cNvPr id="7" name="object 7"/>
            <p:cNvPicPr/>
            <p:nvPr/>
          </p:nvPicPr>
          <p:blipFill>
            <a:blip r:embed="rId5" cstate="print"/>
            <a:stretch>
              <a:fillRect/>
            </a:stretch>
          </p:blipFill>
          <p:spPr>
            <a:xfrm>
              <a:off x="5143500" y="0"/>
              <a:ext cx="690562" cy="890524"/>
            </a:xfrm>
            <a:prstGeom prst="rect">
              <a:avLst/>
            </a:prstGeom>
          </p:spPr>
        </p:pic>
        <p:pic>
          <p:nvPicPr>
            <p:cNvPr id="8" name="object 8"/>
            <p:cNvPicPr/>
            <p:nvPr/>
          </p:nvPicPr>
          <p:blipFill>
            <a:blip r:embed="rId6" cstate="print"/>
            <a:stretch>
              <a:fillRect/>
            </a:stretch>
          </p:blipFill>
          <p:spPr>
            <a:xfrm>
              <a:off x="5267325" y="0"/>
              <a:ext cx="985837" cy="890524"/>
            </a:xfrm>
            <a:prstGeom prst="rect">
              <a:avLst/>
            </a:prstGeom>
          </p:spPr>
        </p:pic>
      </p:grpSp>
      <p:sp>
        <p:nvSpPr>
          <p:cNvPr id="9" name="object 9"/>
          <p:cNvSpPr txBox="1">
            <a:spLocks noGrp="1"/>
          </p:cNvSpPr>
          <p:nvPr>
            <p:ph type="title"/>
          </p:nvPr>
        </p:nvSpPr>
        <p:spPr>
          <a:xfrm>
            <a:off x="4541901" y="57785"/>
            <a:ext cx="143700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a:t>
            </a:r>
            <a:r>
              <a:rPr b="1" spc="15" dirty="0">
                <a:latin typeface="Calibri"/>
                <a:cs typeface="Calibri"/>
              </a:rPr>
              <a:t>U</a:t>
            </a:r>
            <a:r>
              <a:rPr b="1" spc="-15" dirty="0">
                <a:latin typeface="Calibri"/>
                <a:cs typeface="Calibri"/>
              </a:rPr>
              <a:t>L</a:t>
            </a:r>
            <a:r>
              <a:rPr b="1" spc="10" dirty="0">
                <a:latin typeface="Calibri"/>
                <a:cs typeface="Calibri"/>
              </a:rPr>
              <a:t>E</a:t>
            </a:r>
            <a:r>
              <a:rPr b="1" spc="-10" dirty="0">
                <a:latin typeface="Calibri"/>
                <a:cs typeface="Calibri"/>
              </a:rPr>
              <a:t>-</a:t>
            </a:r>
            <a:r>
              <a:rPr b="1" spc="30" dirty="0">
                <a:latin typeface="Calibri"/>
                <a:cs typeface="Calibri"/>
              </a:rPr>
              <a:t>06</a:t>
            </a:r>
          </a:p>
        </p:txBody>
      </p:sp>
      <p:sp>
        <p:nvSpPr>
          <p:cNvPr id="10" name="object 10"/>
          <p:cNvSpPr txBox="1"/>
          <p:nvPr/>
        </p:nvSpPr>
        <p:spPr>
          <a:xfrm>
            <a:off x="536575" y="1616392"/>
            <a:ext cx="8075295" cy="2980690"/>
          </a:xfrm>
          <a:prstGeom prst="rect">
            <a:avLst/>
          </a:prstGeom>
        </p:spPr>
        <p:txBody>
          <a:bodyPr vert="horz" wrap="square" lIns="0" tIns="0" rIns="0" bIns="0" rtlCol="0">
            <a:spAutoFit/>
          </a:bodyPr>
          <a:lstStyle/>
          <a:p>
            <a:pPr marL="12700" marR="12065">
              <a:lnSpc>
                <a:spcPct val="104800"/>
              </a:lnSpc>
              <a:tabLst>
                <a:tab pos="2453005" algn="l"/>
                <a:tab pos="4026535" algn="l"/>
                <a:tab pos="4712970" algn="l"/>
                <a:tab pos="5389880" algn="l"/>
              </a:tabLst>
            </a:pPr>
            <a:r>
              <a:rPr sz="2150" b="1" spc="20" dirty="0">
                <a:latin typeface="Calibri"/>
                <a:cs typeface="Calibri"/>
              </a:rPr>
              <a:t>Rule-06:</a:t>
            </a:r>
            <a:r>
              <a:rPr sz="2150" b="1" spc="490" dirty="0">
                <a:latin typeface="Calibri"/>
                <a:cs typeface="Calibri"/>
              </a:rPr>
              <a:t> </a:t>
            </a:r>
            <a:r>
              <a:rPr sz="2150" b="1" spc="10" dirty="0">
                <a:latin typeface="Calibri"/>
                <a:cs typeface="Calibri"/>
              </a:rPr>
              <a:t>For</a:t>
            </a:r>
            <a:r>
              <a:rPr sz="2150" b="1" spc="470" dirty="0">
                <a:latin typeface="Calibri"/>
                <a:cs typeface="Calibri"/>
              </a:rPr>
              <a:t> </a:t>
            </a:r>
            <a:r>
              <a:rPr sz="2150" b="1" dirty="0">
                <a:latin typeface="Calibri"/>
                <a:cs typeface="Calibri"/>
              </a:rPr>
              <a:t>Binary	</a:t>
            </a:r>
            <a:r>
              <a:rPr sz="2150" b="1" spc="10" dirty="0">
                <a:latin typeface="Calibri"/>
                <a:cs typeface="Calibri"/>
              </a:rPr>
              <a:t>Relationship	</a:t>
            </a:r>
            <a:r>
              <a:rPr sz="2150" b="1" spc="5" dirty="0">
                <a:latin typeface="Calibri"/>
                <a:cs typeface="Calibri"/>
              </a:rPr>
              <a:t>With	</a:t>
            </a:r>
            <a:r>
              <a:rPr sz="2150" b="1" spc="10" dirty="0">
                <a:latin typeface="Calibri"/>
                <a:cs typeface="Calibri"/>
              </a:rPr>
              <a:t>Both	</a:t>
            </a:r>
            <a:r>
              <a:rPr sz="2150" b="1" dirty="0">
                <a:latin typeface="Calibri"/>
                <a:cs typeface="Calibri"/>
              </a:rPr>
              <a:t>Cardinality</a:t>
            </a:r>
            <a:r>
              <a:rPr sz="2150" b="1" spc="5" dirty="0">
                <a:latin typeface="Calibri"/>
                <a:cs typeface="Calibri"/>
              </a:rPr>
              <a:t> Constraints </a:t>
            </a:r>
            <a:r>
              <a:rPr sz="2150" b="1" spc="-475" dirty="0">
                <a:latin typeface="Calibri"/>
                <a:cs typeface="Calibri"/>
              </a:rPr>
              <a:t> </a:t>
            </a:r>
            <a:r>
              <a:rPr sz="2150" b="1" spc="10" dirty="0">
                <a:latin typeface="Calibri"/>
                <a:cs typeface="Calibri"/>
              </a:rPr>
              <a:t>and</a:t>
            </a:r>
            <a:r>
              <a:rPr sz="2150" b="1" dirty="0">
                <a:latin typeface="Calibri"/>
                <a:cs typeface="Calibri"/>
              </a:rPr>
              <a:t> </a:t>
            </a:r>
            <a:r>
              <a:rPr sz="2150" b="1" spc="-5" dirty="0">
                <a:latin typeface="Calibri"/>
                <a:cs typeface="Calibri"/>
              </a:rPr>
              <a:t>Participation</a:t>
            </a:r>
            <a:r>
              <a:rPr sz="2150" b="1" spc="280" dirty="0">
                <a:latin typeface="Calibri"/>
                <a:cs typeface="Calibri"/>
              </a:rPr>
              <a:t> </a:t>
            </a:r>
            <a:r>
              <a:rPr sz="2150" b="1" spc="5" dirty="0">
                <a:latin typeface="Calibri"/>
                <a:cs typeface="Calibri"/>
              </a:rPr>
              <a:t>Constraints-</a:t>
            </a:r>
            <a:endParaRPr sz="2150">
              <a:latin typeface="Calibri"/>
              <a:cs typeface="Calibri"/>
            </a:endParaRPr>
          </a:p>
          <a:p>
            <a:pPr>
              <a:lnSpc>
                <a:spcPct val="100000"/>
              </a:lnSpc>
              <a:spcBef>
                <a:spcPts val="15"/>
              </a:spcBef>
            </a:pPr>
            <a:endParaRPr sz="3000">
              <a:latin typeface="Calibri"/>
              <a:cs typeface="Calibri"/>
            </a:endParaRPr>
          </a:p>
          <a:p>
            <a:pPr marL="355600" marR="5080" indent="-343535">
              <a:lnSpc>
                <a:spcPct val="102000"/>
              </a:lnSpc>
              <a:buFont typeface="Arial MT"/>
              <a:buChar char="•"/>
              <a:tabLst>
                <a:tab pos="355600" algn="l"/>
                <a:tab pos="356235" algn="l"/>
                <a:tab pos="1461770" algn="l"/>
                <a:tab pos="1957070" algn="l"/>
                <a:tab pos="2806065" algn="l"/>
                <a:tab pos="4321810" algn="l"/>
                <a:tab pos="5008245" algn="l"/>
                <a:tab pos="6352540" algn="l"/>
                <a:tab pos="7640320" algn="l"/>
              </a:tabLst>
            </a:pPr>
            <a:r>
              <a:rPr sz="2150" spc="-30" dirty="0">
                <a:latin typeface="Calibri"/>
                <a:cs typeface="Calibri"/>
              </a:rPr>
              <a:t>C</a:t>
            </a:r>
            <a:r>
              <a:rPr sz="2150" spc="10" dirty="0">
                <a:latin typeface="Calibri"/>
                <a:cs typeface="Calibri"/>
              </a:rPr>
              <a:t>a</a:t>
            </a:r>
            <a:r>
              <a:rPr sz="2150" spc="55" dirty="0">
                <a:latin typeface="Calibri"/>
                <a:cs typeface="Calibri"/>
              </a:rPr>
              <a:t>s</a:t>
            </a:r>
            <a:r>
              <a:rPr sz="2150" spc="-15" dirty="0">
                <a:latin typeface="Calibri"/>
                <a:cs typeface="Calibri"/>
              </a:rPr>
              <a:t>e</a:t>
            </a:r>
            <a:r>
              <a:rPr sz="2150" spc="10" dirty="0">
                <a:latin typeface="Calibri"/>
                <a:cs typeface="Calibri"/>
              </a:rPr>
              <a:t>-</a:t>
            </a:r>
            <a:r>
              <a:rPr sz="2150" spc="30" dirty="0">
                <a:latin typeface="Calibri"/>
                <a:cs typeface="Calibri"/>
              </a:rPr>
              <a:t>01</a:t>
            </a:r>
            <a:r>
              <a:rPr sz="2150" spc="5" dirty="0">
                <a:latin typeface="Calibri"/>
                <a:cs typeface="Calibri"/>
              </a:rPr>
              <a:t>:</a:t>
            </a:r>
            <a:r>
              <a:rPr sz="2150" dirty="0">
                <a:latin typeface="Calibri"/>
                <a:cs typeface="Calibri"/>
              </a:rPr>
              <a:t>	</a:t>
            </a:r>
            <a:r>
              <a:rPr sz="2150" spc="-15" dirty="0">
                <a:latin typeface="Calibri"/>
                <a:cs typeface="Calibri"/>
              </a:rPr>
              <a:t>Fo</a:t>
            </a:r>
            <a:r>
              <a:rPr sz="2150" spc="5" dirty="0">
                <a:latin typeface="Calibri"/>
                <a:cs typeface="Calibri"/>
              </a:rPr>
              <a:t>r</a:t>
            </a:r>
            <a:r>
              <a:rPr sz="2150" dirty="0">
                <a:latin typeface="Calibri"/>
                <a:cs typeface="Calibri"/>
              </a:rPr>
              <a:t>	</a:t>
            </a:r>
            <a:r>
              <a:rPr sz="2150" spc="30" dirty="0">
                <a:latin typeface="Calibri"/>
                <a:cs typeface="Calibri"/>
              </a:rPr>
              <a:t>B</a:t>
            </a:r>
            <a:r>
              <a:rPr sz="2150" spc="25" dirty="0">
                <a:latin typeface="Calibri"/>
                <a:cs typeface="Calibri"/>
              </a:rPr>
              <a:t>i</a:t>
            </a:r>
            <a:r>
              <a:rPr sz="2150" spc="-10" dirty="0">
                <a:latin typeface="Calibri"/>
                <a:cs typeface="Calibri"/>
              </a:rPr>
              <a:t>n</a:t>
            </a:r>
            <a:r>
              <a:rPr sz="2150" spc="15" dirty="0">
                <a:latin typeface="Calibri"/>
                <a:cs typeface="Calibri"/>
              </a:rPr>
              <a:t>a</a:t>
            </a:r>
            <a:r>
              <a:rPr sz="2150" spc="-10" dirty="0">
                <a:latin typeface="Calibri"/>
                <a:cs typeface="Calibri"/>
              </a:rPr>
              <a:t>r</a:t>
            </a:r>
            <a:r>
              <a:rPr sz="2150" spc="10" dirty="0">
                <a:latin typeface="Calibri"/>
                <a:cs typeface="Calibri"/>
              </a:rPr>
              <a:t>y</a:t>
            </a:r>
            <a:r>
              <a:rPr sz="2150" dirty="0">
                <a:latin typeface="Calibri"/>
                <a:cs typeface="Calibri"/>
              </a:rPr>
              <a:t>	</a:t>
            </a:r>
            <a:r>
              <a:rPr sz="2150" spc="-50"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20" dirty="0">
                <a:latin typeface="Calibri"/>
                <a:cs typeface="Calibri"/>
              </a:rPr>
              <a:t>s</a:t>
            </a:r>
            <a:r>
              <a:rPr sz="2150" spc="-10" dirty="0">
                <a:latin typeface="Calibri"/>
                <a:cs typeface="Calibri"/>
              </a:rPr>
              <a:t>h</a:t>
            </a:r>
            <a:r>
              <a:rPr sz="2150" spc="25" dirty="0">
                <a:latin typeface="Calibri"/>
                <a:cs typeface="Calibri"/>
              </a:rPr>
              <a:t>i</a:t>
            </a:r>
            <a:r>
              <a:rPr sz="2150" spc="10" dirty="0">
                <a:latin typeface="Calibri"/>
                <a:cs typeface="Calibri"/>
              </a:rPr>
              <a:t>p</a:t>
            </a:r>
            <a:r>
              <a:rPr sz="2150" dirty="0">
                <a:latin typeface="Calibri"/>
                <a:cs typeface="Calibri"/>
              </a:rPr>
              <a:t>	</a:t>
            </a:r>
            <a:r>
              <a:rPr sz="2150" spc="30" dirty="0">
                <a:latin typeface="Calibri"/>
                <a:cs typeface="Calibri"/>
              </a:rPr>
              <a:t>W</a:t>
            </a:r>
            <a:r>
              <a:rPr sz="2150" spc="25" dirty="0">
                <a:latin typeface="Calibri"/>
                <a:cs typeface="Calibri"/>
              </a:rPr>
              <a:t>i</a:t>
            </a:r>
            <a:r>
              <a:rPr sz="2150" spc="20" dirty="0">
                <a:latin typeface="Calibri"/>
                <a:cs typeface="Calibri"/>
              </a:rPr>
              <a:t>t</a:t>
            </a:r>
            <a:r>
              <a:rPr sz="2150" spc="10" dirty="0">
                <a:latin typeface="Calibri"/>
                <a:cs typeface="Calibri"/>
              </a:rPr>
              <a:t>h</a:t>
            </a:r>
            <a:r>
              <a:rPr sz="2150" dirty="0">
                <a:latin typeface="Calibri"/>
                <a:cs typeface="Calibri"/>
              </a:rPr>
              <a:t>	</a:t>
            </a:r>
            <a:r>
              <a:rPr sz="2150" spc="-25" dirty="0">
                <a:latin typeface="Calibri"/>
                <a:cs typeface="Calibri"/>
              </a:rPr>
              <a:t>C</a:t>
            </a:r>
            <a:r>
              <a:rPr sz="2150" spc="15" dirty="0">
                <a:latin typeface="Calibri"/>
                <a:cs typeface="Calibri"/>
              </a:rPr>
              <a:t>a</a:t>
            </a:r>
            <a:r>
              <a:rPr sz="2150" spc="-10" dirty="0">
                <a:latin typeface="Calibri"/>
                <a:cs typeface="Calibri"/>
              </a:rPr>
              <a:t>rd</a:t>
            </a:r>
            <a:r>
              <a:rPr sz="2150" spc="25" dirty="0">
                <a:latin typeface="Calibri"/>
                <a:cs typeface="Calibri"/>
              </a:rPr>
              <a:t>i</a:t>
            </a:r>
            <a:r>
              <a:rPr sz="2150" spc="-10" dirty="0">
                <a:latin typeface="Calibri"/>
                <a:cs typeface="Calibri"/>
              </a:rPr>
              <a:t>n</a:t>
            </a:r>
            <a:r>
              <a:rPr sz="2150" spc="15" dirty="0">
                <a:latin typeface="Calibri"/>
                <a:cs typeface="Calibri"/>
              </a:rPr>
              <a:t>a</a:t>
            </a:r>
            <a:r>
              <a:rPr sz="2150" spc="25" dirty="0">
                <a:latin typeface="Calibri"/>
                <a:cs typeface="Calibri"/>
              </a:rPr>
              <a:t>li</a:t>
            </a:r>
            <a:r>
              <a:rPr sz="2150" spc="20" dirty="0">
                <a:latin typeface="Calibri"/>
                <a:cs typeface="Calibri"/>
              </a:rPr>
              <a:t>t</a:t>
            </a:r>
            <a:r>
              <a:rPr sz="2150" spc="10" dirty="0">
                <a:latin typeface="Calibri"/>
                <a:cs typeface="Calibri"/>
              </a:rPr>
              <a:t>y</a:t>
            </a:r>
            <a:r>
              <a:rPr sz="2150" dirty="0">
                <a:latin typeface="Calibri"/>
                <a:cs typeface="Calibri"/>
              </a:rPr>
              <a:t>	</a:t>
            </a:r>
            <a:r>
              <a:rPr sz="2150" spc="-25" dirty="0">
                <a:latin typeface="Calibri"/>
                <a:cs typeface="Calibri"/>
              </a:rPr>
              <a:t>C</a:t>
            </a:r>
            <a:r>
              <a:rPr sz="2150" spc="-15" dirty="0">
                <a:latin typeface="Calibri"/>
                <a:cs typeface="Calibri"/>
              </a:rPr>
              <a:t>o</a:t>
            </a:r>
            <a:r>
              <a:rPr sz="2150" spc="-10" dirty="0">
                <a:latin typeface="Calibri"/>
                <a:cs typeface="Calibri"/>
              </a:rPr>
              <a:t>n</a:t>
            </a:r>
            <a:r>
              <a:rPr sz="2150" spc="-15" dirty="0">
                <a:latin typeface="Calibri"/>
                <a:cs typeface="Calibri"/>
              </a:rPr>
              <a:t>s</a:t>
            </a:r>
            <a:r>
              <a:rPr sz="2150" spc="25" dirty="0">
                <a:latin typeface="Calibri"/>
                <a:cs typeface="Calibri"/>
              </a:rPr>
              <a:t>t</a:t>
            </a:r>
            <a:r>
              <a:rPr sz="2150" spc="-80" dirty="0">
                <a:latin typeface="Calibri"/>
                <a:cs typeface="Calibri"/>
              </a:rPr>
              <a:t>r</a:t>
            </a:r>
            <a:r>
              <a:rPr sz="2150" spc="15" dirty="0">
                <a:latin typeface="Calibri"/>
                <a:cs typeface="Calibri"/>
              </a:rPr>
              <a:t>a</a:t>
            </a:r>
            <a:r>
              <a:rPr sz="2150" spc="30" dirty="0">
                <a:latin typeface="Calibri"/>
                <a:cs typeface="Calibri"/>
              </a:rPr>
              <a:t>i</a:t>
            </a:r>
            <a:r>
              <a:rPr sz="2150" spc="-10" dirty="0">
                <a:latin typeface="Calibri"/>
                <a:cs typeface="Calibri"/>
              </a:rPr>
              <a:t>n</a:t>
            </a:r>
            <a:r>
              <a:rPr sz="2150" spc="5" dirty="0">
                <a:latin typeface="Calibri"/>
                <a:cs typeface="Calibri"/>
              </a:rPr>
              <a:t>t</a:t>
            </a:r>
            <a:r>
              <a:rPr sz="2150" dirty="0">
                <a:latin typeface="Calibri"/>
                <a:cs typeface="Calibri"/>
              </a:rPr>
              <a:t>	</a:t>
            </a:r>
            <a:r>
              <a:rPr sz="2150" spc="10" dirty="0">
                <a:latin typeface="Calibri"/>
                <a:cs typeface="Calibri"/>
              </a:rPr>
              <a:t>a</a:t>
            </a:r>
            <a:r>
              <a:rPr sz="2150" spc="-10" dirty="0">
                <a:latin typeface="Calibri"/>
                <a:cs typeface="Calibri"/>
              </a:rPr>
              <a:t>n</a:t>
            </a:r>
            <a:r>
              <a:rPr sz="2150" spc="5" dirty="0">
                <a:latin typeface="Calibri"/>
                <a:cs typeface="Calibri"/>
              </a:rPr>
              <a:t>d  </a:t>
            </a:r>
            <a:r>
              <a:rPr sz="2150" spc="-40" dirty="0">
                <a:latin typeface="Calibri"/>
                <a:cs typeface="Calibri"/>
              </a:rPr>
              <a:t>Total</a:t>
            </a:r>
            <a:r>
              <a:rPr sz="2150" spc="65" dirty="0">
                <a:latin typeface="Calibri"/>
                <a:cs typeface="Calibri"/>
              </a:rPr>
              <a:t> </a:t>
            </a:r>
            <a:r>
              <a:rPr sz="2150" spc="5" dirty="0">
                <a:latin typeface="Calibri"/>
                <a:cs typeface="Calibri"/>
              </a:rPr>
              <a:t>Participation</a:t>
            </a:r>
            <a:r>
              <a:rPr sz="2150" spc="50" dirty="0">
                <a:latin typeface="Calibri"/>
                <a:cs typeface="Calibri"/>
              </a:rPr>
              <a:t> </a:t>
            </a:r>
            <a:r>
              <a:rPr sz="2150" spc="-10" dirty="0">
                <a:latin typeface="Calibri"/>
                <a:cs typeface="Calibri"/>
              </a:rPr>
              <a:t>Constraint</a:t>
            </a:r>
            <a:r>
              <a:rPr sz="2150" spc="220" dirty="0">
                <a:latin typeface="Calibri"/>
                <a:cs typeface="Calibri"/>
              </a:rPr>
              <a:t> </a:t>
            </a:r>
            <a:r>
              <a:rPr sz="2150" spc="-5" dirty="0">
                <a:latin typeface="Calibri"/>
                <a:cs typeface="Calibri"/>
              </a:rPr>
              <a:t>From</a:t>
            </a:r>
            <a:r>
              <a:rPr sz="2150" spc="25" dirty="0">
                <a:latin typeface="Calibri"/>
                <a:cs typeface="Calibri"/>
              </a:rPr>
              <a:t> </a:t>
            </a:r>
            <a:r>
              <a:rPr sz="2150" dirty="0">
                <a:latin typeface="Calibri"/>
                <a:cs typeface="Calibri"/>
              </a:rPr>
              <a:t>One</a:t>
            </a:r>
            <a:r>
              <a:rPr sz="2150" spc="160" dirty="0">
                <a:latin typeface="Calibri"/>
                <a:cs typeface="Calibri"/>
              </a:rPr>
              <a:t> </a:t>
            </a:r>
            <a:r>
              <a:rPr sz="2150" spc="5" dirty="0">
                <a:latin typeface="Calibri"/>
                <a:cs typeface="Calibri"/>
              </a:rPr>
              <a:t>Side</a:t>
            </a:r>
            <a:endParaRPr sz="2150">
              <a:latin typeface="Calibri"/>
              <a:cs typeface="Calibri"/>
            </a:endParaRPr>
          </a:p>
          <a:p>
            <a:pPr>
              <a:lnSpc>
                <a:spcPct val="100000"/>
              </a:lnSpc>
              <a:spcBef>
                <a:spcPts val="30"/>
              </a:spcBef>
              <a:buFont typeface="Arial MT"/>
              <a:buChar char="•"/>
            </a:pPr>
            <a:endParaRPr sz="3050">
              <a:latin typeface="Calibri"/>
              <a:cs typeface="Calibri"/>
            </a:endParaRPr>
          </a:p>
          <a:p>
            <a:pPr marL="355600" marR="5080" indent="-343535">
              <a:lnSpc>
                <a:spcPct val="101899"/>
              </a:lnSpc>
              <a:buFont typeface="Arial MT"/>
              <a:buChar char="•"/>
              <a:tabLst>
                <a:tab pos="355600" algn="l"/>
                <a:tab pos="356235" algn="l"/>
                <a:tab pos="1461770" algn="l"/>
                <a:tab pos="1957070" algn="l"/>
                <a:tab pos="2806065" algn="l"/>
                <a:tab pos="4321810" algn="l"/>
                <a:tab pos="5008245" algn="l"/>
                <a:tab pos="6352540" algn="l"/>
                <a:tab pos="7640320" algn="l"/>
              </a:tabLst>
            </a:pPr>
            <a:r>
              <a:rPr sz="2150" spc="-30" dirty="0">
                <a:latin typeface="Calibri"/>
                <a:cs typeface="Calibri"/>
              </a:rPr>
              <a:t>C</a:t>
            </a:r>
            <a:r>
              <a:rPr sz="2150" spc="10" dirty="0">
                <a:latin typeface="Calibri"/>
                <a:cs typeface="Calibri"/>
              </a:rPr>
              <a:t>a</a:t>
            </a:r>
            <a:r>
              <a:rPr sz="2150" spc="55" dirty="0">
                <a:latin typeface="Calibri"/>
                <a:cs typeface="Calibri"/>
              </a:rPr>
              <a:t>s</a:t>
            </a:r>
            <a:r>
              <a:rPr sz="2150" spc="-15" dirty="0">
                <a:latin typeface="Calibri"/>
                <a:cs typeface="Calibri"/>
              </a:rPr>
              <a:t>e</a:t>
            </a:r>
            <a:r>
              <a:rPr sz="2150" spc="10" dirty="0">
                <a:latin typeface="Calibri"/>
                <a:cs typeface="Calibri"/>
              </a:rPr>
              <a:t>-</a:t>
            </a:r>
            <a:r>
              <a:rPr sz="2150" spc="30" dirty="0">
                <a:latin typeface="Calibri"/>
                <a:cs typeface="Calibri"/>
              </a:rPr>
              <a:t>02</a:t>
            </a:r>
            <a:r>
              <a:rPr sz="2150" spc="5" dirty="0">
                <a:latin typeface="Calibri"/>
                <a:cs typeface="Calibri"/>
              </a:rPr>
              <a:t>:</a:t>
            </a:r>
            <a:r>
              <a:rPr sz="2150" dirty="0">
                <a:latin typeface="Calibri"/>
                <a:cs typeface="Calibri"/>
              </a:rPr>
              <a:t>	</a:t>
            </a:r>
            <a:r>
              <a:rPr sz="2150" spc="-15" dirty="0">
                <a:latin typeface="Calibri"/>
                <a:cs typeface="Calibri"/>
              </a:rPr>
              <a:t>Fo</a:t>
            </a:r>
            <a:r>
              <a:rPr sz="2150" spc="5" dirty="0">
                <a:latin typeface="Calibri"/>
                <a:cs typeface="Calibri"/>
              </a:rPr>
              <a:t>r</a:t>
            </a:r>
            <a:r>
              <a:rPr sz="2150" dirty="0">
                <a:latin typeface="Calibri"/>
                <a:cs typeface="Calibri"/>
              </a:rPr>
              <a:t>	</a:t>
            </a:r>
            <a:r>
              <a:rPr sz="2150" spc="30" dirty="0">
                <a:latin typeface="Calibri"/>
                <a:cs typeface="Calibri"/>
              </a:rPr>
              <a:t>B</a:t>
            </a:r>
            <a:r>
              <a:rPr sz="2150" spc="25" dirty="0">
                <a:latin typeface="Calibri"/>
                <a:cs typeface="Calibri"/>
              </a:rPr>
              <a:t>i</a:t>
            </a:r>
            <a:r>
              <a:rPr sz="2150" spc="-10" dirty="0">
                <a:latin typeface="Calibri"/>
                <a:cs typeface="Calibri"/>
              </a:rPr>
              <a:t>n</a:t>
            </a:r>
            <a:r>
              <a:rPr sz="2150" spc="15" dirty="0">
                <a:latin typeface="Calibri"/>
                <a:cs typeface="Calibri"/>
              </a:rPr>
              <a:t>a</a:t>
            </a:r>
            <a:r>
              <a:rPr sz="2150" spc="-10" dirty="0">
                <a:latin typeface="Calibri"/>
                <a:cs typeface="Calibri"/>
              </a:rPr>
              <a:t>r</a:t>
            </a:r>
            <a:r>
              <a:rPr sz="2150" spc="10" dirty="0">
                <a:latin typeface="Calibri"/>
                <a:cs typeface="Calibri"/>
              </a:rPr>
              <a:t>y</a:t>
            </a:r>
            <a:r>
              <a:rPr sz="2150" dirty="0">
                <a:latin typeface="Calibri"/>
                <a:cs typeface="Calibri"/>
              </a:rPr>
              <a:t>	</a:t>
            </a:r>
            <a:r>
              <a:rPr sz="2150" spc="-50"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20" dirty="0">
                <a:latin typeface="Calibri"/>
                <a:cs typeface="Calibri"/>
              </a:rPr>
              <a:t>s</a:t>
            </a:r>
            <a:r>
              <a:rPr sz="2150" spc="-10" dirty="0">
                <a:latin typeface="Calibri"/>
                <a:cs typeface="Calibri"/>
              </a:rPr>
              <a:t>h</a:t>
            </a:r>
            <a:r>
              <a:rPr sz="2150" spc="25" dirty="0">
                <a:latin typeface="Calibri"/>
                <a:cs typeface="Calibri"/>
              </a:rPr>
              <a:t>i</a:t>
            </a:r>
            <a:r>
              <a:rPr sz="2150" spc="10" dirty="0">
                <a:latin typeface="Calibri"/>
                <a:cs typeface="Calibri"/>
              </a:rPr>
              <a:t>p</a:t>
            </a:r>
            <a:r>
              <a:rPr sz="2150" dirty="0">
                <a:latin typeface="Calibri"/>
                <a:cs typeface="Calibri"/>
              </a:rPr>
              <a:t>	</a:t>
            </a:r>
            <a:r>
              <a:rPr sz="2150" spc="30" dirty="0">
                <a:latin typeface="Calibri"/>
                <a:cs typeface="Calibri"/>
              </a:rPr>
              <a:t>W</a:t>
            </a:r>
            <a:r>
              <a:rPr sz="2150" spc="25" dirty="0">
                <a:latin typeface="Calibri"/>
                <a:cs typeface="Calibri"/>
              </a:rPr>
              <a:t>i</a:t>
            </a:r>
            <a:r>
              <a:rPr sz="2150" spc="20" dirty="0">
                <a:latin typeface="Calibri"/>
                <a:cs typeface="Calibri"/>
              </a:rPr>
              <a:t>t</a:t>
            </a:r>
            <a:r>
              <a:rPr sz="2150" spc="10" dirty="0">
                <a:latin typeface="Calibri"/>
                <a:cs typeface="Calibri"/>
              </a:rPr>
              <a:t>h</a:t>
            </a:r>
            <a:r>
              <a:rPr sz="2150" dirty="0">
                <a:latin typeface="Calibri"/>
                <a:cs typeface="Calibri"/>
              </a:rPr>
              <a:t>	</a:t>
            </a:r>
            <a:r>
              <a:rPr sz="2150" spc="-25" dirty="0">
                <a:latin typeface="Calibri"/>
                <a:cs typeface="Calibri"/>
              </a:rPr>
              <a:t>C</a:t>
            </a:r>
            <a:r>
              <a:rPr sz="2150" spc="15" dirty="0">
                <a:latin typeface="Calibri"/>
                <a:cs typeface="Calibri"/>
              </a:rPr>
              <a:t>a</a:t>
            </a:r>
            <a:r>
              <a:rPr sz="2150" spc="-10" dirty="0">
                <a:latin typeface="Calibri"/>
                <a:cs typeface="Calibri"/>
              </a:rPr>
              <a:t>rd</a:t>
            </a:r>
            <a:r>
              <a:rPr sz="2150" spc="25" dirty="0">
                <a:latin typeface="Calibri"/>
                <a:cs typeface="Calibri"/>
              </a:rPr>
              <a:t>i</a:t>
            </a:r>
            <a:r>
              <a:rPr sz="2150" spc="-10" dirty="0">
                <a:latin typeface="Calibri"/>
                <a:cs typeface="Calibri"/>
              </a:rPr>
              <a:t>n</a:t>
            </a:r>
            <a:r>
              <a:rPr sz="2150" spc="15" dirty="0">
                <a:latin typeface="Calibri"/>
                <a:cs typeface="Calibri"/>
              </a:rPr>
              <a:t>a</a:t>
            </a:r>
            <a:r>
              <a:rPr sz="2150" spc="25" dirty="0">
                <a:latin typeface="Calibri"/>
                <a:cs typeface="Calibri"/>
              </a:rPr>
              <a:t>li</a:t>
            </a:r>
            <a:r>
              <a:rPr sz="2150" spc="20" dirty="0">
                <a:latin typeface="Calibri"/>
                <a:cs typeface="Calibri"/>
              </a:rPr>
              <a:t>t</a:t>
            </a:r>
            <a:r>
              <a:rPr sz="2150" spc="10" dirty="0">
                <a:latin typeface="Calibri"/>
                <a:cs typeface="Calibri"/>
              </a:rPr>
              <a:t>y</a:t>
            </a:r>
            <a:r>
              <a:rPr sz="2150" dirty="0">
                <a:latin typeface="Calibri"/>
                <a:cs typeface="Calibri"/>
              </a:rPr>
              <a:t>	</a:t>
            </a:r>
            <a:r>
              <a:rPr sz="2150" spc="-25" dirty="0">
                <a:latin typeface="Calibri"/>
                <a:cs typeface="Calibri"/>
              </a:rPr>
              <a:t>C</a:t>
            </a:r>
            <a:r>
              <a:rPr sz="2150" spc="-15" dirty="0">
                <a:latin typeface="Calibri"/>
                <a:cs typeface="Calibri"/>
              </a:rPr>
              <a:t>o</a:t>
            </a:r>
            <a:r>
              <a:rPr sz="2150" spc="-10" dirty="0">
                <a:latin typeface="Calibri"/>
                <a:cs typeface="Calibri"/>
              </a:rPr>
              <a:t>n</a:t>
            </a:r>
            <a:r>
              <a:rPr sz="2150" spc="-15" dirty="0">
                <a:latin typeface="Calibri"/>
                <a:cs typeface="Calibri"/>
              </a:rPr>
              <a:t>s</a:t>
            </a:r>
            <a:r>
              <a:rPr sz="2150" spc="25" dirty="0">
                <a:latin typeface="Calibri"/>
                <a:cs typeface="Calibri"/>
              </a:rPr>
              <a:t>t</a:t>
            </a:r>
            <a:r>
              <a:rPr sz="2150" spc="-80" dirty="0">
                <a:latin typeface="Calibri"/>
                <a:cs typeface="Calibri"/>
              </a:rPr>
              <a:t>r</a:t>
            </a:r>
            <a:r>
              <a:rPr sz="2150" spc="15" dirty="0">
                <a:latin typeface="Calibri"/>
                <a:cs typeface="Calibri"/>
              </a:rPr>
              <a:t>a</a:t>
            </a:r>
            <a:r>
              <a:rPr sz="2150" spc="30" dirty="0">
                <a:latin typeface="Calibri"/>
                <a:cs typeface="Calibri"/>
              </a:rPr>
              <a:t>i</a:t>
            </a:r>
            <a:r>
              <a:rPr sz="2150" spc="-10" dirty="0">
                <a:latin typeface="Calibri"/>
                <a:cs typeface="Calibri"/>
              </a:rPr>
              <a:t>n</a:t>
            </a:r>
            <a:r>
              <a:rPr sz="2150" spc="5" dirty="0">
                <a:latin typeface="Calibri"/>
                <a:cs typeface="Calibri"/>
              </a:rPr>
              <a:t>t</a:t>
            </a:r>
            <a:r>
              <a:rPr sz="2150" dirty="0">
                <a:latin typeface="Calibri"/>
                <a:cs typeface="Calibri"/>
              </a:rPr>
              <a:t>	</a:t>
            </a:r>
            <a:r>
              <a:rPr sz="2150" spc="10" dirty="0">
                <a:latin typeface="Calibri"/>
                <a:cs typeface="Calibri"/>
              </a:rPr>
              <a:t>a</a:t>
            </a:r>
            <a:r>
              <a:rPr sz="2150" spc="-10" dirty="0">
                <a:latin typeface="Calibri"/>
                <a:cs typeface="Calibri"/>
              </a:rPr>
              <a:t>n</a:t>
            </a:r>
            <a:r>
              <a:rPr sz="2150" spc="5" dirty="0">
                <a:latin typeface="Calibri"/>
                <a:cs typeface="Calibri"/>
              </a:rPr>
              <a:t>d  </a:t>
            </a:r>
            <a:r>
              <a:rPr sz="2150" spc="-40" dirty="0">
                <a:latin typeface="Calibri"/>
                <a:cs typeface="Calibri"/>
              </a:rPr>
              <a:t>Total</a:t>
            </a:r>
            <a:r>
              <a:rPr sz="2150" spc="65" dirty="0">
                <a:latin typeface="Calibri"/>
                <a:cs typeface="Calibri"/>
              </a:rPr>
              <a:t> </a:t>
            </a:r>
            <a:r>
              <a:rPr sz="2150" spc="5" dirty="0">
                <a:latin typeface="Calibri"/>
                <a:cs typeface="Calibri"/>
              </a:rPr>
              <a:t>Participation</a:t>
            </a:r>
            <a:r>
              <a:rPr sz="2150" spc="50" dirty="0">
                <a:latin typeface="Calibri"/>
                <a:cs typeface="Calibri"/>
              </a:rPr>
              <a:t> </a:t>
            </a:r>
            <a:r>
              <a:rPr sz="2150" spc="-10" dirty="0">
                <a:latin typeface="Calibri"/>
                <a:cs typeface="Calibri"/>
              </a:rPr>
              <a:t>Constraint</a:t>
            </a:r>
            <a:r>
              <a:rPr sz="2150" spc="220" dirty="0">
                <a:latin typeface="Calibri"/>
                <a:cs typeface="Calibri"/>
              </a:rPr>
              <a:t> </a:t>
            </a:r>
            <a:r>
              <a:rPr sz="2150" spc="-5" dirty="0">
                <a:latin typeface="Calibri"/>
                <a:cs typeface="Calibri"/>
              </a:rPr>
              <a:t>From</a:t>
            </a:r>
            <a:r>
              <a:rPr sz="2150" spc="25" dirty="0">
                <a:latin typeface="Calibri"/>
                <a:cs typeface="Calibri"/>
              </a:rPr>
              <a:t> </a:t>
            </a:r>
            <a:r>
              <a:rPr sz="2150" spc="10" dirty="0">
                <a:latin typeface="Calibri"/>
                <a:cs typeface="Calibri"/>
              </a:rPr>
              <a:t>Both</a:t>
            </a:r>
            <a:r>
              <a:rPr sz="2150" spc="100" dirty="0">
                <a:latin typeface="Calibri"/>
                <a:cs typeface="Calibri"/>
              </a:rPr>
              <a:t> </a:t>
            </a:r>
            <a:r>
              <a:rPr sz="2150" spc="-5" dirty="0">
                <a:latin typeface="Calibri"/>
                <a:cs typeface="Calibri"/>
              </a:rPr>
              <a:t>Sides-</a:t>
            </a:r>
            <a:endParaRPr sz="2150">
              <a:latin typeface="Calibri"/>
              <a:cs typeface="Calibri"/>
            </a:endParaRP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130</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130</a:t>
            </a:fld>
            <a:endParaRPr lang="en-IN"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RULE-06</a:t>
            </a:r>
            <a:r>
              <a:rPr b="1" spc="-110" dirty="0">
                <a:latin typeface="Calibri"/>
                <a:cs typeface="Calibri"/>
              </a:rPr>
              <a:t> </a:t>
            </a:r>
            <a:r>
              <a:rPr b="1" spc="-5" dirty="0">
                <a:latin typeface="Calibri"/>
                <a:cs typeface="Calibri"/>
              </a:rPr>
              <a:t>(contd..)</a:t>
            </a:r>
          </a:p>
        </p:txBody>
      </p:sp>
      <p:sp>
        <p:nvSpPr>
          <p:cNvPr id="10" name="object 10"/>
          <p:cNvSpPr txBox="1"/>
          <p:nvPr/>
        </p:nvSpPr>
        <p:spPr>
          <a:xfrm>
            <a:off x="536575" y="996378"/>
            <a:ext cx="8077834" cy="700405"/>
          </a:xfrm>
          <a:prstGeom prst="rect">
            <a:avLst/>
          </a:prstGeom>
        </p:spPr>
        <p:txBody>
          <a:bodyPr vert="horz" wrap="square" lIns="0" tIns="635" rIns="0" bIns="0" rtlCol="0">
            <a:spAutoFit/>
          </a:bodyPr>
          <a:lstStyle/>
          <a:p>
            <a:pPr marL="12700" marR="5080">
              <a:lnSpc>
                <a:spcPct val="104700"/>
              </a:lnSpc>
              <a:spcBef>
                <a:spcPts val="5"/>
              </a:spcBef>
              <a:tabLst>
                <a:tab pos="1146810" algn="l"/>
                <a:tab pos="1671320" algn="l"/>
                <a:tab pos="2567305" algn="l"/>
                <a:tab pos="4169410" algn="l"/>
                <a:tab pos="4884420" algn="l"/>
                <a:tab pos="6276340" algn="l"/>
                <a:tab pos="7630795" algn="l"/>
              </a:tabLst>
            </a:pPr>
            <a:r>
              <a:rPr sz="2150" b="1" spc="-20" dirty="0">
                <a:latin typeface="Calibri"/>
                <a:cs typeface="Calibri"/>
              </a:rPr>
              <a:t>Ca</a:t>
            </a:r>
            <a:r>
              <a:rPr sz="2150" b="1" spc="35" dirty="0">
                <a:latin typeface="Calibri"/>
                <a:cs typeface="Calibri"/>
              </a:rPr>
              <a:t>s</a:t>
            </a:r>
            <a:r>
              <a:rPr sz="2150" b="1" spc="45" dirty="0">
                <a:latin typeface="Calibri"/>
                <a:cs typeface="Calibri"/>
              </a:rPr>
              <a:t>e</a:t>
            </a:r>
            <a:r>
              <a:rPr sz="2150" b="1" spc="10" dirty="0">
                <a:latin typeface="Calibri"/>
                <a:cs typeface="Calibri"/>
              </a:rPr>
              <a:t>-</a:t>
            </a:r>
            <a:r>
              <a:rPr sz="2150" b="1" spc="30" dirty="0">
                <a:latin typeface="Calibri"/>
                <a:cs typeface="Calibri"/>
              </a:rPr>
              <a:t>01</a:t>
            </a:r>
            <a:r>
              <a:rPr sz="2150" b="1" spc="5" dirty="0">
                <a:latin typeface="Calibri"/>
                <a:cs typeface="Calibri"/>
              </a:rPr>
              <a:t>:</a:t>
            </a:r>
            <a:r>
              <a:rPr sz="2150" b="1" dirty="0">
                <a:latin typeface="Calibri"/>
                <a:cs typeface="Calibri"/>
              </a:rPr>
              <a:t>	</a:t>
            </a:r>
            <a:r>
              <a:rPr sz="2150" b="1" spc="-15" dirty="0">
                <a:latin typeface="Calibri"/>
                <a:cs typeface="Calibri"/>
              </a:rPr>
              <a:t>F</a:t>
            </a:r>
            <a:r>
              <a:rPr sz="2150" b="1" spc="35" dirty="0">
                <a:latin typeface="Calibri"/>
                <a:cs typeface="Calibri"/>
              </a:rPr>
              <a:t>o</a:t>
            </a:r>
            <a:r>
              <a:rPr sz="2150" b="1" spc="5" dirty="0">
                <a:latin typeface="Calibri"/>
                <a:cs typeface="Calibri"/>
              </a:rPr>
              <a:t>r</a:t>
            </a:r>
            <a:r>
              <a:rPr sz="2150" b="1" dirty="0">
                <a:latin typeface="Calibri"/>
                <a:cs typeface="Calibri"/>
              </a:rPr>
              <a:t>	</a:t>
            </a:r>
            <a:r>
              <a:rPr sz="2150" b="1" spc="-5" dirty="0">
                <a:latin typeface="Calibri"/>
                <a:cs typeface="Calibri"/>
              </a:rPr>
              <a:t>Bi</a:t>
            </a:r>
            <a:r>
              <a:rPr sz="2150" b="1" spc="40" dirty="0">
                <a:latin typeface="Calibri"/>
                <a:cs typeface="Calibri"/>
              </a:rPr>
              <a:t>n</a:t>
            </a:r>
            <a:r>
              <a:rPr sz="2150" b="1" spc="60" dirty="0">
                <a:latin typeface="Calibri"/>
                <a:cs typeface="Calibri"/>
              </a:rPr>
              <a:t>a</a:t>
            </a:r>
            <a:r>
              <a:rPr sz="2150" b="1" spc="-20" dirty="0">
                <a:latin typeface="Calibri"/>
                <a:cs typeface="Calibri"/>
              </a:rPr>
              <a:t>r</a:t>
            </a:r>
            <a:r>
              <a:rPr sz="2150" b="1" spc="10" dirty="0">
                <a:latin typeface="Calibri"/>
                <a:cs typeface="Calibri"/>
              </a:rPr>
              <a:t>y</a:t>
            </a:r>
            <a:r>
              <a:rPr sz="2150" b="1" dirty="0">
                <a:latin typeface="Calibri"/>
                <a:cs typeface="Calibri"/>
              </a:rPr>
              <a:t>	</a:t>
            </a:r>
            <a:r>
              <a:rPr sz="2150" b="1" spc="-10" dirty="0">
                <a:latin typeface="Calibri"/>
                <a:cs typeface="Calibri"/>
              </a:rPr>
              <a:t>R</a:t>
            </a:r>
            <a:r>
              <a:rPr sz="2150" b="1" spc="35" dirty="0">
                <a:latin typeface="Calibri"/>
                <a:cs typeface="Calibri"/>
              </a:rPr>
              <a:t>e</a:t>
            </a:r>
            <a:r>
              <a:rPr sz="2150" b="1" spc="-5" dirty="0">
                <a:latin typeface="Calibri"/>
                <a:cs typeface="Calibri"/>
              </a:rPr>
              <a:t>l</a:t>
            </a:r>
            <a:r>
              <a:rPr sz="2150" b="1" spc="-15" dirty="0">
                <a:latin typeface="Calibri"/>
                <a:cs typeface="Calibri"/>
              </a:rPr>
              <a:t>a</a:t>
            </a:r>
            <a:r>
              <a:rPr sz="2150" b="1" spc="5" dirty="0">
                <a:latin typeface="Calibri"/>
                <a:cs typeface="Calibri"/>
              </a:rPr>
              <a:t>t</a:t>
            </a:r>
            <a:r>
              <a:rPr sz="2150" b="1" spc="-10" dirty="0">
                <a:latin typeface="Calibri"/>
                <a:cs typeface="Calibri"/>
              </a:rPr>
              <a:t>i</a:t>
            </a:r>
            <a:r>
              <a:rPr sz="2150" b="1" spc="35" dirty="0">
                <a:latin typeface="Calibri"/>
                <a:cs typeface="Calibri"/>
              </a:rPr>
              <a:t>o</a:t>
            </a:r>
            <a:r>
              <a:rPr sz="2150" b="1" spc="40" dirty="0">
                <a:latin typeface="Calibri"/>
                <a:cs typeface="Calibri"/>
              </a:rPr>
              <a:t>nsh</a:t>
            </a:r>
            <a:r>
              <a:rPr sz="2150" b="1" spc="-5" dirty="0">
                <a:latin typeface="Calibri"/>
                <a:cs typeface="Calibri"/>
              </a:rPr>
              <a:t>i</a:t>
            </a:r>
            <a:r>
              <a:rPr sz="2150" b="1" spc="10" dirty="0">
                <a:latin typeface="Calibri"/>
                <a:cs typeface="Calibri"/>
              </a:rPr>
              <a:t>p</a:t>
            </a:r>
            <a:r>
              <a:rPr sz="2150" b="1" dirty="0">
                <a:latin typeface="Calibri"/>
                <a:cs typeface="Calibri"/>
              </a:rPr>
              <a:t>	</a:t>
            </a:r>
            <a:r>
              <a:rPr sz="2150" b="1" spc="-5" dirty="0">
                <a:latin typeface="Calibri"/>
                <a:cs typeface="Calibri"/>
              </a:rPr>
              <a:t>Wi</a:t>
            </a:r>
            <a:r>
              <a:rPr sz="2150" b="1" spc="10" dirty="0">
                <a:latin typeface="Calibri"/>
                <a:cs typeface="Calibri"/>
              </a:rPr>
              <a:t>th</a:t>
            </a:r>
            <a:r>
              <a:rPr sz="2150" b="1" dirty="0">
                <a:latin typeface="Calibri"/>
                <a:cs typeface="Calibri"/>
              </a:rPr>
              <a:t>	</a:t>
            </a:r>
            <a:r>
              <a:rPr sz="2150" b="1" spc="-20" dirty="0">
                <a:latin typeface="Calibri"/>
                <a:cs typeface="Calibri"/>
              </a:rPr>
              <a:t>Car</a:t>
            </a:r>
            <a:r>
              <a:rPr sz="2150" b="1" spc="35" dirty="0">
                <a:latin typeface="Calibri"/>
                <a:cs typeface="Calibri"/>
              </a:rPr>
              <a:t>d</a:t>
            </a:r>
            <a:r>
              <a:rPr sz="2150" b="1" spc="-5" dirty="0">
                <a:latin typeface="Calibri"/>
                <a:cs typeface="Calibri"/>
              </a:rPr>
              <a:t>i</a:t>
            </a:r>
            <a:r>
              <a:rPr sz="2150" b="1" spc="35" dirty="0">
                <a:latin typeface="Calibri"/>
                <a:cs typeface="Calibri"/>
              </a:rPr>
              <a:t>n</a:t>
            </a:r>
            <a:r>
              <a:rPr sz="2150" b="1" spc="-20" dirty="0">
                <a:latin typeface="Calibri"/>
                <a:cs typeface="Calibri"/>
              </a:rPr>
              <a:t>a</a:t>
            </a:r>
            <a:r>
              <a:rPr sz="2150" b="1" spc="-5" dirty="0">
                <a:latin typeface="Calibri"/>
                <a:cs typeface="Calibri"/>
              </a:rPr>
              <a:t>li</a:t>
            </a:r>
            <a:r>
              <a:rPr sz="2150" b="1" spc="10" dirty="0">
                <a:latin typeface="Calibri"/>
                <a:cs typeface="Calibri"/>
              </a:rPr>
              <a:t>ty</a:t>
            </a:r>
            <a:r>
              <a:rPr sz="2150" b="1" dirty="0">
                <a:latin typeface="Calibri"/>
                <a:cs typeface="Calibri"/>
              </a:rPr>
              <a:t>	</a:t>
            </a:r>
            <a:r>
              <a:rPr sz="2150" b="1" spc="-15" dirty="0">
                <a:latin typeface="Calibri"/>
                <a:cs typeface="Calibri"/>
              </a:rPr>
              <a:t>C</a:t>
            </a:r>
            <a:r>
              <a:rPr sz="2150" b="1" spc="35" dirty="0">
                <a:latin typeface="Calibri"/>
                <a:cs typeface="Calibri"/>
              </a:rPr>
              <a:t>o</a:t>
            </a:r>
            <a:r>
              <a:rPr sz="2150" b="1" spc="40" dirty="0">
                <a:latin typeface="Calibri"/>
                <a:cs typeface="Calibri"/>
              </a:rPr>
              <a:t>ns</a:t>
            </a:r>
            <a:r>
              <a:rPr sz="2150" b="1" spc="5" dirty="0">
                <a:latin typeface="Calibri"/>
                <a:cs typeface="Calibri"/>
              </a:rPr>
              <a:t>t</a:t>
            </a:r>
            <a:r>
              <a:rPr sz="2150" b="1" spc="-95" dirty="0">
                <a:latin typeface="Calibri"/>
                <a:cs typeface="Calibri"/>
              </a:rPr>
              <a:t>r</a:t>
            </a:r>
            <a:r>
              <a:rPr sz="2150" b="1" spc="60" dirty="0">
                <a:latin typeface="Calibri"/>
                <a:cs typeface="Calibri"/>
              </a:rPr>
              <a:t>a</a:t>
            </a:r>
            <a:r>
              <a:rPr sz="2150" b="1" spc="-5" dirty="0">
                <a:latin typeface="Calibri"/>
                <a:cs typeface="Calibri"/>
              </a:rPr>
              <a:t>i</a:t>
            </a:r>
            <a:r>
              <a:rPr sz="2150" b="1" spc="40" dirty="0">
                <a:latin typeface="Calibri"/>
                <a:cs typeface="Calibri"/>
              </a:rPr>
              <a:t>n</a:t>
            </a:r>
            <a:r>
              <a:rPr sz="2150" b="1" spc="5" dirty="0">
                <a:latin typeface="Calibri"/>
                <a:cs typeface="Calibri"/>
              </a:rPr>
              <a:t>t</a:t>
            </a:r>
            <a:r>
              <a:rPr sz="2150" b="1" dirty="0">
                <a:latin typeface="Calibri"/>
                <a:cs typeface="Calibri"/>
              </a:rPr>
              <a:t>	</a:t>
            </a:r>
            <a:r>
              <a:rPr sz="2150" b="1" spc="-20" dirty="0">
                <a:latin typeface="Calibri"/>
                <a:cs typeface="Calibri"/>
              </a:rPr>
              <a:t>a</a:t>
            </a:r>
            <a:r>
              <a:rPr sz="2150" b="1" spc="35" dirty="0">
                <a:latin typeface="Calibri"/>
                <a:cs typeface="Calibri"/>
              </a:rPr>
              <a:t>n</a:t>
            </a:r>
            <a:r>
              <a:rPr sz="2150" b="1" spc="5" dirty="0">
                <a:latin typeface="Calibri"/>
                <a:cs typeface="Calibri"/>
              </a:rPr>
              <a:t>d  </a:t>
            </a:r>
            <a:r>
              <a:rPr sz="2150" b="1" spc="-45" dirty="0">
                <a:latin typeface="Calibri"/>
                <a:cs typeface="Calibri"/>
              </a:rPr>
              <a:t>Total</a:t>
            </a:r>
            <a:r>
              <a:rPr sz="2150" b="1" spc="110" dirty="0">
                <a:latin typeface="Calibri"/>
                <a:cs typeface="Calibri"/>
              </a:rPr>
              <a:t> </a:t>
            </a:r>
            <a:r>
              <a:rPr sz="2150" b="1" spc="-5" dirty="0">
                <a:latin typeface="Calibri"/>
                <a:cs typeface="Calibri"/>
              </a:rPr>
              <a:t>Participation</a:t>
            </a:r>
            <a:r>
              <a:rPr sz="2150" b="1" spc="235" dirty="0">
                <a:latin typeface="Calibri"/>
                <a:cs typeface="Calibri"/>
              </a:rPr>
              <a:t> </a:t>
            </a:r>
            <a:r>
              <a:rPr sz="2150" b="1" dirty="0">
                <a:latin typeface="Calibri"/>
                <a:cs typeface="Calibri"/>
              </a:rPr>
              <a:t>Constraint</a:t>
            </a:r>
            <a:r>
              <a:rPr sz="2150" b="1" spc="125" dirty="0">
                <a:latin typeface="Calibri"/>
                <a:cs typeface="Calibri"/>
              </a:rPr>
              <a:t> </a:t>
            </a:r>
            <a:r>
              <a:rPr sz="2150" b="1" spc="5" dirty="0">
                <a:latin typeface="Calibri"/>
                <a:cs typeface="Calibri"/>
              </a:rPr>
              <a:t>From</a:t>
            </a:r>
            <a:r>
              <a:rPr sz="2150" b="1" spc="70" dirty="0">
                <a:latin typeface="Calibri"/>
                <a:cs typeface="Calibri"/>
              </a:rPr>
              <a:t> </a:t>
            </a:r>
            <a:r>
              <a:rPr sz="2150" b="1" spc="30" dirty="0">
                <a:latin typeface="Calibri"/>
                <a:cs typeface="Calibri"/>
              </a:rPr>
              <a:t>One</a:t>
            </a:r>
            <a:r>
              <a:rPr sz="2150" b="1" spc="-5" dirty="0">
                <a:latin typeface="Calibri"/>
                <a:cs typeface="Calibri"/>
              </a:rPr>
              <a:t> </a:t>
            </a:r>
            <a:r>
              <a:rPr sz="2150" b="1" spc="15" dirty="0">
                <a:latin typeface="Calibri"/>
                <a:cs typeface="Calibri"/>
              </a:rPr>
              <a:t>Side</a:t>
            </a:r>
            <a:endParaRPr sz="2150">
              <a:latin typeface="Calibri"/>
              <a:cs typeface="Calibri"/>
            </a:endParaRPr>
          </a:p>
        </p:txBody>
      </p:sp>
      <p:sp>
        <p:nvSpPr>
          <p:cNvPr id="11" name="object 11"/>
          <p:cNvSpPr txBox="1"/>
          <p:nvPr/>
        </p:nvSpPr>
        <p:spPr>
          <a:xfrm>
            <a:off x="536575" y="3752215"/>
            <a:ext cx="8074659" cy="263779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10" dirty="0">
                <a:latin typeface="Calibri"/>
                <a:cs typeface="Calibri"/>
              </a:rPr>
              <a:t>Because cardinality</a:t>
            </a:r>
            <a:r>
              <a:rPr sz="2150" spc="35" dirty="0">
                <a:latin typeface="Calibri"/>
                <a:cs typeface="Calibri"/>
              </a:rPr>
              <a:t> </a:t>
            </a:r>
            <a:r>
              <a:rPr sz="2150" dirty="0">
                <a:latin typeface="Calibri"/>
                <a:cs typeface="Calibri"/>
              </a:rPr>
              <a:t>ratio</a:t>
            </a:r>
            <a:r>
              <a:rPr sz="2150" spc="90" dirty="0">
                <a:latin typeface="Calibri"/>
                <a:cs typeface="Calibri"/>
              </a:rPr>
              <a:t> </a:t>
            </a:r>
            <a:r>
              <a:rPr sz="2150" spc="10" dirty="0">
                <a:latin typeface="Calibri"/>
                <a:cs typeface="Calibri"/>
              </a:rPr>
              <a:t>=</a:t>
            </a:r>
            <a:r>
              <a:rPr sz="2150" spc="5" dirty="0">
                <a:latin typeface="Calibri"/>
                <a:cs typeface="Calibri"/>
              </a:rPr>
              <a:t> </a:t>
            </a:r>
            <a:r>
              <a:rPr sz="2150" spc="15" dirty="0">
                <a:latin typeface="Calibri"/>
                <a:cs typeface="Calibri"/>
              </a:rPr>
              <a:t>1</a:t>
            </a:r>
            <a:r>
              <a:rPr sz="2150" spc="60" dirty="0">
                <a:latin typeface="Calibri"/>
                <a:cs typeface="Calibri"/>
              </a:rPr>
              <a:t> </a:t>
            </a:r>
            <a:r>
              <a:rPr sz="2150" spc="5" dirty="0">
                <a:latin typeface="Calibri"/>
                <a:cs typeface="Calibri"/>
              </a:rPr>
              <a:t>:</a:t>
            </a:r>
            <a:r>
              <a:rPr sz="2150" spc="55" dirty="0">
                <a:latin typeface="Calibri"/>
                <a:cs typeface="Calibri"/>
              </a:rPr>
              <a:t> </a:t>
            </a:r>
            <a:r>
              <a:rPr sz="2150" spc="15" dirty="0">
                <a:latin typeface="Calibri"/>
                <a:cs typeface="Calibri"/>
              </a:rPr>
              <a:t>n</a:t>
            </a:r>
            <a:r>
              <a:rPr sz="2150" spc="20" dirty="0">
                <a:latin typeface="Calibri"/>
                <a:cs typeface="Calibri"/>
              </a:rPr>
              <a:t> </a:t>
            </a:r>
            <a:r>
              <a:rPr sz="2150" spc="5" dirty="0">
                <a:latin typeface="Calibri"/>
                <a:cs typeface="Calibri"/>
              </a:rPr>
              <a:t>,</a:t>
            </a:r>
            <a:r>
              <a:rPr sz="2150" spc="20" dirty="0">
                <a:latin typeface="Calibri"/>
                <a:cs typeface="Calibri"/>
              </a:rPr>
              <a:t> </a:t>
            </a:r>
            <a:r>
              <a:rPr sz="2150" spc="35" dirty="0">
                <a:latin typeface="Calibri"/>
                <a:cs typeface="Calibri"/>
              </a:rPr>
              <a:t>so</a:t>
            </a:r>
            <a:r>
              <a:rPr sz="2150" spc="15" dirty="0">
                <a:latin typeface="Calibri"/>
                <a:cs typeface="Calibri"/>
              </a:rPr>
              <a:t> </a:t>
            </a:r>
            <a:r>
              <a:rPr sz="2150" spc="25" dirty="0">
                <a:latin typeface="Calibri"/>
                <a:cs typeface="Calibri"/>
              </a:rPr>
              <a:t>we</a:t>
            </a:r>
            <a:r>
              <a:rPr sz="2150" dirty="0">
                <a:latin typeface="Calibri"/>
                <a:cs typeface="Calibri"/>
              </a:rPr>
              <a:t> </a:t>
            </a:r>
            <a:r>
              <a:rPr sz="2150" spc="25" dirty="0">
                <a:latin typeface="Calibri"/>
                <a:cs typeface="Calibri"/>
              </a:rPr>
              <a:t>will</a:t>
            </a:r>
            <a:r>
              <a:rPr sz="2150" spc="65" dirty="0">
                <a:latin typeface="Calibri"/>
                <a:cs typeface="Calibri"/>
              </a:rPr>
              <a:t> </a:t>
            </a:r>
            <a:r>
              <a:rPr sz="2150" spc="10" dirty="0">
                <a:latin typeface="Calibri"/>
                <a:cs typeface="Calibri"/>
              </a:rPr>
              <a:t>combine</a:t>
            </a:r>
            <a:r>
              <a:rPr sz="2150" spc="15" dirty="0">
                <a:latin typeface="Calibri"/>
                <a:cs typeface="Calibri"/>
              </a:rPr>
              <a:t> </a:t>
            </a:r>
            <a:r>
              <a:rPr sz="2150" spc="35" dirty="0">
                <a:latin typeface="Calibri"/>
                <a:cs typeface="Calibri"/>
              </a:rPr>
              <a:t>the</a:t>
            </a:r>
            <a:r>
              <a:rPr sz="2150" spc="5" dirty="0">
                <a:latin typeface="Calibri"/>
                <a:cs typeface="Calibri"/>
              </a:rPr>
              <a:t> </a:t>
            </a:r>
            <a:r>
              <a:rPr sz="2150" spc="10" dirty="0">
                <a:latin typeface="Calibri"/>
                <a:cs typeface="Calibri"/>
              </a:rPr>
              <a:t>entity</a:t>
            </a:r>
            <a:r>
              <a:rPr sz="2150" spc="30" dirty="0">
                <a:latin typeface="Calibri"/>
                <a:cs typeface="Calibri"/>
              </a:rPr>
              <a:t> </a:t>
            </a:r>
            <a:r>
              <a:rPr sz="2150" spc="15" dirty="0">
                <a:latin typeface="Calibri"/>
                <a:cs typeface="Calibri"/>
              </a:rPr>
              <a:t>set</a:t>
            </a:r>
            <a:r>
              <a:rPr sz="2150" spc="60" dirty="0">
                <a:latin typeface="Calibri"/>
                <a:cs typeface="Calibri"/>
              </a:rPr>
              <a:t> </a:t>
            </a:r>
            <a:r>
              <a:rPr sz="2150" spc="15" dirty="0">
                <a:latin typeface="Calibri"/>
                <a:cs typeface="Calibri"/>
              </a:rPr>
              <a:t>B</a:t>
            </a:r>
            <a:endParaRPr sz="2150">
              <a:latin typeface="Calibri"/>
              <a:cs typeface="Calibri"/>
            </a:endParaRPr>
          </a:p>
          <a:p>
            <a:pPr marL="355600">
              <a:lnSpc>
                <a:spcPct val="100000"/>
              </a:lnSpc>
              <a:spcBef>
                <a:spcPts val="50"/>
              </a:spcBef>
            </a:pPr>
            <a:r>
              <a:rPr sz="2150" spc="5" dirty="0">
                <a:latin typeface="Calibri"/>
                <a:cs typeface="Calibri"/>
              </a:rPr>
              <a:t>and relationship</a:t>
            </a:r>
            <a:r>
              <a:rPr sz="2150" spc="100" dirty="0">
                <a:latin typeface="Calibri"/>
                <a:cs typeface="Calibri"/>
              </a:rPr>
              <a:t> </a:t>
            </a:r>
            <a:r>
              <a:rPr sz="2150" spc="-15" dirty="0">
                <a:latin typeface="Calibri"/>
                <a:cs typeface="Calibri"/>
              </a:rPr>
              <a:t>set</a:t>
            </a:r>
            <a:r>
              <a:rPr sz="2150" spc="114" dirty="0">
                <a:latin typeface="Calibri"/>
                <a:cs typeface="Calibri"/>
              </a:rPr>
              <a:t> </a:t>
            </a:r>
            <a:r>
              <a:rPr sz="2150" spc="20" dirty="0">
                <a:latin typeface="Calibri"/>
                <a:cs typeface="Calibri"/>
              </a:rPr>
              <a:t>R.</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10" dirty="0">
                <a:latin typeface="Calibri"/>
                <a:cs typeface="Calibri"/>
              </a:rPr>
              <a:t>Then,</a:t>
            </a:r>
            <a:r>
              <a:rPr sz="2150" spc="165" dirty="0">
                <a:latin typeface="Calibri"/>
                <a:cs typeface="Calibri"/>
              </a:rPr>
              <a:t> </a:t>
            </a:r>
            <a:r>
              <a:rPr sz="2150" spc="25" dirty="0">
                <a:latin typeface="Calibri"/>
                <a:cs typeface="Calibri"/>
              </a:rPr>
              <a:t>two</a:t>
            </a:r>
            <a:r>
              <a:rPr sz="2150" spc="-55" dirty="0">
                <a:latin typeface="Calibri"/>
                <a:cs typeface="Calibri"/>
              </a:rPr>
              <a:t> </a:t>
            </a:r>
            <a:r>
              <a:rPr sz="2150" spc="5" dirty="0">
                <a:latin typeface="Calibri"/>
                <a:cs typeface="Calibri"/>
              </a:rPr>
              <a:t>tables</a:t>
            </a:r>
            <a:r>
              <a:rPr sz="2150" spc="90" dirty="0">
                <a:latin typeface="Calibri"/>
                <a:cs typeface="Calibri"/>
              </a:rPr>
              <a:t> </a:t>
            </a:r>
            <a:r>
              <a:rPr sz="2150" spc="20" dirty="0">
                <a:latin typeface="Calibri"/>
                <a:cs typeface="Calibri"/>
              </a:rPr>
              <a:t>will</a:t>
            </a:r>
            <a:r>
              <a:rPr sz="2150" spc="-75" dirty="0">
                <a:latin typeface="Calibri"/>
                <a:cs typeface="Calibri"/>
              </a:rPr>
              <a:t> </a:t>
            </a:r>
            <a:r>
              <a:rPr sz="2150" dirty="0">
                <a:latin typeface="Calibri"/>
                <a:cs typeface="Calibri"/>
              </a:rPr>
              <a:t>be</a:t>
            </a:r>
            <a:r>
              <a:rPr sz="2150" spc="75" dirty="0">
                <a:latin typeface="Calibri"/>
                <a:cs typeface="Calibri"/>
              </a:rPr>
              <a:t> </a:t>
            </a:r>
            <a:r>
              <a:rPr sz="2150" spc="-5" dirty="0">
                <a:latin typeface="Calibri"/>
                <a:cs typeface="Calibri"/>
              </a:rPr>
              <a:t>required-</a:t>
            </a:r>
            <a:endParaRPr sz="2150">
              <a:latin typeface="Calibri"/>
              <a:cs typeface="Calibri"/>
            </a:endParaRPr>
          </a:p>
          <a:p>
            <a:pPr marL="412750">
              <a:lnSpc>
                <a:spcPct val="100000"/>
              </a:lnSpc>
              <a:spcBef>
                <a:spcPts val="570"/>
              </a:spcBef>
              <a:tabLst>
                <a:tab pos="870585" algn="l"/>
              </a:tabLst>
            </a:pPr>
            <a:r>
              <a:rPr sz="2150" spc="20" dirty="0">
                <a:latin typeface="Calibri"/>
                <a:cs typeface="Calibri"/>
              </a:rPr>
              <a:t>1.	</a:t>
            </a:r>
            <a:r>
              <a:rPr sz="2150" spc="15" dirty="0">
                <a:latin typeface="Calibri"/>
                <a:cs typeface="Calibri"/>
              </a:rPr>
              <a:t>A</a:t>
            </a:r>
            <a:r>
              <a:rPr sz="2150" spc="35" dirty="0">
                <a:latin typeface="Calibri"/>
                <a:cs typeface="Calibri"/>
              </a:rPr>
              <a:t> </a:t>
            </a:r>
            <a:r>
              <a:rPr sz="2150" spc="5" dirty="0">
                <a:latin typeface="Calibri"/>
                <a:cs typeface="Calibri"/>
              </a:rPr>
              <a:t>(</a:t>
            </a:r>
            <a:r>
              <a:rPr sz="2150" spc="-35" dirty="0">
                <a:latin typeface="Calibri"/>
                <a:cs typeface="Calibri"/>
              </a:rPr>
              <a:t> </a:t>
            </a:r>
            <a:r>
              <a:rPr sz="2150" spc="15" dirty="0">
                <a:latin typeface="Calibri"/>
                <a:cs typeface="Calibri"/>
              </a:rPr>
              <a:t>a1</a:t>
            </a:r>
            <a:r>
              <a:rPr sz="2150" spc="45" dirty="0">
                <a:latin typeface="Calibri"/>
                <a:cs typeface="Calibri"/>
              </a:rPr>
              <a:t> </a:t>
            </a:r>
            <a:r>
              <a:rPr sz="2150" spc="5" dirty="0">
                <a:latin typeface="Calibri"/>
                <a:cs typeface="Calibri"/>
              </a:rPr>
              <a:t>,</a:t>
            </a:r>
            <a:r>
              <a:rPr sz="2150" spc="10" dirty="0">
                <a:latin typeface="Calibri"/>
                <a:cs typeface="Calibri"/>
              </a:rPr>
              <a:t> </a:t>
            </a:r>
            <a:r>
              <a:rPr sz="2150" spc="15" dirty="0">
                <a:latin typeface="Calibri"/>
                <a:cs typeface="Calibri"/>
              </a:rPr>
              <a:t>a2</a:t>
            </a:r>
            <a:r>
              <a:rPr sz="2150" spc="-35"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2.	BR</a:t>
            </a:r>
            <a:r>
              <a:rPr sz="2150" spc="45" dirty="0">
                <a:latin typeface="Calibri"/>
                <a:cs typeface="Calibri"/>
              </a:rPr>
              <a:t> </a:t>
            </a:r>
            <a:r>
              <a:rPr sz="2150" spc="5" dirty="0">
                <a:latin typeface="Calibri"/>
                <a:cs typeface="Calibri"/>
              </a:rPr>
              <a:t>(</a:t>
            </a:r>
            <a:r>
              <a:rPr sz="2150" spc="-30" dirty="0">
                <a:latin typeface="Calibri"/>
                <a:cs typeface="Calibri"/>
              </a:rPr>
              <a:t> </a:t>
            </a:r>
            <a:r>
              <a:rPr sz="2150" spc="15" dirty="0">
                <a:latin typeface="Calibri"/>
                <a:cs typeface="Calibri"/>
              </a:rPr>
              <a:t>a1</a:t>
            </a:r>
            <a:r>
              <a:rPr sz="2150" spc="50" dirty="0">
                <a:latin typeface="Calibri"/>
                <a:cs typeface="Calibri"/>
              </a:rPr>
              <a:t> </a:t>
            </a:r>
            <a:r>
              <a:rPr sz="2150" spc="5" dirty="0">
                <a:latin typeface="Calibri"/>
                <a:cs typeface="Calibri"/>
              </a:rPr>
              <a:t>,</a:t>
            </a:r>
            <a:r>
              <a:rPr sz="2150" spc="15" dirty="0">
                <a:latin typeface="Calibri"/>
                <a:cs typeface="Calibri"/>
              </a:rPr>
              <a:t> </a:t>
            </a:r>
            <a:r>
              <a:rPr sz="2150" dirty="0">
                <a:latin typeface="Calibri"/>
                <a:cs typeface="Calibri"/>
              </a:rPr>
              <a:t>b1</a:t>
            </a:r>
            <a:r>
              <a:rPr sz="2150" spc="-25" dirty="0">
                <a:latin typeface="Calibri"/>
                <a:cs typeface="Calibri"/>
              </a:rPr>
              <a:t> </a:t>
            </a:r>
            <a:r>
              <a:rPr sz="2150" spc="5" dirty="0">
                <a:latin typeface="Calibri"/>
                <a:cs typeface="Calibri"/>
              </a:rPr>
              <a:t>,</a:t>
            </a:r>
            <a:r>
              <a:rPr sz="2150" spc="10" dirty="0">
                <a:latin typeface="Calibri"/>
                <a:cs typeface="Calibri"/>
              </a:rPr>
              <a:t> </a:t>
            </a:r>
            <a:r>
              <a:rPr sz="2150" dirty="0">
                <a:latin typeface="Calibri"/>
                <a:cs typeface="Calibri"/>
              </a:rPr>
              <a:t>b2</a:t>
            </a:r>
            <a:r>
              <a:rPr sz="2150" spc="50" dirty="0">
                <a:latin typeface="Calibri"/>
                <a:cs typeface="Calibri"/>
              </a:rPr>
              <a:t> </a:t>
            </a:r>
            <a:r>
              <a:rPr sz="2150" spc="5" dirty="0">
                <a:latin typeface="Calibri"/>
                <a:cs typeface="Calibri"/>
              </a:rPr>
              <a:t>)</a:t>
            </a:r>
            <a:endParaRPr sz="2150">
              <a:latin typeface="Calibri"/>
              <a:cs typeface="Calibri"/>
            </a:endParaRPr>
          </a:p>
          <a:p>
            <a:pPr marL="355600" indent="-343535">
              <a:lnSpc>
                <a:spcPct val="100000"/>
              </a:lnSpc>
              <a:spcBef>
                <a:spcPts val="575"/>
              </a:spcBef>
              <a:buFont typeface="Arial MT"/>
              <a:buChar char="•"/>
              <a:tabLst>
                <a:tab pos="355600" algn="l"/>
                <a:tab pos="356235" algn="l"/>
                <a:tab pos="1413510" algn="l"/>
                <a:tab pos="1776095" algn="l"/>
                <a:tab pos="2443480" algn="l"/>
                <a:tab pos="4083685" algn="l"/>
                <a:tab pos="5008245" algn="l"/>
                <a:tab pos="5523230" algn="l"/>
                <a:tab pos="5933440" algn="l"/>
                <a:tab pos="6448425" algn="l"/>
                <a:tab pos="7563484" algn="l"/>
              </a:tabLst>
            </a:pPr>
            <a:r>
              <a:rPr sz="2150" spc="25" dirty="0">
                <a:latin typeface="Calibri"/>
                <a:cs typeface="Calibri"/>
              </a:rPr>
              <a:t>B</a:t>
            </a:r>
            <a:r>
              <a:rPr sz="2150" spc="-25" dirty="0">
                <a:latin typeface="Calibri"/>
                <a:cs typeface="Calibri"/>
              </a:rPr>
              <a:t>e</a:t>
            </a:r>
            <a:r>
              <a:rPr sz="2150" spc="-15" dirty="0">
                <a:latin typeface="Calibri"/>
                <a:cs typeface="Calibri"/>
              </a:rPr>
              <a:t>c</a:t>
            </a:r>
            <a:r>
              <a:rPr sz="2150" spc="10" dirty="0">
                <a:latin typeface="Calibri"/>
                <a:cs typeface="Calibri"/>
              </a:rPr>
              <a:t>a</a:t>
            </a:r>
            <a:r>
              <a:rPr sz="2150" spc="60" dirty="0">
                <a:latin typeface="Calibri"/>
                <a:cs typeface="Calibri"/>
              </a:rPr>
              <a:t>u</a:t>
            </a:r>
            <a:r>
              <a:rPr sz="2150" spc="-20" dirty="0">
                <a:latin typeface="Calibri"/>
                <a:cs typeface="Calibri"/>
              </a:rPr>
              <a:t>s</a:t>
            </a:r>
            <a:r>
              <a:rPr sz="2150" spc="10" dirty="0">
                <a:latin typeface="Calibri"/>
                <a:cs typeface="Calibri"/>
              </a:rPr>
              <a:t>e</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20" dirty="0">
                <a:latin typeface="Calibri"/>
                <a:cs typeface="Calibri"/>
              </a:rPr>
              <a:t>t</a:t>
            </a:r>
            <a:r>
              <a:rPr sz="2150" spc="-15" dirty="0">
                <a:latin typeface="Calibri"/>
                <a:cs typeface="Calibri"/>
              </a:rPr>
              <a:t>o</a:t>
            </a:r>
            <a:r>
              <a:rPr sz="2150" spc="20" dirty="0">
                <a:latin typeface="Calibri"/>
                <a:cs typeface="Calibri"/>
              </a:rPr>
              <a:t>t</a:t>
            </a:r>
            <a:r>
              <a:rPr sz="2150" spc="5" dirty="0">
                <a:latin typeface="Calibri"/>
                <a:cs typeface="Calibri"/>
              </a:rPr>
              <a:t>al</a:t>
            </a:r>
            <a:r>
              <a:rPr sz="2150" dirty="0">
                <a:latin typeface="Calibri"/>
                <a:cs typeface="Calibri"/>
              </a:rPr>
              <a:t>	</a:t>
            </a:r>
            <a:r>
              <a:rPr sz="2150" spc="-10" dirty="0">
                <a:latin typeface="Calibri"/>
                <a:cs typeface="Calibri"/>
              </a:rPr>
              <a:t>p</a:t>
            </a:r>
            <a:r>
              <a:rPr sz="2150" spc="10" dirty="0">
                <a:latin typeface="Calibri"/>
                <a:cs typeface="Calibri"/>
              </a:rPr>
              <a:t>a</a:t>
            </a:r>
            <a:r>
              <a:rPr sz="2150" spc="-10" dirty="0">
                <a:latin typeface="Calibri"/>
                <a:cs typeface="Calibri"/>
              </a:rPr>
              <a:t>r</a:t>
            </a:r>
            <a:r>
              <a:rPr sz="2150" spc="20" dirty="0">
                <a:latin typeface="Calibri"/>
                <a:cs typeface="Calibri"/>
              </a:rPr>
              <a:t>t</a:t>
            </a:r>
            <a:r>
              <a:rPr sz="2150" spc="25" dirty="0">
                <a:latin typeface="Calibri"/>
                <a:cs typeface="Calibri"/>
              </a:rPr>
              <a:t>i</a:t>
            </a:r>
            <a:r>
              <a:rPr sz="2150" spc="-15" dirty="0">
                <a:latin typeface="Calibri"/>
                <a:cs typeface="Calibri"/>
              </a:rPr>
              <a:t>c</a:t>
            </a:r>
            <a:r>
              <a:rPr sz="2150" spc="25" dirty="0">
                <a:latin typeface="Calibri"/>
                <a:cs typeface="Calibri"/>
              </a:rPr>
              <a:t>i</a:t>
            </a:r>
            <a:r>
              <a:rPr sz="2150" spc="-10" dirty="0">
                <a:latin typeface="Calibri"/>
                <a:cs typeface="Calibri"/>
              </a:rPr>
              <a:t>p</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5" dirty="0">
                <a:latin typeface="Calibri"/>
                <a:cs typeface="Calibri"/>
              </a:rPr>
              <a:t>,</a:t>
            </a:r>
            <a:r>
              <a:rPr sz="2150" dirty="0">
                <a:latin typeface="Calibri"/>
                <a:cs typeface="Calibri"/>
              </a:rPr>
              <a:t>	</a:t>
            </a:r>
            <a:r>
              <a:rPr sz="2150" spc="-60" dirty="0">
                <a:latin typeface="Calibri"/>
                <a:cs typeface="Calibri"/>
              </a:rPr>
              <a:t>f</a:t>
            </a:r>
            <a:r>
              <a:rPr sz="2150" spc="-15" dirty="0">
                <a:latin typeface="Calibri"/>
                <a:cs typeface="Calibri"/>
              </a:rPr>
              <a:t>o</a:t>
            </a:r>
            <a:r>
              <a:rPr sz="2150" spc="-10" dirty="0">
                <a:latin typeface="Calibri"/>
                <a:cs typeface="Calibri"/>
              </a:rPr>
              <a:t>r</a:t>
            </a:r>
            <a:r>
              <a:rPr sz="2150" spc="-25" dirty="0">
                <a:latin typeface="Calibri"/>
                <a:cs typeface="Calibri"/>
              </a:rPr>
              <a:t>e</a:t>
            </a:r>
            <a:r>
              <a:rPr sz="2150" spc="25" dirty="0">
                <a:latin typeface="Calibri"/>
                <a:cs typeface="Calibri"/>
              </a:rPr>
              <a:t>ig</a:t>
            </a:r>
            <a:r>
              <a:rPr sz="2150" spc="10" dirty="0">
                <a:latin typeface="Calibri"/>
                <a:cs typeface="Calibri"/>
              </a:rPr>
              <a:t>n</a:t>
            </a:r>
            <a:r>
              <a:rPr sz="2150" dirty="0">
                <a:latin typeface="Calibri"/>
                <a:cs typeface="Calibri"/>
              </a:rPr>
              <a:t>	</a:t>
            </a:r>
            <a:r>
              <a:rPr sz="2150" spc="-5" dirty="0">
                <a:latin typeface="Calibri"/>
                <a:cs typeface="Calibri"/>
              </a:rPr>
              <a:t>k</a:t>
            </a:r>
            <a:r>
              <a:rPr sz="2150" spc="-25" dirty="0">
                <a:latin typeface="Calibri"/>
                <a:cs typeface="Calibri"/>
              </a:rPr>
              <a:t>e</a:t>
            </a:r>
            <a:r>
              <a:rPr sz="2150" spc="10" dirty="0">
                <a:latin typeface="Calibri"/>
                <a:cs typeface="Calibri"/>
              </a:rPr>
              <a:t>y</a:t>
            </a:r>
            <a:r>
              <a:rPr sz="2150" dirty="0">
                <a:latin typeface="Calibri"/>
                <a:cs typeface="Calibri"/>
              </a:rPr>
              <a:t>	</a:t>
            </a:r>
            <a:r>
              <a:rPr sz="2150" spc="15" dirty="0">
                <a:latin typeface="Calibri"/>
                <a:cs typeface="Calibri"/>
              </a:rPr>
              <a:t>a</a:t>
            </a:r>
            <a:r>
              <a:rPr sz="2150" spc="10" dirty="0">
                <a:latin typeface="Calibri"/>
                <a:cs typeface="Calibri"/>
              </a:rPr>
              <a:t>1</a:t>
            </a:r>
            <a:r>
              <a:rPr sz="2150" dirty="0">
                <a:latin typeface="Calibri"/>
                <a:cs typeface="Calibri"/>
              </a:rPr>
              <a:t>	</a:t>
            </a:r>
            <a:r>
              <a:rPr sz="2150" spc="-10" dirty="0">
                <a:latin typeface="Calibri"/>
                <a:cs typeface="Calibri"/>
              </a:rPr>
              <a:t>h</a:t>
            </a:r>
            <a:r>
              <a:rPr sz="2150" spc="15" dirty="0">
                <a:latin typeface="Calibri"/>
                <a:cs typeface="Calibri"/>
              </a:rPr>
              <a:t>a</a:t>
            </a:r>
            <a:r>
              <a:rPr sz="2150" spc="10" dirty="0">
                <a:latin typeface="Calibri"/>
                <a:cs typeface="Calibri"/>
              </a:rPr>
              <a:t>s</a:t>
            </a:r>
            <a:r>
              <a:rPr sz="2150" dirty="0">
                <a:latin typeface="Calibri"/>
                <a:cs typeface="Calibri"/>
              </a:rPr>
              <a:t>	</a:t>
            </a:r>
            <a:r>
              <a:rPr sz="2150" spc="10" dirty="0">
                <a:latin typeface="Calibri"/>
                <a:cs typeface="Calibri"/>
              </a:rPr>
              <a:t>a</a:t>
            </a:r>
            <a:r>
              <a:rPr sz="2150" spc="-15" dirty="0">
                <a:latin typeface="Calibri"/>
                <a:cs typeface="Calibri"/>
              </a:rPr>
              <a:t>c</a:t>
            </a:r>
            <a:r>
              <a:rPr sz="2150" spc="60" dirty="0">
                <a:latin typeface="Calibri"/>
                <a:cs typeface="Calibri"/>
              </a:rPr>
              <a:t>q</a:t>
            </a:r>
            <a:r>
              <a:rPr sz="2150" spc="-10" dirty="0">
                <a:latin typeface="Calibri"/>
                <a:cs typeface="Calibri"/>
              </a:rPr>
              <a:t>u</a:t>
            </a:r>
            <a:r>
              <a:rPr sz="2150" spc="25" dirty="0">
                <a:latin typeface="Calibri"/>
                <a:cs typeface="Calibri"/>
              </a:rPr>
              <a:t>i</a:t>
            </a:r>
            <a:r>
              <a:rPr sz="2150" spc="-10" dirty="0">
                <a:latin typeface="Calibri"/>
                <a:cs typeface="Calibri"/>
              </a:rPr>
              <a:t>r</a:t>
            </a:r>
            <a:r>
              <a:rPr sz="2150" spc="-25" dirty="0">
                <a:latin typeface="Calibri"/>
                <a:cs typeface="Calibri"/>
              </a:rPr>
              <a:t>e</a:t>
            </a:r>
            <a:r>
              <a:rPr sz="2150" spc="10" dirty="0">
                <a:latin typeface="Calibri"/>
                <a:cs typeface="Calibri"/>
              </a:rPr>
              <a:t>d</a:t>
            </a:r>
            <a:r>
              <a:rPr sz="2150" dirty="0">
                <a:latin typeface="Calibri"/>
                <a:cs typeface="Calibri"/>
              </a:rPr>
              <a:t>	</a:t>
            </a:r>
            <a:r>
              <a:rPr sz="2150" spc="35" dirty="0">
                <a:latin typeface="Calibri"/>
                <a:cs typeface="Calibri"/>
              </a:rPr>
              <a:t>N</a:t>
            </a:r>
            <a:r>
              <a:rPr sz="2150" dirty="0">
                <a:latin typeface="Calibri"/>
                <a:cs typeface="Calibri"/>
              </a:rPr>
              <a:t>O</a:t>
            </a:r>
            <a:r>
              <a:rPr sz="2150" spc="10" dirty="0">
                <a:latin typeface="Calibri"/>
                <a:cs typeface="Calibri"/>
              </a:rPr>
              <a:t>T</a:t>
            </a:r>
            <a:endParaRPr sz="2150">
              <a:latin typeface="Calibri"/>
              <a:cs typeface="Calibri"/>
            </a:endParaRPr>
          </a:p>
          <a:p>
            <a:pPr marL="355600">
              <a:lnSpc>
                <a:spcPct val="100000"/>
              </a:lnSpc>
              <a:spcBef>
                <a:spcPts val="50"/>
              </a:spcBef>
            </a:pPr>
            <a:r>
              <a:rPr sz="2150" spc="15" dirty="0">
                <a:latin typeface="Calibri"/>
                <a:cs typeface="Calibri"/>
              </a:rPr>
              <a:t>NULL</a:t>
            </a:r>
            <a:r>
              <a:rPr sz="2150" spc="20" dirty="0">
                <a:latin typeface="Calibri"/>
                <a:cs typeface="Calibri"/>
              </a:rPr>
              <a:t> </a:t>
            </a:r>
            <a:r>
              <a:rPr sz="2150" spc="-5" dirty="0">
                <a:latin typeface="Calibri"/>
                <a:cs typeface="Calibri"/>
              </a:rPr>
              <a:t>constraint,</a:t>
            </a:r>
            <a:r>
              <a:rPr sz="2150" spc="100" dirty="0">
                <a:latin typeface="Calibri"/>
                <a:cs typeface="Calibri"/>
              </a:rPr>
              <a:t> </a:t>
            </a:r>
            <a:r>
              <a:rPr sz="2150" spc="-5" dirty="0">
                <a:latin typeface="Calibri"/>
                <a:cs typeface="Calibri"/>
              </a:rPr>
              <a:t>so</a:t>
            </a:r>
            <a:r>
              <a:rPr sz="2150" spc="85" dirty="0">
                <a:latin typeface="Calibri"/>
                <a:cs typeface="Calibri"/>
              </a:rPr>
              <a:t> </a:t>
            </a:r>
            <a:r>
              <a:rPr sz="2150" spc="15" dirty="0">
                <a:latin typeface="Calibri"/>
                <a:cs typeface="Calibri"/>
              </a:rPr>
              <a:t>it</a:t>
            </a:r>
            <a:r>
              <a:rPr sz="2150" spc="-15" dirty="0">
                <a:latin typeface="Calibri"/>
                <a:cs typeface="Calibri"/>
              </a:rPr>
              <a:t> </a:t>
            </a:r>
            <a:r>
              <a:rPr sz="2150" dirty="0">
                <a:latin typeface="Calibri"/>
                <a:cs typeface="Calibri"/>
              </a:rPr>
              <a:t>can’t</a:t>
            </a:r>
            <a:r>
              <a:rPr sz="2150" spc="60"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null</a:t>
            </a:r>
            <a:r>
              <a:rPr sz="2150" spc="65" dirty="0">
                <a:latin typeface="Calibri"/>
                <a:cs typeface="Calibri"/>
              </a:rPr>
              <a:t> </a:t>
            </a:r>
            <a:r>
              <a:rPr sz="2150" spc="-35" dirty="0">
                <a:latin typeface="Calibri"/>
                <a:cs typeface="Calibri"/>
              </a:rPr>
              <a:t>now.</a:t>
            </a:r>
            <a:endParaRPr sz="2150">
              <a:latin typeface="Calibri"/>
              <a:cs typeface="Calibri"/>
            </a:endParaRPr>
          </a:p>
        </p:txBody>
      </p:sp>
      <p:pic>
        <p:nvPicPr>
          <p:cNvPr id="12" name="object 12"/>
          <p:cNvPicPr/>
          <p:nvPr/>
        </p:nvPicPr>
        <p:blipFill>
          <a:blip r:embed="rId7" cstate="print"/>
          <a:stretch>
            <a:fillRect/>
          </a:stretch>
        </p:blipFill>
        <p:spPr>
          <a:xfrm>
            <a:off x="1695450" y="1914525"/>
            <a:ext cx="5924550" cy="1800225"/>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131</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131</a:t>
            </a:fld>
            <a:endParaRPr lang="en-IN"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76625" y="0"/>
              <a:ext cx="3586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24250" y="0"/>
              <a:ext cx="1433449" cy="890524"/>
            </a:xfrm>
            <a:prstGeom prst="rect">
              <a:avLst/>
            </a:prstGeom>
          </p:spPr>
        </p:pic>
        <p:pic>
          <p:nvPicPr>
            <p:cNvPr id="7" name="object 7"/>
            <p:cNvPicPr/>
            <p:nvPr/>
          </p:nvPicPr>
          <p:blipFill>
            <a:blip r:embed="rId5" cstate="print"/>
            <a:stretch>
              <a:fillRect/>
            </a:stretch>
          </p:blipFill>
          <p:spPr>
            <a:xfrm>
              <a:off x="4391025" y="0"/>
              <a:ext cx="690562" cy="890524"/>
            </a:xfrm>
            <a:prstGeom prst="rect">
              <a:avLst/>
            </a:prstGeom>
          </p:spPr>
        </p:pic>
        <p:pic>
          <p:nvPicPr>
            <p:cNvPr id="8" name="object 8"/>
            <p:cNvPicPr/>
            <p:nvPr/>
          </p:nvPicPr>
          <p:blipFill>
            <a:blip r:embed="rId6" cstate="print"/>
            <a:stretch>
              <a:fillRect/>
            </a:stretch>
          </p:blipFill>
          <p:spPr>
            <a:xfrm>
              <a:off x="4514850" y="0"/>
              <a:ext cx="2500376" cy="890524"/>
            </a:xfrm>
            <a:prstGeom prst="rect">
              <a:avLst/>
            </a:prstGeom>
          </p:spPr>
        </p:pic>
      </p:grpSp>
      <p:sp>
        <p:nvSpPr>
          <p:cNvPr id="9" name="object 9"/>
          <p:cNvSpPr txBox="1">
            <a:spLocks noGrp="1"/>
          </p:cNvSpPr>
          <p:nvPr>
            <p:ph type="title"/>
          </p:nvPr>
        </p:nvSpPr>
        <p:spPr>
          <a:xfrm>
            <a:off x="3788409" y="57785"/>
            <a:ext cx="29533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RULE-06</a:t>
            </a:r>
            <a:r>
              <a:rPr b="1" spc="-110" dirty="0">
                <a:latin typeface="Calibri"/>
                <a:cs typeface="Calibri"/>
              </a:rPr>
              <a:t> </a:t>
            </a:r>
            <a:r>
              <a:rPr b="1" spc="-5" dirty="0">
                <a:latin typeface="Calibri"/>
                <a:cs typeface="Calibri"/>
              </a:rPr>
              <a:t>(contd..)</a:t>
            </a:r>
          </a:p>
        </p:txBody>
      </p:sp>
      <p:sp>
        <p:nvSpPr>
          <p:cNvPr id="10" name="object 10"/>
          <p:cNvSpPr txBox="1"/>
          <p:nvPr/>
        </p:nvSpPr>
        <p:spPr>
          <a:xfrm>
            <a:off x="536575" y="1068387"/>
            <a:ext cx="8077834" cy="1769110"/>
          </a:xfrm>
          <a:prstGeom prst="rect">
            <a:avLst/>
          </a:prstGeom>
        </p:spPr>
        <p:txBody>
          <a:bodyPr vert="horz" wrap="square" lIns="0" tIns="635" rIns="0" bIns="0" rtlCol="0">
            <a:spAutoFit/>
          </a:bodyPr>
          <a:lstStyle/>
          <a:p>
            <a:pPr marL="12700" marR="5080" algn="just">
              <a:lnSpc>
                <a:spcPct val="104700"/>
              </a:lnSpc>
              <a:spcBef>
                <a:spcPts val="5"/>
              </a:spcBef>
            </a:pPr>
            <a:r>
              <a:rPr sz="2150" b="1" spc="15" dirty="0">
                <a:latin typeface="Calibri"/>
                <a:cs typeface="Calibri"/>
              </a:rPr>
              <a:t>Case-02:</a:t>
            </a:r>
            <a:r>
              <a:rPr sz="2150" b="1" spc="20" dirty="0">
                <a:latin typeface="Calibri"/>
                <a:cs typeface="Calibri"/>
              </a:rPr>
              <a:t> </a:t>
            </a:r>
            <a:r>
              <a:rPr sz="2150" b="1" spc="10" dirty="0">
                <a:latin typeface="Calibri"/>
                <a:cs typeface="Calibri"/>
              </a:rPr>
              <a:t>For</a:t>
            </a:r>
            <a:r>
              <a:rPr sz="2150" b="1" spc="15" dirty="0">
                <a:latin typeface="Calibri"/>
                <a:cs typeface="Calibri"/>
              </a:rPr>
              <a:t> Binary</a:t>
            </a:r>
            <a:r>
              <a:rPr sz="2150" b="1" spc="20" dirty="0">
                <a:latin typeface="Calibri"/>
                <a:cs typeface="Calibri"/>
              </a:rPr>
              <a:t> </a:t>
            </a:r>
            <a:r>
              <a:rPr sz="2150" b="1" spc="15" dirty="0">
                <a:latin typeface="Calibri"/>
                <a:cs typeface="Calibri"/>
              </a:rPr>
              <a:t>Relationship</a:t>
            </a:r>
            <a:r>
              <a:rPr sz="2150" b="1" spc="20" dirty="0">
                <a:latin typeface="Calibri"/>
                <a:cs typeface="Calibri"/>
              </a:rPr>
              <a:t> </a:t>
            </a:r>
            <a:r>
              <a:rPr sz="2150" b="1" spc="5" dirty="0">
                <a:latin typeface="Calibri"/>
                <a:cs typeface="Calibri"/>
              </a:rPr>
              <a:t>With</a:t>
            </a:r>
            <a:r>
              <a:rPr sz="2150" b="1" spc="10" dirty="0">
                <a:latin typeface="Calibri"/>
                <a:cs typeface="Calibri"/>
              </a:rPr>
              <a:t> </a:t>
            </a:r>
            <a:r>
              <a:rPr sz="2150" b="1" dirty="0">
                <a:latin typeface="Calibri"/>
                <a:cs typeface="Calibri"/>
              </a:rPr>
              <a:t>Cardinality</a:t>
            </a:r>
            <a:r>
              <a:rPr sz="2150" b="1" spc="484" dirty="0">
                <a:latin typeface="Calibri"/>
                <a:cs typeface="Calibri"/>
              </a:rPr>
              <a:t> </a:t>
            </a:r>
            <a:r>
              <a:rPr sz="2150" b="1" spc="10" dirty="0">
                <a:latin typeface="Calibri"/>
                <a:cs typeface="Calibri"/>
              </a:rPr>
              <a:t>Constraint  and </a:t>
            </a:r>
            <a:r>
              <a:rPr sz="2150" b="1" spc="15" dirty="0">
                <a:latin typeface="Calibri"/>
                <a:cs typeface="Calibri"/>
              </a:rPr>
              <a:t> </a:t>
            </a:r>
            <a:r>
              <a:rPr sz="2150" b="1" spc="-45" dirty="0">
                <a:latin typeface="Calibri"/>
                <a:cs typeface="Calibri"/>
              </a:rPr>
              <a:t>Total</a:t>
            </a:r>
            <a:r>
              <a:rPr sz="2150" b="1" spc="110" dirty="0">
                <a:latin typeface="Calibri"/>
                <a:cs typeface="Calibri"/>
              </a:rPr>
              <a:t> </a:t>
            </a:r>
            <a:r>
              <a:rPr sz="2150" b="1" spc="-5" dirty="0">
                <a:latin typeface="Calibri"/>
                <a:cs typeface="Calibri"/>
              </a:rPr>
              <a:t>Participation</a:t>
            </a:r>
            <a:r>
              <a:rPr sz="2150" b="1" spc="235" dirty="0">
                <a:latin typeface="Calibri"/>
                <a:cs typeface="Calibri"/>
              </a:rPr>
              <a:t> </a:t>
            </a:r>
            <a:r>
              <a:rPr sz="2150" b="1" dirty="0">
                <a:latin typeface="Calibri"/>
                <a:cs typeface="Calibri"/>
              </a:rPr>
              <a:t>Constraint</a:t>
            </a:r>
            <a:r>
              <a:rPr sz="2150" b="1" spc="125" dirty="0">
                <a:latin typeface="Calibri"/>
                <a:cs typeface="Calibri"/>
              </a:rPr>
              <a:t> </a:t>
            </a:r>
            <a:r>
              <a:rPr sz="2150" b="1" spc="5" dirty="0">
                <a:latin typeface="Calibri"/>
                <a:cs typeface="Calibri"/>
              </a:rPr>
              <a:t>From</a:t>
            </a:r>
            <a:r>
              <a:rPr sz="2150" b="1" spc="70" dirty="0">
                <a:latin typeface="Calibri"/>
                <a:cs typeface="Calibri"/>
              </a:rPr>
              <a:t> </a:t>
            </a:r>
            <a:r>
              <a:rPr sz="2150" b="1" spc="10" dirty="0">
                <a:latin typeface="Calibri"/>
                <a:cs typeface="Calibri"/>
              </a:rPr>
              <a:t>Both</a:t>
            </a:r>
            <a:r>
              <a:rPr sz="2150" b="1" spc="-10" dirty="0">
                <a:latin typeface="Calibri"/>
                <a:cs typeface="Calibri"/>
              </a:rPr>
              <a:t> </a:t>
            </a:r>
            <a:r>
              <a:rPr sz="2150" b="1" spc="20" dirty="0">
                <a:latin typeface="Calibri"/>
                <a:cs typeface="Calibri"/>
              </a:rPr>
              <a:t>Sides</a:t>
            </a:r>
            <a:endParaRPr sz="2150">
              <a:latin typeface="Calibri"/>
              <a:cs typeface="Calibri"/>
            </a:endParaRPr>
          </a:p>
          <a:p>
            <a:pPr marL="355600" marR="7620" indent="-343535" algn="just">
              <a:lnSpc>
                <a:spcPct val="101899"/>
              </a:lnSpc>
              <a:spcBef>
                <a:spcPts val="525"/>
              </a:spcBef>
              <a:buFont typeface="Arial MT"/>
              <a:buChar char="•"/>
              <a:tabLst>
                <a:tab pos="356235" algn="l"/>
              </a:tabLst>
            </a:pPr>
            <a:r>
              <a:rPr sz="2150" spc="-5" dirty="0">
                <a:latin typeface="Calibri"/>
                <a:cs typeface="Calibri"/>
              </a:rPr>
              <a:t>If </a:t>
            </a:r>
            <a:r>
              <a:rPr sz="2150" spc="15" dirty="0">
                <a:latin typeface="Calibri"/>
                <a:cs typeface="Calibri"/>
              </a:rPr>
              <a:t>there </a:t>
            </a:r>
            <a:r>
              <a:rPr sz="2150" spc="20" dirty="0">
                <a:latin typeface="Calibri"/>
                <a:cs typeface="Calibri"/>
              </a:rPr>
              <a:t>is </a:t>
            </a:r>
            <a:r>
              <a:rPr sz="2150" spc="10" dirty="0">
                <a:latin typeface="Calibri"/>
                <a:cs typeface="Calibri"/>
              </a:rPr>
              <a:t>a </a:t>
            </a:r>
            <a:r>
              <a:rPr sz="2150" spc="-5" dirty="0">
                <a:latin typeface="Calibri"/>
                <a:cs typeface="Calibri"/>
              </a:rPr>
              <a:t>key </a:t>
            </a:r>
            <a:r>
              <a:rPr sz="2150" dirty="0">
                <a:latin typeface="Calibri"/>
                <a:cs typeface="Calibri"/>
              </a:rPr>
              <a:t>constraint </a:t>
            </a:r>
            <a:r>
              <a:rPr sz="2150" spc="20" dirty="0">
                <a:latin typeface="Calibri"/>
                <a:cs typeface="Calibri"/>
              </a:rPr>
              <a:t>from </a:t>
            </a:r>
            <a:r>
              <a:rPr sz="2150" spc="5" dirty="0">
                <a:latin typeface="Calibri"/>
                <a:cs typeface="Calibri"/>
              </a:rPr>
              <a:t>both </a:t>
            </a:r>
            <a:r>
              <a:rPr sz="2150" spc="35" dirty="0">
                <a:latin typeface="Calibri"/>
                <a:cs typeface="Calibri"/>
              </a:rPr>
              <a:t>the </a:t>
            </a:r>
            <a:r>
              <a:rPr sz="2150" spc="15" dirty="0">
                <a:latin typeface="Calibri"/>
                <a:cs typeface="Calibri"/>
              </a:rPr>
              <a:t>sides </a:t>
            </a:r>
            <a:r>
              <a:rPr sz="2150" spc="-5" dirty="0">
                <a:latin typeface="Calibri"/>
                <a:cs typeface="Calibri"/>
              </a:rPr>
              <a:t>of </a:t>
            </a:r>
            <a:r>
              <a:rPr sz="2150" spc="50" dirty="0">
                <a:latin typeface="Calibri"/>
                <a:cs typeface="Calibri"/>
              </a:rPr>
              <a:t>an </a:t>
            </a:r>
            <a:r>
              <a:rPr sz="2150" spc="10" dirty="0">
                <a:latin typeface="Calibri"/>
                <a:cs typeface="Calibri"/>
              </a:rPr>
              <a:t>entity </a:t>
            </a:r>
            <a:r>
              <a:rPr sz="2150" spc="-15" dirty="0">
                <a:latin typeface="Calibri"/>
                <a:cs typeface="Calibri"/>
              </a:rPr>
              <a:t>set </a:t>
            </a:r>
            <a:r>
              <a:rPr sz="2150" spc="25" dirty="0">
                <a:latin typeface="Calibri"/>
                <a:cs typeface="Calibri"/>
              </a:rPr>
              <a:t>with </a:t>
            </a:r>
            <a:r>
              <a:rPr sz="2150" spc="30" dirty="0">
                <a:latin typeface="Calibri"/>
                <a:cs typeface="Calibri"/>
              </a:rPr>
              <a:t> </a:t>
            </a:r>
            <a:r>
              <a:rPr sz="2150" spc="10" dirty="0">
                <a:latin typeface="Calibri"/>
                <a:cs typeface="Calibri"/>
              </a:rPr>
              <a:t>total</a:t>
            </a:r>
            <a:r>
              <a:rPr sz="2150" spc="15" dirty="0">
                <a:latin typeface="Calibri"/>
                <a:cs typeface="Calibri"/>
              </a:rPr>
              <a:t> </a:t>
            </a:r>
            <a:r>
              <a:rPr sz="2150" spc="10" dirty="0">
                <a:latin typeface="Calibri"/>
                <a:cs typeface="Calibri"/>
              </a:rPr>
              <a:t>participation,</a:t>
            </a:r>
            <a:r>
              <a:rPr sz="2150" spc="15" dirty="0">
                <a:latin typeface="Calibri"/>
                <a:cs typeface="Calibri"/>
              </a:rPr>
              <a:t> </a:t>
            </a:r>
            <a:r>
              <a:rPr sz="2150" dirty="0">
                <a:latin typeface="Calibri"/>
                <a:cs typeface="Calibri"/>
              </a:rPr>
              <a:t>then</a:t>
            </a:r>
            <a:r>
              <a:rPr sz="2150" spc="5" dirty="0">
                <a:latin typeface="Calibri"/>
                <a:cs typeface="Calibri"/>
              </a:rPr>
              <a:t> </a:t>
            </a:r>
            <a:r>
              <a:rPr sz="2150" spc="10" dirty="0">
                <a:latin typeface="Calibri"/>
                <a:cs typeface="Calibri"/>
              </a:rPr>
              <a:t>that</a:t>
            </a:r>
            <a:r>
              <a:rPr sz="2150" spc="15" dirty="0">
                <a:latin typeface="Calibri"/>
                <a:cs typeface="Calibri"/>
              </a:rPr>
              <a:t> binary</a:t>
            </a:r>
            <a:r>
              <a:rPr sz="2150" spc="20" dirty="0">
                <a:latin typeface="Calibri"/>
                <a:cs typeface="Calibri"/>
              </a:rPr>
              <a:t> </a:t>
            </a:r>
            <a:r>
              <a:rPr sz="2150" spc="10" dirty="0">
                <a:latin typeface="Calibri"/>
                <a:cs typeface="Calibri"/>
              </a:rPr>
              <a:t>relationship  </a:t>
            </a:r>
            <a:r>
              <a:rPr sz="2150" spc="20" dirty="0">
                <a:latin typeface="Calibri"/>
                <a:cs typeface="Calibri"/>
              </a:rPr>
              <a:t>is  </a:t>
            </a:r>
            <a:r>
              <a:rPr sz="2150" spc="10" dirty="0">
                <a:latin typeface="Calibri"/>
                <a:cs typeface="Calibri"/>
              </a:rPr>
              <a:t>represented </a:t>
            </a:r>
            <a:r>
              <a:rPr sz="2150" spc="15" dirty="0">
                <a:latin typeface="Calibri"/>
                <a:cs typeface="Calibri"/>
              </a:rPr>
              <a:t> </a:t>
            </a:r>
            <a:r>
              <a:rPr sz="2150" dirty="0">
                <a:latin typeface="Calibri"/>
                <a:cs typeface="Calibri"/>
              </a:rPr>
              <a:t>using</a:t>
            </a:r>
            <a:r>
              <a:rPr sz="2150" spc="60" dirty="0">
                <a:latin typeface="Calibri"/>
                <a:cs typeface="Calibri"/>
              </a:rPr>
              <a:t> </a:t>
            </a:r>
            <a:r>
              <a:rPr sz="2150" spc="5" dirty="0">
                <a:latin typeface="Calibri"/>
                <a:cs typeface="Calibri"/>
              </a:rPr>
              <a:t>only</a:t>
            </a:r>
            <a:r>
              <a:rPr sz="2150" spc="105" dirty="0">
                <a:latin typeface="Calibri"/>
                <a:cs typeface="Calibri"/>
              </a:rPr>
              <a:t> </a:t>
            </a:r>
            <a:r>
              <a:rPr sz="2150" spc="10" dirty="0">
                <a:latin typeface="Calibri"/>
                <a:cs typeface="Calibri"/>
              </a:rPr>
              <a:t>single</a:t>
            </a:r>
            <a:r>
              <a:rPr sz="2150" spc="15" dirty="0">
                <a:latin typeface="Calibri"/>
                <a:cs typeface="Calibri"/>
              </a:rPr>
              <a:t> </a:t>
            </a:r>
            <a:r>
              <a:rPr sz="2150" spc="5" dirty="0">
                <a:latin typeface="Calibri"/>
                <a:cs typeface="Calibri"/>
              </a:rPr>
              <a:t>table.</a:t>
            </a:r>
            <a:endParaRPr sz="2150">
              <a:latin typeface="Calibri"/>
              <a:cs typeface="Calibri"/>
            </a:endParaRPr>
          </a:p>
        </p:txBody>
      </p:sp>
      <p:sp>
        <p:nvSpPr>
          <p:cNvPr id="11" name="object 11"/>
          <p:cNvSpPr txBox="1"/>
          <p:nvPr/>
        </p:nvSpPr>
        <p:spPr>
          <a:xfrm>
            <a:off x="536575" y="5234368"/>
            <a:ext cx="4033520" cy="826769"/>
          </a:xfrm>
          <a:prstGeom prst="rect">
            <a:avLst/>
          </a:prstGeom>
        </p:spPr>
        <p:txBody>
          <a:bodyPr vert="horz" wrap="square" lIns="0" tIns="12065" rIns="0" bIns="0" rtlCol="0">
            <a:spAutoFit/>
          </a:bodyPr>
          <a:lstStyle/>
          <a:p>
            <a:pPr marL="355600" marR="5080" indent="-355600">
              <a:lnSpc>
                <a:spcPct val="122300"/>
              </a:lnSpc>
              <a:spcBef>
                <a:spcPts val="95"/>
              </a:spcBef>
              <a:buFont typeface="Arial MT"/>
              <a:buChar char="•"/>
              <a:tabLst>
                <a:tab pos="355600" algn="l"/>
                <a:tab pos="356235" algn="l"/>
                <a:tab pos="870585" algn="l"/>
              </a:tabLst>
            </a:pPr>
            <a:r>
              <a:rPr sz="2150" spc="-10" dirty="0">
                <a:latin typeface="Calibri"/>
                <a:cs typeface="Calibri"/>
              </a:rPr>
              <a:t>Here,</a:t>
            </a:r>
            <a:r>
              <a:rPr sz="2150" spc="95" dirty="0">
                <a:latin typeface="Calibri"/>
                <a:cs typeface="Calibri"/>
              </a:rPr>
              <a:t> </a:t>
            </a:r>
            <a:r>
              <a:rPr sz="2150" spc="5" dirty="0">
                <a:latin typeface="Calibri"/>
                <a:cs typeface="Calibri"/>
              </a:rPr>
              <a:t>Only</a:t>
            </a:r>
            <a:r>
              <a:rPr sz="2150" spc="100" dirty="0">
                <a:latin typeface="Calibri"/>
                <a:cs typeface="Calibri"/>
              </a:rPr>
              <a:t> </a:t>
            </a:r>
            <a:r>
              <a:rPr sz="2150" spc="-5" dirty="0">
                <a:latin typeface="Calibri"/>
                <a:cs typeface="Calibri"/>
              </a:rPr>
              <a:t>one</a:t>
            </a:r>
            <a:r>
              <a:rPr sz="2150" spc="75" dirty="0">
                <a:latin typeface="Calibri"/>
                <a:cs typeface="Calibri"/>
              </a:rPr>
              <a:t> </a:t>
            </a:r>
            <a:r>
              <a:rPr sz="2150" spc="10" dirty="0">
                <a:latin typeface="Calibri"/>
                <a:cs typeface="Calibri"/>
              </a:rPr>
              <a:t>table </a:t>
            </a:r>
            <a:r>
              <a:rPr sz="2150" spc="20" dirty="0">
                <a:latin typeface="Calibri"/>
                <a:cs typeface="Calibri"/>
              </a:rPr>
              <a:t>is</a:t>
            </a:r>
            <a:r>
              <a:rPr sz="2150" spc="10" dirty="0">
                <a:latin typeface="Calibri"/>
                <a:cs typeface="Calibri"/>
              </a:rPr>
              <a:t> </a:t>
            </a:r>
            <a:r>
              <a:rPr sz="2150" spc="-5" dirty="0">
                <a:latin typeface="Calibri"/>
                <a:cs typeface="Calibri"/>
              </a:rPr>
              <a:t>required. </a:t>
            </a:r>
            <a:r>
              <a:rPr sz="2150" spc="-470" dirty="0">
                <a:latin typeface="Calibri"/>
                <a:cs typeface="Calibri"/>
              </a:rPr>
              <a:t> </a:t>
            </a:r>
            <a:r>
              <a:rPr sz="2150" spc="20" dirty="0">
                <a:latin typeface="Calibri"/>
                <a:cs typeface="Calibri"/>
              </a:rPr>
              <a:t>1.	ARB</a:t>
            </a:r>
            <a:r>
              <a:rPr sz="2150" spc="55" dirty="0">
                <a:latin typeface="Calibri"/>
                <a:cs typeface="Calibri"/>
              </a:rPr>
              <a:t> </a:t>
            </a:r>
            <a:r>
              <a:rPr sz="2150" spc="5" dirty="0">
                <a:latin typeface="Calibri"/>
                <a:cs typeface="Calibri"/>
              </a:rPr>
              <a:t>(</a:t>
            </a:r>
            <a:r>
              <a:rPr sz="2150" spc="-25" dirty="0">
                <a:latin typeface="Calibri"/>
                <a:cs typeface="Calibri"/>
              </a:rPr>
              <a:t> </a:t>
            </a:r>
            <a:r>
              <a:rPr sz="2150" spc="15" dirty="0">
                <a:latin typeface="Calibri"/>
                <a:cs typeface="Calibri"/>
              </a:rPr>
              <a:t>a1</a:t>
            </a:r>
            <a:r>
              <a:rPr sz="2150" spc="60" dirty="0">
                <a:latin typeface="Calibri"/>
                <a:cs typeface="Calibri"/>
              </a:rPr>
              <a:t> </a:t>
            </a:r>
            <a:r>
              <a:rPr sz="2150" spc="5" dirty="0">
                <a:latin typeface="Calibri"/>
                <a:cs typeface="Calibri"/>
              </a:rPr>
              <a:t>,</a:t>
            </a:r>
            <a:r>
              <a:rPr sz="2150" spc="15" dirty="0">
                <a:latin typeface="Calibri"/>
                <a:cs typeface="Calibri"/>
              </a:rPr>
              <a:t> a2</a:t>
            </a:r>
            <a:r>
              <a:rPr sz="2150" spc="-15" dirty="0">
                <a:latin typeface="Calibri"/>
                <a:cs typeface="Calibri"/>
              </a:rPr>
              <a:t> </a:t>
            </a:r>
            <a:r>
              <a:rPr sz="2150" spc="5" dirty="0">
                <a:latin typeface="Calibri"/>
                <a:cs typeface="Calibri"/>
              </a:rPr>
              <a:t>,</a:t>
            </a:r>
            <a:r>
              <a:rPr sz="2150" spc="15" dirty="0">
                <a:latin typeface="Calibri"/>
                <a:cs typeface="Calibri"/>
              </a:rPr>
              <a:t> </a:t>
            </a:r>
            <a:r>
              <a:rPr sz="2150" dirty="0">
                <a:latin typeface="Calibri"/>
                <a:cs typeface="Calibri"/>
              </a:rPr>
              <a:t>b1</a:t>
            </a:r>
            <a:r>
              <a:rPr sz="2150" spc="60" dirty="0">
                <a:latin typeface="Calibri"/>
                <a:cs typeface="Calibri"/>
              </a:rPr>
              <a:t> </a:t>
            </a:r>
            <a:r>
              <a:rPr sz="2150" spc="5" dirty="0">
                <a:latin typeface="Calibri"/>
                <a:cs typeface="Calibri"/>
              </a:rPr>
              <a:t>,</a:t>
            </a:r>
            <a:r>
              <a:rPr sz="2150" spc="15" dirty="0">
                <a:latin typeface="Calibri"/>
                <a:cs typeface="Calibri"/>
              </a:rPr>
              <a:t> </a:t>
            </a:r>
            <a:r>
              <a:rPr sz="2150" dirty="0">
                <a:latin typeface="Calibri"/>
                <a:cs typeface="Calibri"/>
              </a:rPr>
              <a:t>b2</a:t>
            </a:r>
            <a:r>
              <a:rPr sz="2150" spc="60" dirty="0">
                <a:latin typeface="Calibri"/>
                <a:cs typeface="Calibri"/>
              </a:rPr>
              <a:t> </a:t>
            </a:r>
            <a:r>
              <a:rPr sz="2150" spc="5" dirty="0">
                <a:latin typeface="Calibri"/>
                <a:cs typeface="Calibri"/>
              </a:rPr>
              <a:t>)</a:t>
            </a:r>
            <a:endParaRPr sz="2150">
              <a:latin typeface="Calibri"/>
              <a:cs typeface="Calibri"/>
            </a:endParaRPr>
          </a:p>
        </p:txBody>
      </p:sp>
      <p:pic>
        <p:nvPicPr>
          <p:cNvPr id="12" name="object 12"/>
          <p:cNvPicPr/>
          <p:nvPr/>
        </p:nvPicPr>
        <p:blipFill>
          <a:blip r:embed="rId7" cstate="print"/>
          <a:stretch>
            <a:fillRect/>
          </a:stretch>
        </p:blipFill>
        <p:spPr>
          <a:xfrm>
            <a:off x="1962150" y="3143250"/>
            <a:ext cx="5638800" cy="1943100"/>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132</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132</a:t>
            </a:fld>
            <a:endParaRPr lang="en-IN"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229100" y="0"/>
              <a:ext cx="20717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276725" y="0"/>
              <a:ext cx="1433449" cy="890524"/>
            </a:xfrm>
            <a:prstGeom prst="rect">
              <a:avLst/>
            </a:prstGeom>
          </p:spPr>
        </p:pic>
        <p:pic>
          <p:nvPicPr>
            <p:cNvPr id="7" name="object 7"/>
            <p:cNvPicPr/>
            <p:nvPr/>
          </p:nvPicPr>
          <p:blipFill>
            <a:blip r:embed="rId5" cstate="print"/>
            <a:stretch>
              <a:fillRect/>
            </a:stretch>
          </p:blipFill>
          <p:spPr>
            <a:xfrm>
              <a:off x="5143500" y="0"/>
              <a:ext cx="690562" cy="890524"/>
            </a:xfrm>
            <a:prstGeom prst="rect">
              <a:avLst/>
            </a:prstGeom>
          </p:spPr>
        </p:pic>
        <p:pic>
          <p:nvPicPr>
            <p:cNvPr id="8" name="object 8"/>
            <p:cNvPicPr/>
            <p:nvPr/>
          </p:nvPicPr>
          <p:blipFill>
            <a:blip r:embed="rId6" cstate="print"/>
            <a:stretch>
              <a:fillRect/>
            </a:stretch>
          </p:blipFill>
          <p:spPr>
            <a:xfrm>
              <a:off x="5267325" y="0"/>
              <a:ext cx="985837" cy="890524"/>
            </a:xfrm>
            <a:prstGeom prst="rect">
              <a:avLst/>
            </a:prstGeom>
          </p:spPr>
        </p:pic>
      </p:grpSp>
      <p:sp>
        <p:nvSpPr>
          <p:cNvPr id="9" name="object 9"/>
          <p:cNvSpPr txBox="1">
            <a:spLocks noGrp="1"/>
          </p:cNvSpPr>
          <p:nvPr>
            <p:ph type="title"/>
          </p:nvPr>
        </p:nvSpPr>
        <p:spPr>
          <a:xfrm>
            <a:off x="4541901" y="57785"/>
            <a:ext cx="143700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a:t>
            </a:r>
            <a:r>
              <a:rPr b="1" spc="15" dirty="0">
                <a:latin typeface="Calibri"/>
                <a:cs typeface="Calibri"/>
              </a:rPr>
              <a:t>U</a:t>
            </a:r>
            <a:r>
              <a:rPr b="1" spc="-15" dirty="0">
                <a:latin typeface="Calibri"/>
                <a:cs typeface="Calibri"/>
              </a:rPr>
              <a:t>L</a:t>
            </a:r>
            <a:r>
              <a:rPr b="1" spc="10" dirty="0">
                <a:latin typeface="Calibri"/>
                <a:cs typeface="Calibri"/>
              </a:rPr>
              <a:t>E</a:t>
            </a:r>
            <a:r>
              <a:rPr b="1" spc="-10" dirty="0">
                <a:latin typeface="Calibri"/>
                <a:cs typeface="Calibri"/>
              </a:rPr>
              <a:t>-</a:t>
            </a:r>
            <a:r>
              <a:rPr b="1" spc="30" dirty="0">
                <a:latin typeface="Calibri"/>
                <a:cs typeface="Calibri"/>
              </a:rPr>
              <a:t>07</a:t>
            </a:r>
          </a:p>
        </p:txBody>
      </p:sp>
      <p:sp>
        <p:nvSpPr>
          <p:cNvPr id="10" name="object 10"/>
          <p:cNvSpPr txBox="1"/>
          <p:nvPr/>
        </p:nvSpPr>
        <p:spPr>
          <a:xfrm>
            <a:off x="536575" y="1538033"/>
            <a:ext cx="8068309" cy="1179830"/>
          </a:xfrm>
          <a:prstGeom prst="rect">
            <a:avLst/>
          </a:prstGeom>
        </p:spPr>
        <p:txBody>
          <a:bodyPr vert="horz" wrap="square" lIns="0" tIns="94615" rIns="0" bIns="0" rtlCol="0">
            <a:spAutoFit/>
          </a:bodyPr>
          <a:lstStyle/>
          <a:p>
            <a:pPr marL="12700">
              <a:lnSpc>
                <a:spcPct val="100000"/>
              </a:lnSpc>
              <a:spcBef>
                <a:spcPts val="745"/>
              </a:spcBef>
            </a:pPr>
            <a:r>
              <a:rPr sz="2150" b="1" spc="20" dirty="0">
                <a:latin typeface="Calibri"/>
                <a:cs typeface="Calibri"/>
              </a:rPr>
              <a:t>Rule-07:</a:t>
            </a:r>
            <a:r>
              <a:rPr sz="2150" b="1" spc="25" dirty="0">
                <a:latin typeface="Calibri"/>
                <a:cs typeface="Calibri"/>
              </a:rPr>
              <a:t> </a:t>
            </a:r>
            <a:r>
              <a:rPr sz="2150" b="1" spc="10" dirty="0">
                <a:latin typeface="Calibri"/>
                <a:cs typeface="Calibri"/>
              </a:rPr>
              <a:t>For </a:t>
            </a:r>
            <a:r>
              <a:rPr sz="2150" b="1" dirty="0">
                <a:latin typeface="Calibri"/>
                <a:cs typeface="Calibri"/>
              </a:rPr>
              <a:t>Binary</a:t>
            </a:r>
            <a:r>
              <a:rPr sz="2150" b="1" spc="130" dirty="0">
                <a:latin typeface="Calibri"/>
                <a:cs typeface="Calibri"/>
              </a:rPr>
              <a:t> </a:t>
            </a:r>
            <a:r>
              <a:rPr sz="2150" b="1" spc="15" dirty="0">
                <a:latin typeface="Calibri"/>
                <a:cs typeface="Calibri"/>
              </a:rPr>
              <a:t>Relationship</a:t>
            </a:r>
            <a:r>
              <a:rPr sz="2150" b="1" spc="-5" dirty="0">
                <a:latin typeface="Calibri"/>
                <a:cs typeface="Calibri"/>
              </a:rPr>
              <a:t> </a:t>
            </a:r>
            <a:r>
              <a:rPr sz="2150" b="1" spc="5" dirty="0">
                <a:latin typeface="Calibri"/>
                <a:cs typeface="Calibri"/>
              </a:rPr>
              <a:t>With</a:t>
            </a:r>
            <a:r>
              <a:rPr sz="2150" b="1" spc="60" dirty="0">
                <a:latin typeface="Calibri"/>
                <a:cs typeface="Calibri"/>
              </a:rPr>
              <a:t> </a:t>
            </a:r>
            <a:r>
              <a:rPr sz="2150" b="1" spc="-10" dirty="0">
                <a:latin typeface="Calibri"/>
                <a:cs typeface="Calibri"/>
              </a:rPr>
              <a:t>Weak</a:t>
            </a:r>
            <a:r>
              <a:rPr sz="2150" b="1" spc="110" dirty="0">
                <a:latin typeface="Calibri"/>
                <a:cs typeface="Calibri"/>
              </a:rPr>
              <a:t> </a:t>
            </a:r>
            <a:r>
              <a:rPr sz="2150" b="1" spc="10" dirty="0">
                <a:latin typeface="Calibri"/>
                <a:cs typeface="Calibri"/>
              </a:rPr>
              <a:t>Entity</a:t>
            </a:r>
            <a:r>
              <a:rPr sz="2150" b="1" spc="-25" dirty="0">
                <a:latin typeface="Calibri"/>
                <a:cs typeface="Calibri"/>
              </a:rPr>
              <a:t> </a:t>
            </a:r>
            <a:r>
              <a:rPr sz="2150" b="1" spc="25" dirty="0">
                <a:latin typeface="Calibri"/>
                <a:cs typeface="Calibri"/>
              </a:rPr>
              <a:t>Set</a:t>
            </a:r>
            <a:endParaRPr sz="2150">
              <a:latin typeface="Calibri"/>
              <a:cs typeface="Calibri"/>
            </a:endParaRPr>
          </a:p>
          <a:p>
            <a:pPr marL="355600" marR="5080" indent="-343535">
              <a:lnSpc>
                <a:spcPct val="101899"/>
              </a:lnSpc>
              <a:spcBef>
                <a:spcPts val="600"/>
              </a:spcBef>
              <a:buFont typeface="Arial MT"/>
              <a:buChar char="•"/>
              <a:tabLst>
                <a:tab pos="355600" algn="l"/>
                <a:tab pos="356235" algn="l"/>
                <a:tab pos="1146810" algn="l"/>
                <a:tab pos="1957070" algn="l"/>
                <a:tab pos="2453005" algn="l"/>
                <a:tab pos="3359150" algn="l"/>
                <a:tab pos="4417060" algn="l"/>
                <a:tab pos="4779645" algn="l"/>
                <a:tab pos="6190615" algn="l"/>
                <a:tab pos="6848475" algn="l"/>
              </a:tabLst>
            </a:pPr>
            <a:r>
              <a:rPr sz="2150" spc="-45" dirty="0">
                <a:latin typeface="Calibri"/>
                <a:cs typeface="Calibri"/>
              </a:rPr>
              <a:t>W</a:t>
            </a:r>
            <a:r>
              <a:rPr sz="2150" spc="-25" dirty="0">
                <a:latin typeface="Calibri"/>
                <a:cs typeface="Calibri"/>
              </a:rPr>
              <a:t>e</a:t>
            </a:r>
            <a:r>
              <a:rPr sz="2150" spc="10" dirty="0">
                <a:latin typeface="Calibri"/>
                <a:cs typeface="Calibri"/>
              </a:rPr>
              <a:t>ak</a:t>
            </a:r>
            <a:r>
              <a:rPr sz="2150" dirty="0">
                <a:latin typeface="Calibri"/>
                <a:cs typeface="Calibri"/>
              </a:rPr>
              <a:t>	</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20" dirty="0">
                <a:latin typeface="Calibri"/>
                <a:cs typeface="Calibri"/>
              </a:rPr>
              <a:t>t</a:t>
            </a:r>
            <a:r>
              <a:rPr sz="2150" spc="10" dirty="0">
                <a:latin typeface="Calibri"/>
                <a:cs typeface="Calibri"/>
              </a:rPr>
              <a:t>y</a:t>
            </a:r>
            <a:r>
              <a:rPr sz="2150" dirty="0">
                <a:latin typeface="Calibri"/>
                <a:cs typeface="Calibri"/>
              </a:rPr>
              <a:t>	</a:t>
            </a:r>
            <a:r>
              <a:rPr sz="2150" spc="55" dirty="0">
                <a:latin typeface="Calibri"/>
                <a:cs typeface="Calibri"/>
              </a:rPr>
              <a:t>s</a:t>
            </a:r>
            <a:r>
              <a:rPr sz="2150" spc="-25" dirty="0">
                <a:latin typeface="Calibri"/>
                <a:cs typeface="Calibri"/>
              </a:rPr>
              <a:t>e</a:t>
            </a:r>
            <a:r>
              <a:rPr sz="2150" spc="5" dirty="0">
                <a:latin typeface="Calibri"/>
                <a:cs typeface="Calibri"/>
              </a:rPr>
              <a:t>t</a:t>
            </a:r>
            <a:r>
              <a:rPr sz="2150" dirty="0">
                <a:latin typeface="Calibri"/>
                <a:cs typeface="Calibri"/>
              </a:rPr>
              <a:t>	</a:t>
            </a:r>
            <a:r>
              <a:rPr sz="2150" spc="10" dirty="0">
                <a:latin typeface="Calibri"/>
                <a:cs typeface="Calibri"/>
              </a:rPr>
              <a:t>a</a:t>
            </a:r>
            <a:r>
              <a:rPr sz="2150" spc="25" dirty="0">
                <a:latin typeface="Calibri"/>
                <a:cs typeface="Calibri"/>
              </a:rPr>
              <a:t>l</a:t>
            </a:r>
            <a:r>
              <a:rPr sz="2150" spc="30" dirty="0">
                <a:latin typeface="Calibri"/>
                <a:cs typeface="Calibri"/>
              </a:rPr>
              <a:t>w</a:t>
            </a:r>
            <a:r>
              <a:rPr sz="2150" spc="-60" dirty="0">
                <a:latin typeface="Calibri"/>
                <a:cs typeface="Calibri"/>
              </a:rPr>
              <a:t>a</a:t>
            </a:r>
            <a:r>
              <a:rPr sz="2150" spc="-5" dirty="0">
                <a:latin typeface="Calibri"/>
                <a:cs typeface="Calibri"/>
              </a:rPr>
              <a:t>y</a:t>
            </a:r>
            <a:r>
              <a:rPr sz="2150" spc="10" dirty="0">
                <a:latin typeface="Calibri"/>
                <a:cs typeface="Calibri"/>
              </a:rPr>
              <a:t>s</a:t>
            </a:r>
            <a:r>
              <a:rPr sz="2150" dirty="0">
                <a:latin typeface="Calibri"/>
                <a:cs typeface="Calibri"/>
              </a:rPr>
              <a:t>	</a:t>
            </a:r>
            <a:r>
              <a:rPr sz="2150" spc="10" dirty="0">
                <a:latin typeface="Calibri"/>
                <a:cs typeface="Calibri"/>
              </a:rPr>
              <a:t>a</a:t>
            </a:r>
            <a:r>
              <a:rPr sz="2150" spc="60" dirty="0">
                <a:latin typeface="Calibri"/>
                <a:cs typeface="Calibri"/>
              </a:rPr>
              <a:t>p</a:t>
            </a:r>
            <a:r>
              <a:rPr sz="2150" spc="-10" dirty="0">
                <a:latin typeface="Calibri"/>
                <a:cs typeface="Calibri"/>
              </a:rPr>
              <a:t>p</a:t>
            </a:r>
            <a:r>
              <a:rPr sz="2150" spc="-25" dirty="0">
                <a:latin typeface="Calibri"/>
                <a:cs typeface="Calibri"/>
              </a:rPr>
              <a:t>e</a:t>
            </a:r>
            <a:r>
              <a:rPr sz="2150" spc="10" dirty="0">
                <a:latin typeface="Calibri"/>
                <a:cs typeface="Calibri"/>
              </a:rPr>
              <a:t>a</a:t>
            </a:r>
            <a:r>
              <a:rPr sz="2150" spc="-10" dirty="0">
                <a:latin typeface="Calibri"/>
                <a:cs typeface="Calibri"/>
              </a:rPr>
              <a:t>r</a:t>
            </a:r>
            <a:r>
              <a:rPr sz="2150" spc="10" dirty="0">
                <a:latin typeface="Calibri"/>
                <a:cs typeface="Calibri"/>
              </a:rPr>
              <a:t>s</a:t>
            </a:r>
            <a:r>
              <a:rPr sz="2150" dirty="0">
                <a:latin typeface="Calibri"/>
                <a:cs typeface="Calibri"/>
              </a:rPr>
              <a:t>	</a:t>
            </a:r>
            <a:r>
              <a:rPr sz="2150" spc="30" dirty="0">
                <a:latin typeface="Calibri"/>
                <a:cs typeface="Calibri"/>
              </a:rPr>
              <a:t>i</a:t>
            </a:r>
            <a:r>
              <a:rPr sz="2150" spc="10" dirty="0">
                <a:latin typeface="Calibri"/>
                <a:cs typeface="Calibri"/>
              </a:rPr>
              <a:t>n</a:t>
            </a:r>
            <a:r>
              <a:rPr sz="2150" dirty="0">
                <a:latin typeface="Calibri"/>
                <a:cs typeface="Calibri"/>
              </a:rPr>
              <a:t>	</a:t>
            </a:r>
            <a:r>
              <a:rPr sz="2150" spc="15" dirty="0">
                <a:latin typeface="Calibri"/>
                <a:cs typeface="Calibri"/>
              </a:rPr>
              <a:t>a</a:t>
            </a:r>
            <a:r>
              <a:rPr sz="2150" spc="55" dirty="0">
                <a:latin typeface="Calibri"/>
                <a:cs typeface="Calibri"/>
              </a:rPr>
              <a:t>s</a:t>
            </a:r>
            <a:r>
              <a:rPr sz="2150" spc="-15" dirty="0">
                <a:latin typeface="Calibri"/>
                <a:cs typeface="Calibri"/>
              </a:rPr>
              <a:t>so</a:t>
            </a:r>
            <a:r>
              <a:rPr sz="2150" spc="-10" dirty="0">
                <a:latin typeface="Calibri"/>
                <a:cs typeface="Calibri"/>
              </a:rPr>
              <a:t>c</a:t>
            </a:r>
            <a:r>
              <a:rPr sz="2150" spc="30" dirty="0">
                <a:latin typeface="Calibri"/>
                <a:cs typeface="Calibri"/>
              </a:rPr>
              <a:t>i</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30" dirty="0">
                <a:latin typeface="Calibri"/>
                <a:cs typeface="Calibri"/>
              </a:rPr>
              <a:t>w</a:t>
            </a:r>
            <a:r>
              <a:rPr sz="2150" spc="25" dirty="0">
                <a:latin typeface="Calibri"/>
                <a:cs typeface="Calibri"/>
              </a:rPr>
              <a:t>i</a:t>
            </a:r>
            <a:r>
              <a:rPr sz="2150" spc="20" dirty="0">
                <a:latin typeface="Calibri"/>
                <a:cs typeface="Calibri"/>
              </a:rPr>
              <a:t>t</a:t>
            </a:r>
            <a:r>
              <a:rPr sz="2150" spc="10" dirty="0">
                <a:latin typeface="Calibri"/>
                <a:cs typeface="Calibri"/>
              </a:rPr>
              <a:t>h</a:t>
            </a:r>
            <a:r>
              <a:rPr sz="2150" dirty="0">
                <a:latin typeface="Calibri"/>
                <a:cs typeface="Calibri"/>
              </a:rPr>
              <a:t>	</a:t>
            </a:r>
            <a:r>
              <a:rPr sz="2150" spc="25" dirty="0">
                <a:latin typeface="Calibri"/>
                <a:cs typeface="Calibri"/>
              </a:rPr>
              <a:t>i</a:t>
            </a:r>
            <a:r>
              <a:rPr sz="2150" spc="65" dirty="0">
                <a:latin typeface="Calibri"/>
                <a:cs typeface="Calibri"/>
              </a:rPr>
              <a:t>d</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10" dirty="0">
                <a:latin typeface="Calibri"/>
                <a:cs typeface="Calibri"/>
              </a:rPr>
              <a:t>f</a:t>
            </a:r>
            <a:r>
              <a:rPr sz="2150" spc="-5" dirty="0">
                <a:latin typeface="Calibri"/>
                <a:cs typeface="Calibri"/>
              </a:rPr>
              <a:t>y</a:t>
            </a:r>
            <a:r>
              <a:rPr sz="2150" spc="25" dirty="0">
                <a:latin typeface="Calibri"/>
                <a:cs typeface="Calibri"/>
              </a:rPr>
              <a:t>i</a:t>
            </a:r>
            <a:r>
              <a:rPr sz="2150" spc="-10" dirty="0">
                <a:latin typeface="Calibri"/>
                <a:cs typeface="Calibri"/>
              </a:rPr>
              <a:t>n</a:t>
            </a:r>
            <a:r>
              <a:rPr sz="2150" spc="5" dirty="0">
                <a:latin typeface="Calibri"/>
                <a:cs typeface="Calibri"/>
              </a:rPr>
              <a:t>g  relationship</a:t>
            </a:r>
            <a:r>
              <a:rPr sz="2150" spc="114" dirty="0">
                <a:latin typeface="Calibri"/>
                <a:cs typeface="Calibri"/>
              </a:rPr>
              <a:t> </a:t>
            </a:r>
            <a:r>
              <a:rPr sz="2150" spc="20" dirty="0">
                <a:latin typeface="Calibri"/>
                <a:cs typeface="Calibri"/>
              </a:rPr>
              <a:t>with</a:t>
            </a:r>
            <a:r>
              <a:rPr sz="2150" spc="-45" dirty="0">
                <a:latin typeface="Calibri"/>
                <a:cs typeface="Calibri"/>
              </a:rPr>
              <a:t> </a:t>
            </a:r>
            <a:r>
              <a:rPr sz="2150" spc="10" dirty="0">
                <a:latin typeface="Calibri"/>
                <a:cs typeface="Calibri"/>
              </a:rPr>
              <a:t>total</a:t>
            </a:r>
            <a:r>
              <a:rPr sz="2150" spc="-15" dirty="0">
                <a:latin typeface="Calibri"/>
                <a:cs typeface="Calibri"/>
              </a:rPr>
              <a:t> </a:t>
            </a:r>
            <a:r>
              <a:rPr sz="2150" spc="10" dirty="0">
                <a:latin typeface="Calibri"/>
                <a:cs typeface="Calibri"/>
              </a:rPr>
              <a:t>participation</a:t>
            </a:r>
            <a:r>
              <a:rPr sz="2150" spc="20" dirty="0">
                <a:latin typeface="Calibri"/>
                <a:cs typeface="Calibri"/>
              </a:rPr>
              <a:t> </a:t>
            </a:r>
            <a:r>
              <a:rPr sz="2150" spc="-5" dirty="0">
                <a:latin typeface="Calibri"/>
                <a:cs typeface="Calibri"/>
              </a:rPr>
              <a:t>constraint.</a:t>
            </a:r>
            <a:endParaRPr sz="2150">
              <a:latin typeface="Calibri"/>
              <a:cs typeface="Calibri"/>
            </a:endParaRPr>
          </a:p>
        </p:txBody>
      </p:sp>
      <p:sp>
        <p:nvSpPr>
          <p:cNvPr id="11" name="object 11"/>
          <p:cNvSpPr txBox="1"/>
          <p:nvPr/>
        </p:nvSpPr>
        <p:spPr>
          <a:xfrm>
            <a:off x="536575" y="4695253"/>
            <a:ext cx="4143375" cy="1246505"/>
          </a:xfrm>
          <a:prstGeom prst="rect">
            <a:avLst/>
          </a:prstGeom>
        </p:spPr>
        <p:txBody>
          <a:bodyPr vert="horz" wrap="square" lIns="0" tIns="12065" rIns="0" bIns="0" rtlCol="0">
            <a:spAutoFit/>
          </a:bodyPr>
          <a:lstStyle/>
          <a:p>
            <a:pPr marL="355600" marR="5080" indent="-355600">
              <a:lnSpc>
                <a:spcPct val="125200"/>
              </a:lnSpc>
              <a:spcBef>
                <a:spcPts val="95"/>
              </a:spcBef>
              <a:buFont typeface="Arial MT"/>
              <a:buChar char="•"/>
              <a:tabLst>
                <a:tab pos="355600" algn="l"/>
                <a:tab pos="356235" algn="l"/>
                <a:tab pos="870585" algn="l"/>
              </a:tabLst>
            </a:pPr>
            <a:r>
              <a:rPr sz="2150" spc="-10" dirty="0">
                <a:latin typeface="Calibri"/>
                <a:cs typeface="Calibri"/>
              </a:rPr>
              <a:t>Here,</a:t>
            </a:r>
            <a:r>
              <a:rPr sz="2150" spc="95" dirty="0">
                <a:latin typeface="Calibri"/>
                <a:cs typeface="Calibri"/>
              </a:rPr>
              <a:t> </a:t>
            </a:r>
            <a:r>
              <a:rPr sz="2150" spc="25" dirty="0">
                <a:latin typeface="Calibri"/>
                <a:cs typeface="Calibri"/>
              </a:rPr>
              <a:t>two</a:t>
            </a:r>
            <a:r>
              <a:rPr sz="2150" spc="10" dirty="0">
                <a:latin typeface="Calibri"/>
                <a:cs typeface="Calibri"/>
              </a:rPr>
              <a:t> </a:t>
            </a:r>
            <a:r>
              <a:rPr sz="2150" spc="5" dirty="0">
                <a:latin typeface="Calibri"/>
                <a:cs typeface="Calibri"/>
              </a:rPr>
              <a:t>tables</a:t>
            </a:r>
            <a:r>
              <a:rPr sz="2150" spc="20" dirty="0">
                <a:latin typeface="Calibri"/>
                <a:cs typeface="Calibri"/>
              </a:rPr>
              <a:t> will</a:t>
            </a:r>
            <a:r>
              <a:rPr sz="2150" spc="-5" dirty="0">
                <a:latin typeface="Calibri"/>
                <a:cs typeface="Calibri"/>
              </a:rPr>
              <a:t> </a:t>
            </a:r>
            <a:r>
              <a:rPr sz="2150" dirty="0">
                <a:latin typeface="Calibri"/>
                <a:cs typeface="Calibri"/>
              </a:rPr>
              <a:t>be</a:t>
            </a:r>
            <a:r>
              <a:rPr sz="2150" spc="75" dirty="0">
                <a:latin typeface="Calibri"/>
                <a:cs typeface="Calibri"/>
              </a:rPr>
              <a:t> </a:t>
            </a:r>
            <a:r>
              <a:rPr sz="2150" spc="-5" dirty="0">
                <a:latin typeface="Calibri"/>
                <a:cs typeface="Calibri"/>
              </a:rPr>
              <a:t>required- </a:t>
            </a:r>
            <a:r>
              <a:rPr sz="2150" spc="-470" dirty="0">
                <a:latin typeface="Calibri"/>
                <a:cs typeface="Calibri"/>
              </a:rPr>
              <a:t> </a:t>
            </a:r>
            <a:r>
              <a:rPr sz="2150" spc="20" dirty="0">
                <a:latin typeface="Calibri"/>
                <a:cs typeface="Calibri"/>
              </a:rPr>
              <a:t>1.	</a:t>
            </a:r>
            <a:r>
              <a:rPr sz="2150" spc="15" dirty="0">
                <a:latin typeface="Calibri"/>
                <a:cs typeface="Calibri"/>
              </a:rPr>
              <a:t>A</a:t>
            </a:r>
            <a:r>
              <a:rPr sz="2150" spc="50" dirty="0">
                <a:latin typeface="Calibri"/>
                <a:cs typeface="Calibri"/>
              </a:rPr>
              <a:t> </a:t>
            </a:r>
            <a:r>
              <a:rPr sz="2150" spc="5" dirty="0">
                <a:latin typeface="Calibri"/>
                <a:cs typeface="Calibri"/>
              </a:rPr>
              <a:t>(</a:t>
            </a:r>
            <a:r>
              <a:rPr sz="2150" spc="-20" dirty="0">
                <a:latin typeface="Calibri"/>
                <a:cs typeface="Calibri"/>
              </a:rPr>
              <a:t> </a:t>
            </a:r>
            <a:r>
              <a:rPr sz="2150" spc="15" dirty="0">
                <a:latin typeface="Calibri"/>
                <a:cs typeface="Calibri"/>
              </a:rPr>
              <a:t>a1</a:t>
            </a:r>
            <a:r>
              <a:rPr sz="2150" spc="55" dirty="0">
                <a:latin typeface="Calibri"/>
                <a:cs typeface="Calibri"/>
              </a:rPr>
              <a:t> </a:t>
            </a:r>
            <a:r>
              <a:rPr sz="2150" spc="5" dirty="0">
                <a:latin typeface="Calibri"/>
                <a:cs typeface="Calibri"/>
              </a:rPr>
              <a:t>,</a:t>
            </a:r>
            <a:r>
              <a:rPr sz="2150" spc="20" dirty="0">
                <a:latin typeface="Calibri"/>
                <a:cs typeface="Calibri"/>
              </a:rPr>
              <a:t> </a:t>
            </a:r>
            <a:r>
              <a:rPr sz="2150" spc="15" dirty="0">
                <a:latin typeface="Calibri"/>
                <a:cs typeface="Calibri"/>
              </a:rPr>
              <a:t>a2</a:t>
            </a:r>
            <a:r>
              <a:rPr sz="2150" spc="-20" dirty="0">
                <a:latin typeface="Calibri"/>
                <a:cs typeface="Calibri"/>
              </a:rPr>
              <a:t> </a:t>
            </a:r>
            <a:r>
              <a:rPr sz="2150" spc="5" dirty="0">
                <a:latin typeface="Calibri"/>
                <a:cs typeface="Calibri"/>
              </a:rPr>
              <a:t>)</a:t>
            </a:r>
            <a:endParaRPr sz="2150">
              <a:latin typeface="Calibri"/>
              <a:cs typeface="Calibri"/>
            </a:endParaRPr>
          </a:p>
          <a:p>
            <a:pPr marL="412750">
              <a:lnSpc>
                <a:spcPct val="100000"/>
              </a:lnSpc>
              <a:spcBef>
                <a:spcPts val="575"/>
              </a:spcBef>
              <a:tabLst>
                <a:tab pos="870585" algn="l"/>
              </a:tabLst>
            </a:pPr>
            <a:r>
              <a:rPr sz="2150" spc="20" dirty="0">
                <a:latin typeface="Calibri"/>
                <a:cs typeface="Calibri"/>
              </a:rPr>
              <a:t>2.	BR</a:t>
            </a:r>
            <a:r>
              <a:rPr sz="2150" spc="45" dirty="0">
                <a:latin typeface="Calibri"/>
                <a:cs typeface="Calibri"/>
              </a:rPr>
              <a:t> </a:t>
            </a:r>
            <a:r>
              <a:rPr sz="2150" spc="5" dirty="0">
                <a:latin typeface="Calibri"/>
                <a:cs typeface="Calibri"/>
              </a:rPr>
              <a:t>(</a:t>
            </a:r>
            <a:r>
              <a:rPr sz="2150" spc="-30" dirty="0">
                <a:latin typeface="Calibri"/>
                <a:cs typeface="Calibri"/>
              </a:rPr>
              <a:t> </a:t>
            </a:r>
            <a:r>
              <a:rPr sz="2150" spc="15" dirty="0">
                <a:latin typeface="Calibri"/>
                <a:cs typeface="Calibri"/>
              </a:rPr>
              <a:t>a1</a:t>
            </a:r>
            <a:r>
              <a:rPr sz="2150" spc="50" dirty="0">
                <a:latin typeface="Calibri"/>
                <a:cs typeface="Calibri"/>
              </a:rPr>
              <a:t> </a:t>
            </a:r>
            <a:r>
              <a:rPr sz="2150" spc="5" dirty="0">
                <a:latin typeface="Calibri"/>
                <a:cs typeface="Calibri"/>
              </a:rPr>
              <a:t>,</a:t>
            </a:r>
            <a:r>
              <a:rPr sz="2150" spc="15" dirty="0">
                <a:latin typeface="Calibri"/>
                <a:cs typeface="Calibri"/>
              </a:rPr>
              <a:t> </a:t>
            </a:r>
            <a:r>
              <a:rPr sz="2150" dirty="0">
                <a:latin typeface="Calibri"/>
                <a:cs typeface="Calibri"/>
              </a:rPr>
              <a:t>b1</a:t>
            </a:r>
            <a:r>
              <a:rPr sz="2150" spc="-25" dirty="0">
                <a:latin typeface="Calibri"/>
                <a:cs typeface="Calibri"/>
              </a:rPr>
              <a:t> </a:t>
            </a:r>
            <a:r>
              <a:rPr sz="2150" spc="5" dirty="0">
                <a:latin typeface="Calibri"/>
                <a:cs typeface="Calibri"/>
              </a:rPr>
              <a:t>,</a:t>
            </a:r>
            <a:r>
              <a:rPr sz="2150" spc="10" dirty="0">
                <a:latin typeface="Calibri"/>
                <a:cs typeface="Calibri"/>
              </a:rPr>
              <a:t> </a:t>
            </a:r>
            <a:r>
              <a:rPr sz="2150" dirty="0">
                <a:latin typeface="Calibri"/>
                <a:cs typeface="Calibri"/>
              </a:rPr>
              <a:t>b2</a:t>
            </a:r>
            <a:r>
              <a:rPr sz="2150" spc="50" dirty="0">
                <a:latin typeface="Calibri"/>
                <a:cs typeface="Calibri"/>
              </a:rPr>
              <a:t> </a:t>
            </a:r>
            <a:r>
              <a:rPr sz="2150" spc="5" dirty="0">
                <a:latin typeface="Calibri"/>
                <a:cs typeface="Calibri"/>
              </a:rPr>
              <a:t>)</a:t>
            </a:r>
            <a:endParaRPr sz="2150">
              <a:latin typeface="Calibri"/>
              <a:cs typeface="Calibri"/>
            </a:endParaRPr>
          </a:p>
        </p:txBody>
      </p:sp>
      <p:pic>
        <p:nvPicPr>
          <p:cNvPr id="12" name="object 12"/>
          <p:cNvPicPr/>
          <p:nvPr/>
        </p:nvPicPr>
        <p:blipFill>
          <a:blip r:embed="rId7" cstate="print"/>
          <a:stretch>
            <a:fillRect/>
          </a:stretch>
        </p:blipFill>
        <p:spPr>
          <a:xfrm>
            <a:off x="1581150" y="2857500"/>
            <a:ext cx="6019800" cy="1866900"/>
          </a:xfrm>
          <a:prstGeom prst="rect">
            <a:avLst/>
          </a:prstGeom>
        </p:spPr>
      </p:pic>
      <p:pic>
        <p:nvPicPr>
          <p:cNvPr id="13" name="object 13"/>
          <p:cNvPicPr/>
          <p:nvPr/>
        </p:nvPicPr>
        <p:blipFill>
          <a:blip r:embed="rId8" cstate="print"/>
          <a:stretch>
            <a:fillRect/>
          </a:stretch>
        </p:blipFill>
        <p:spPr>
          <a:xfrm>
            <a:off x="0" y="0"/>
            <a:ext cx="1381124" cy="781050"/>
          </a:xfrm>
          <a:prstGeom prst="rect">
            <a:avLst/>
          </a:prstGeom>
        </p:spPr>
      </p:pic>
      <p:sp>
        <p:nvSpPr>
          <p:cNvPr id="15" name="object 15"/>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8" name="object 18"/>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133</a:t>
            </a:fld>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133</a:t>
            </a:fld>
            <a:endParaRPr lang="en-IN"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9080" cy="781050"/>
            <a:chOff x="0" y="0"/>
            <a:chExt cx="9149080" cy="781050"/>
          </a:xfrm>
        </p:grpSpPr>
        <p:pic>
          <p:nvPicPr>
            <p:cNvPr id="3" name="object 3"/>
            <p:cNvPicPr/>
            <p:nvPr/>
          </p:nvPicPr>
          <p:blipFill>
            <a:blip r:embed="rId2" cstate="print"/>
            <a:stretch>
              <a:fillRect/>
            </a:stretch>
          </p:blipFill>
          <p:spPr>
            <a:xfrm>
              <a:off x="1376426" y="4825"/>
              <a:ext cx="7767574" cy="685800"/>
            </a:xfrm>
            <a:prstGeom prst="rect">
              <a:avLst/>
            </a:prstGeom>
          </p:spPr>
        </p:pic>
        <p:sp>
          <p:nvSpPr>
            <p:cNvPr id="4" name="object 4"/>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5" name="object 5"/>
            <p:cNvPicPr/>
            <p:nvPr/>
          </p:nvPicPr>
          <p:blipFill>
            <a:blip r:embed="rId3" cstate="print"/>
            <a:stretch>
              <a:fillRect/>
            </a:stretch>
          </p:blipFill>
          <p:spPr>
            <a:xfrm>
              <a:off x="0" y="0"/>
              <a:ext cx="1381124" cy="781050"/>
            </a:xfrm>
            <a:prstGeom prst="rect">
              <a:avLst/>
            </a:prstGeom>
          </p:spPr>
        </p:pic>
      </p:grpSp>
      <p:sp>
        <p:nvSpPr>
          <p:cNvPr id="6" name="object 6"/>
          <p:cNvSpPr txBox="1">
            <a:spLocks noGrp="1"/>
          </p:cNvSpPr>
          <p:nvPr>
            <p:ph type="title"/>
          </p:nvPr>
        </p:nvSpPr>
        <p:spPr>
          <a:xfrm>
            <a:off x="2034158" y="3075939"/>
            <a:ext cx="5086985" cy="632460"/>
          </a:xfrm>
          <a:prstGeom prst="rect">
            <a:avLst/>
          </a:prstGeom>
        </p:spPr>
        <p:txBody>
          <a:bodyPr vert="horz" wrap="square" lIns="0" tIns="16510" rIns="0" bIns="0" rtlCol="0">
            <a:spAutoFit/>
          </a:bodyPr>
          <a:lstStyle/>
          <a:p>
            <a:pPr marL="12700">
              <a:lnSpc>
                <a:spcPct val="100000"/>
              </a:lnSpc>
              <a:spcBef>
                <a:spcPts val="130"/>
              </a:spcBef>
            </a:pPr>
            <a:r>
              <a:rPr sz="3950" b="1" spc="-5" dirty="0">
                <a:latin typeface="Calibri"/>
                <a:cs typeface="Calibri"/>
              </a:rPr>
              <a:t>Examples</a:t>
            </a:r>
            <a:r>
              <a:rPr sz="3950" b="1" spc="120" dirty="0">
                <a:latin typeface="Calibri"/>
                <a:cs typeface="Calibri"/>
              </a:rPr>
              <a:t> </a:t>
            </a:r>
            <a:r>
              <a:rPr sz="3950" b="1" spc="25" dirty="0">
                <a:latin typeface="Calibri"/>
                <a:cs typeface="Calibri"/>
              </a:rPr>
              <a:t>of</a:t>
            </a:r>
            <a:r>
              <a:rPr sz="3950" b="1" spc="-5" dirty="0">
                <a:latin typeface="Calibri"/>
                <a:cs typeface="Calibri"/>
              </a:rPr>
              <a:t> </a:t>
            </a:r>
            <a:r>
              <a:rPr sz="3950" b="1" spc="15" dirty="0">
                <a:latin typeface="Calibri"/>
                <a:cs typeface="Calibri"/>
              </a:rPr>
              <a:t>ER</a:t>
            </a:r>
            <a:r>
              <a:rPr sz="3950" b="1" spc="10" dirty="0">
                <a:latin typeface="Calibri"/>
                <a:cs typeface="Calibri"/>
              </a:rPr>
              <a:t> </a:t>
            </a:r>
            <a:r>
              <a:rPr sz="3950" b="1" spc="-10" dirty="0">
                <a:latin typeface="Calibri"/>
                <a:cs typeface="Calibri"/>
              </a:rPr>
              <a:t>Diagram</a:t>
            </a:r>
            <a:endParaRPr sz="3950">
              <a:latin typeface="Calibri"/>
              <a:cs typeface="Calibri"/>
            </a:endParaRPr>
          </a:p>
        </p:txBody>
      </p:sp>
      <p:sp>
        <p:nvSpPr>
          <p:cNvPr id="8" name="object 8"/>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9" name="object 9"/>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object 10"/>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1" name="object 11"/>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134</a:t>
            </a:fld>
            <a:endParaRPr sz="1200">
              <a:latin typeface="Calibri"/>
              <a:cs typeface="Calibri"/>
            </a:endParaRPr>
          </a:p>
        </p:txBody>
      </p:sp>
      <p:sp>
        <p:nvSpPr>
          <p:cNvPr id="7" name="Slide Number Placeholder 6"/>
          <p:cNvSpPr>
            <a:spLocks noGrp="1"/>
          </p:cNvSpPr>
          <p:nvPr>
            <p:ph type="sldNum" sz="quarter" idx="7"/>
          </p:nvPr>
        </p:nvSpPr>
        <p:spPr/>
        <p:txBody>
          <a:bodyPr/>
          <a:lstStyle/>
          <a:p>
            <a:pPr marL="38100">
              <a:lnSpc>
                <a:spcPts val="1240"/>
              </a:lnSpc>
            </a:pPr>
            <a:fld id="{81D60167-4931-47E6-BA6A-407CBD079E47}" type="slidenum">
              <a:rPr lang="en-IN" smtClean="0"/>
              <a:t>134</a:t>
            </a:fld>
            <a:endParaRPr lang="en-IN"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562225" y="0"/>
              <a:ext cx="54055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609850" y="0"/>
              <a:ext cx="5310251" cy="890524"/>
            </a:xfrm>
            <a:prstGeom prst="rect">
              <a:avLst/>
            </a:prstGeom>
          </p:spPr>
        </p:pic>
      </p:grpSp>
      <p:sp>
        <p:nvSpPr>
          <p:cNvPr id="7" name="object 7"/>
          <p:cNvSpPr txBox="1">
            <a:spLocks noGrp="1"/>
          </p:cNvSpPr>
          <p:nvPr>
            <p:ph type="title"/>
          </p:nvPr>
        </p:nvSpPr>
        <p:spPr>
          <a:xfrm>
            <a:off x="2873120" y="57785"/>
            <a:ext cx="477456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ER</a:t>
            </a:r>
            <a:r>
              <a:rPr b="1" spc="-75" dirty="0">
                <a:latin typeface="Calibri"/>
                <a:cs typeface="Calibri"/>
              </a:rPr>
              <a:t> </a:t>
            </a:r>
            <a:r>
              <a:rPr b="1" spc="-10" dirty="0">
                <a:latin typeface="Calibri"/>
                <a:cs typeface="Calibri"/>
              </a:rPr>
              <a:t>Diagram</a:t>
            </a:r>
            <a:r>
              <a:rPr b="1" spc="10" dirty="0">
                <a:latin typeface="Calibri"/>
                <a:cs typeface="Calibri"/>
              </a:rPr>
              <a:t> </a:t>
            </a:r>
            <a:r>
              <a:rPr b="1" spc="-10" dirty="0">
                <a:latin typeface="Calibri"/>
                <a:cs typeface="Calibri"/>
              </a:rPr>
              <a:t>For</a:t>
            </a:r>
            <a:r>
              <a:rPr b="1" spc="-5" dirty="0">
                <a:latin typeface="Calibri"/>
                <a:cs typeface="Calibri"/>
              </a:rPr>
              <a:t> </a:t>
            </a:r>
            <a:r>
              <a:rPr b="1" spc="10" dirty="0">
                <a:latin typeface="Calibri"/>
                <a:cs typeface="Calibri"/>
              </a:rPr>
              <a:t>Department</a:t>
            </a:r>
          </a:p>
        </p:txBody>
      </p:sp>
      <p:pic>
        <p:nvPicPr>
          <p:cNvPr id="8" name="object 8"/>
          <p:cNvPicPr/>
          <p:nvPr/>
        </p:nvPicPr>
        <p:blipFill>
          <a:blip r:embed="rId5" cstate="print"/>
          <a:stretch>
            <a:fillRect/>
          </a:stretch>
        </p:blipFill>
        <p:spPr>
          <a:xfrm>
            <a:off x="569528" y="1149161"/>
            <a:ext cx="8300218" cy="5054976"/>
          </a:xfrm>
          <a:prstGeom prst="rect">
            <a:avLst/>
          </a:prstGeom>
        </p:spPr>
      </p:pic>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135</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135</a:t>
            </a:fld>
            <a:endParaRPr lang="en-IN"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886075" y="0"/>
              <a:ext cx="4757801" cy="890524"/>
            </a:xfrm>
            <a:prstGeom prst="rect">
              <a:avLst/>
            </a:prstGeom>
          </p:spPr>
        </p:pic>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ER</a:t>
            </a:r>
            <a:r>
              <a:rPr b="1" spc="-85" dirty="0">
                <a:latin typeface="Calibri"/>
                <a:cs typeface="Calibri"/>
              </a:rPr>
              <a:t> </a:t>
            </a:r>
            <a:r>
              <a:rPr b="1" spc="-10" dirty="0">
                <a:latin typeface="Calibri"/>
                <a:cs typeface="Calibri"/>
              </a:rPr>
              <a:t>Diagram</a:t>
            </a:r>
            <a:r>
              <a:rPr b="1" dirty="0">
                <a:latin typeface="Calibri"/>
                <a:cs typeface="Calibri"/>
              </a:rPr>
              <a:t> </a:t>
            </a:r>
            <a:r>
              <a:rPr b="1" spc="-10" dirty="0">
                <a:latin typeface="Calibri"/>
                <a:cs typeface="Calibri"/>
              </a:rPr>
              <a:t>for</a:t>
            </a:r>
            <a:r>
              <a:rPr b="1" spc="-90" dirty="0">
                <a:latin typeface="Calibri"/>
                <a:cs typeface="Calibri"/>
              </a:rPr>
              <a:t> </a:t>
            </a:r>
            <a:r>
              <a:rPr b="1" dirty="0">
                <a:latin typeface="Calibri"/>
                <a:cs typeface="Calibri"/>
              </a:rPr>
              <a:t>Company</a:t>
            </a:r>
          </a:p>
        </p:txBody>
      </p:sp>
      <p:pic>
        <p:nvPicPr>
          <p:cNvPr id="8" name="object 8"/>
          <p:cNvPicPr/>
          <p:nvPr/>
        </p:nvPicPr>
        <p:blipFill>
          <a:blip r:embed="rId5" cstate="print"/>
          <a:stretch>
            <a:fillRect/>
          </a:stretch>
        </p:blipFill>
        <p:spPr>
          <a:xfrm>
            <a:off x="685800" y="1057275"/>
            <a:ext cx="7772400" cy="5067300"/>
          </a:xfrm>
          <a:prstGeom prst="rect">
            <a:avLst/>
          </a:prstGeom>
        </p:spPr>
      </p:pic>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136</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136</a:t>
            </a:fld>
            <a:endParaRPr lang="en-IN"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426" y="0"/>
            <a:ext cx="7767955" cy="957199"/>
            <a:chOff x="1376426" y="0"/>
            <a:chExt cx="7767955" cy="957199"/>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lang="en-US" b="1" spc="15" dirty="0"/>
              <a:t>Codd’s 12 Rule </a:t>
            </a:r>
            <a:endParaRPr b="1"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137</a:t>
            </a:fld>
            <a:endParaRPr sz="1200">
              <a:latin typeface="Calibri"/>
              <a:cs typeface="Calibri"/>
            </a:endParaRPr>
          </a:p>
        </p:txBody>
      </p:sp>
      <p:pic>
        <p:nvPicPr>
          <p:cNvPr id="18" name="Picture 17">
            <a:extLst>
              <a:ext uri="{FF2B5EF4-FFF2-40B4-BE49-F238E27FC236}">
                <a16:creationId xmlns:a16="http://schemas.microsoft.com/office/drawing/2014/main" xmlns="" id="{D9E62192-324D-D61B-4BC5-22D51F5E6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1143000"/>
            <a:ext cx="5791200" cy="5681662"/>
          </a:xfrm>
          <a:prstGeom prst="rect">
            <a:avLst/>
          </a:prstGeom>
        </p:spPr>
      </p:pic>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137</a:t>
            </a:fld>
            <a:endParaRPr lang="en-IN" dirty="0"/>
          </a:p>
        </p:txBody>
      </p:sp>
    </p:spTree>
    <p:extLst>
      <p:ext uri="{BB962C8B-B14F-4D97-AF65-F5344CB8AC3E}">
        <p14:creationId xmlns:p14="http://schemas.microsoft.com/office/powerpoint/2010/main" val="28352069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426" y="0"/>
            <a:ext cx="7767955" cy="957199"/>
            <a:chOff x="1376426" y="0"/>
            <a:chExt cx="7767955" cy="957199"/>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lang="en-US" b="1" spc="15" dirty="0"/>
              <a:t>Codd’s 12 Rule </a:t>
            </a:r>
            <a:endParaRPr b="1"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138</a:t>
            </a:fld>
            <a:endParaRPr sz="1200">
              <a:latin typeface="Calibri"/>
              <a:cs typeface="Calibri"/>
            </a:endParaRPr>
          </a:p>
        </p:txBody>
      </p:sp>
      <p:sp>
        <p:nvSpPr>
          <p:cNvPr id="18" name="TextBox 17">
            <a:extLst>
              <a:ext uri="{FF2B5EF4-FFF2-40B4-BE49-F238E27FC236}">
                <a16:creationId xmlns:a16="http://schemas.microsoft.com/office/drawing/2014/main" xmlns="" id="{47425188-AEE1-80CA-76E5-8BAF9844DEE0}"/>
              </a:ext>
            </a:extLst>
          </p:cNvPr>
          <p:cNvSpPr txBox="1"/>
          <p:nvPr/>
        </p:nvSpPr>
        <p:spPr>
          <a:xfrm>
            <a:off x="646684" y="1253490"/>
            <a:ext cx="7767955" cy="5909310"/>
          </a:xfrm>
          <a:prstGeom prst="rect">
            <a:avLst/>
          </a:prstGeom>
          <a:noFill/>
        </p:spPr>
        <p:txBody>
          <a:bodyPr wrap="square">
            <a:spAutoFit/>
          </a:bodyPr>
          <a:lstStyle/>
          <a:p>
            <a:r>
              <a:rPr lang="en-US" b="1" dirty="0"/>
              <a:t>Rule 0: The Foundation Rule</a:t>
            </a:r>
          </a:p>
          <a:p>
            <a:r>
              <a:rPr lang="en-US" dirty="0"/>
              <a:t>The database must be in relational form. So that the system can handle the database through its relational capabilities.</a:t>
            </a:r>
          </a:p>
          <a:p>
            <a:r>
              <a:rPr lang="en-US" b="1" dirty="0"/>
              <a:t>Rule 1: Information </a:t>
            </a:r>
            <a:r>
              <a:rPr lang="en-US" b="1" dirty="0" smtClean="0"/>
              <a:t>Rule (table form)</a:t>
            </a:r>
            <a:endParaRPr lang="en-US" b="1" dirty="0"/>
          </a:p>
          <a:p>
            <a:r>
              <a:rPr lang="en-US" dirty="0"/>
              <a:t>A database contains various information, and this information must be stored in each cell of a table in the form of rows and columns.</a:t>
            </a:r>
          </a:p>
          <a:p>
            <a:r>
              <a:rPr lang="en-US" b="1" dirty="0"/>
              <a:t>Rule 2: Guaranteed Access Rule</a:t>
            </a:r>
          </a:p>
          <a:p>
            <a:r>
              <a:rPr lang="en-US" dirty="0"/>
              <a:t>Every single or precise data (atomic value) may be accessed logically from a relational database using the combination of </a:t>
            </a:r>
            <a:r>
              <a:rPr lang="en-US" b="1" dirty="0"/>
              <a:t>primary key value, table name, and column name.</a:t>
            </a:r>
          </a:p>
          <a:p>
            <a:r>
              <a:rPr lang="en-US" b="1" dirty="0"/>
              <a:t>Rule 3: Systematic Treatment of Null Values</a:t>
            </a:r>
          </a:p>
          <a:p>
            <a:r>
              <a:rPr lang="en-US" dirty="0"/>
              <a:t>This rule defines the systematic treatment of Null values in database records. The null value has various meanings in the database, like </a:t>
            </a:r>
            <a:r>
              <a:rPr lang="en-US" b="1" dirty="0"/>
              <a:t>missing the data, no value in a cell, inappropriate information, unknown data</a:t>
            </a:r>
            <a:r>
              <a:rPr lang="en-US" dirty="0"/>
              <a:t> and the </a:t>
            </a:r>
            <a:r>
              <a:rPr lang="en-US" b="1" dirty="0"/>
              <a:t>primary key should not be null.</a:t>
            </a:r>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138</a:t>
            </a:fld>
            <a:endParaRPr lang="en-IN" dirty="0"/>
          </a:p>
        </p:txBody>
      </p:sp>
    </p:spTree>
    <p:extLst>
      <p:ext uri="{BB962C8B-B14F-4D97-AF65-F5344CB8AC3E}">
        <p14:creationId xmlns:p14="http://schemas.microsoft.com/office/powerpoint/2010/main" val="310130425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045" y="0"/>
            <a:ext cx="7767955" cy="957199"/>
            <a:chOff x="1376426" y="0"/>
            <a:chExt cx="7767955" cy="957199"/>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lang="en-US" b="1" spc="15" dirty="0"/>
              <a:t>Codd’s 12 Rule </a:t>
            </a:r>
            <a:endParaRPr b="1"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139</a:t>
            </a:fld>
            <a:endParaRPr sz="1200">
              <a:latin typeface="Calibri"/>
              <a:cs typeface="Calibri"/>
            </a:endParaRPr>
          </a:p>
        </p:txBody>
      </p:sp>
      <p:sp>
        <p:nvSpPr>
          <p:cNvPr id="18" name="TextBox 17">
            <a:extLst>
              <a:ext uri="{FF2B5EF4-FFF2-40B4-BE49-F238E27FC236}">
                <a16:creationId xmlns:a16="http://schemas.microsoft.com/office/drawing/2014/main" xmlns="" id="{47425188-AEE1-80CA-76E5-8BAF9844DEE0}"/>
              </a:ext>
            </a:extLst>
          </p:cNvPr>
          <p:cNvSpPr txBox="1"/>
          <p:nvPr/>
        </p:nvSpPr>
        <p:spPr>
          <a:xfrm>
            <a:off x="533019" y="781050"/>
            <a:ext cx="7767955" cy="7017306"/>
          </a:xfrm>
          <a:prstGeom prst="rect">
            <a:avLst/>
          </a:prstGeom>
          <a:noFill/>
        </p:spPr>
        <p:txBody>
          <a:bodyPr wrap="square">
            <a:spAutoFit/>
          </a:bodyPr>
          <a:lstStyle/>
          <a:p>
            <a:r>
              <a:rPr lang="en-US" b="1" dirty="0"/>
              <a:t>Rule 4: Active/Dynamic Online Catalog based on the relational model</a:t>
            </a:r>
          </a:p>
          <a:p>
            <a:r>
              <a:rPr lang="en-US" dirty="0"/>
              <a:t>It represents the entire logical structure of the descriptive database that must be stored online and is known as a </a:t>
            </a:r>
            <a:r>
              <a:rPr lang="en-US" b="1" dirty="0"/>
              <a:t>database dictionary</a:t>
            </a:r>
            <a:r>
              <a:rPr lang="en-US" dirty="0"/>
              <a:t>. It authorizes users to access the database and implement a similar query language to access the database.</a:t>
            </a:r>
          </a:p>
          <a:p>
            <a:r>
              <a:rPr lang="en-US" b="1" dirty="0"/>
              <a:t>Rule 5: Comprehensive Data SubLanguage Rule</a:t>
            </a:r>
          </a:p>
          <a:p>
            <a:r>
              <a:rPr lang="en-US" dirty="0"/>
              <a:t>The relational database supports various languages, and if we want to access the database, the </a:t>
            </a:r>
            <a:r>
              <a:rPr lang="en-US" b="1" dirty="0"/>
              <a:t>language must be the explicit</a:t>
            </a:r>
            <a:r>
              <a:rPr lang="en-US" dirty="0"/>
              <a:t>, linear or well-defined syntax, character strings and supports the comprehensive: </a:t>
            </a:r>
          </a:p>
          <a:p>
            <a:r>
              <a:rPr lang="en-US" dirty="0"/>
              <a:t>Data definition</a:t>
            </a:r>
          </a:p>
          <a:p>
            <a:r>
              <a:rPr lang="en-US" dirty="0" smtClean="0"/>
              <a:t>View </a:t>
            </a:r>
            <a:r>
              <a:rPr lang="en-US" dirty="0"/>
              <a:t>definition</a:t>
            </a:r>
          </a:p>
          <a:p>
            <a:r>
              <a:rPr lang="en-US" dirty="0" smtClean="0"/>
              <a:t>Data </a:t>
            </a:r>
            <a:r>
              <a:rPr lang="en-US" dirty="0"/>
              <a:t>manipulation</a:t>
            </a:r>
          </a:p>
          <a:p>
            <a:r>
              <a:rPr lang="en-US" dirty="0" smtClean="0"/>
              <a:t>Integrity </a:t>
            </a:r>
            <a:r>
              <a:rPr lang="en-US" dirty="0"/>
              <a:t>constraints</a:t>
            </a:r>
          </a:p>
          <a:p>
            <a:r>
              <a:rPr lang="en-US" dirty="0"/>
              <a:t>Transaction boundaries (begin, commit and rollback)</a:t>
            </a:r>
          </a:p>
          <a:p>
            <a:r>
              <a:rPr lang="en-US" b="1" dirty="0"/>
              <a:t>Rule 6: View Updating Rule</a:t>
            </a:r>
          </a:p>
          <a:p>
            <a:r>
              <a:rPr lang="en-US" dirty="0"/>
              <a:t>All views </a:t>
            </a:r>
            <a:r>
              <a:rPr lang="en-US" dirty="0" smtClean="0"/>
              <a:t>that </a:t>
            </a:r>
            <a:r>
              <a:rPr lang="en-US" dirty="0"/>
              <a:t>can be theoretically updated and must be practically updated by the database systems</a:t>
            </a:r>
            <a:r>
              <a:rPr lang="en-US" dirty="0" smtClean="0"/>
              <a:t>.</a:t>
            </a:r>
          </a:p>
          <a:p>
            <a:r>
              <a:rPr lang="en-US" b="1" dirty="0"/>
              <a:t>Rule </a:t>
            </a:r>
            <a:r>
              <a:rPr lang="en-US" b="1" dirty="0" smtClean="0"/>
              <a:t>7: Relational level operation rule</a:t>
            </a:r>
            <a:endParaRPr lang="en-US" b="1" dirty="0"/>
          </a:p>
          <a:p>
            <a:r>
              <a:rPr lang="en-US" dirty="0" smtClean="0"/>
              <a:t>Possible for high-level insert, update, and delete. The capability of handling a base relation or derived relation as single operand applies not only to the retrieval of data but also to the insertion, </a:t>
            </a:r>
            <a:r>
              <a:rPr lang="en-US" dirty="0" smtClean="0"/>
              <a:t>update and delete of data</a:t>
            </a:r>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139</a:t>
            </a:fld>
            <a:endParaRPr lang="en-IN" dirty="0"/>
          </a:p>
        </p:txBody>
      </p:sp>
    </p:spTree>
    <p:extLst>
      <p:ext uri="{BB962C8B-B14F-4D97-AF65-F5344CB8AC3E}">
        <p14:creationId xmlns:p14="http://schemas.microsoft.com/office/powerpoint/2010/main" val="3093602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2990850" y="0"/>
              <a:ext cx="4529201"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125" algn="ctr">
              <a:lnSpc>
                <a:spcPct val="100000"/>
              </a:lnSpc>
              <a:spcBef>
                <a:spcPts val="130"/>
              </a:spcBef>
            </a:pPr>
            <a:r>
              <a:rPr b="1" spc="15" dirty="0">
                <a:latin typeface="Calibri"/>
                <a:cs typeface="Calibri"/>
              </a:rPr>
              <a:t>COs</a:t>
            </a:r>
            <a:r>
              <a:rPr b="1" spc="-80" dirty="0">
                <a:latin typeface="Calibri"/>
                <a:cs typeface="Calibri"/>
              </a:rPr>
              <a:t> </a:t>
            </a:r>
            <a:r>
              <a:rPr b="1" spc="5" dirty="0">
                <a:latin typeface="Calibri"/>
                <a:cs typeface="Calibri"/>
              </a:rPr>
              <a:t>and</a:t>
            </a:r>
            <a:r>
              <a:rPr b="1" spc="-75" dirty="0">
                <a:latin typeface="Calibri"/>
                <a:cs typeface="Calibri"/>
              </a:rPr>
              <a:t> </a:t>
            </a:r>
            <a:r>
              <a:rPr b="1" spc="5" dirty="0">
                <a:latin typeface="Calibri"/>
                <a:cs typeface="Calibri"/>
              </a:rPr>
              <a:t>PSOs</a:t>
            </a:r>
            <a:r>
              <a:rPr b="1" spc="-15" dirty="0">
                <a:latin typeface="Calibri"/>
                <a:cs typeface="Calibri"/>
              </a:rPr>
              <a:t> </a:t>
            </a:r>
            <a:r>
              <a:rPr b="1" spc="15" dirty="0">
                <a:latin typeface="Calibri"/>
                <a:cs typeface="Calibri"/>
              </a:rPr>
              <a:t>Mapping</a:t>
            </a:r>
          </a:p>
        </p:txBody>
      </p:sp>
      <p:graphicFrame>
        <p:nvGraphicFramePr>
          <p:cNvPr id="7" name="object 7"/>
          <p:cNvGraphicFramePr>
            <a:graphicFrameLocks noGrp="1"/>
          </p:cNvGraphicFramePr>
          <p:nvPr/>
        </p:nvGraphicFramePr>
        <p:xfrm>
          <a:off x="1397253" y="1334388"/>
          <a:ext cx="6696075" cy="3965954"/>
        </p:xfrm>
        <a:graphic>
          <a:graphicData uri="http://schemas.openxmlformats.org/drawingml/2006/table">
            <a:tbl>
              <a:tblPr firstRow="1" bandRow="1">
                <a:tableStyleId>{2D5ABB26-0587-4C30-8999-92F81FD0307C}</a:tableStyleId>
              </a:tblPr>
              <a:tblGrid>
                <a:gridCol w="2124075">
                  <a:extLst>
                    <a:ext uri="{9D8B030D-6E8A-4147-A177-3AD203B41FA5}">
                      <a16:colId xmlns:a16="http://schemas.microsoft.com/office/drawing/2014/main" xmlns="" val="20000"/>
                    </a:ext>
                  </a:extLst>
                </a:gridCol>
                <a:gridCol w="1187450">
                  <a:extLst>
                    <a:ext uri="{9D8B030D-6E8A-4147-A177-3AD203B41FA5}">
                      <a16:colId xmlns:a16="http://schemas.microsoft.com/office/drawing/2014/main" xmlns="" val="20001"/>
                    </a:ext>
                  </a:extLst>
                </a:gridCol>
                <a:gridCol w="1187450">
                  <a:extLst>
                    <a:ext uri="{9D8B030D-6E8A-4147-A177-3AD203B41FA5}">
                      <a16:colId xmlns:a16="http://schemas.microsoft.com/office/drawing/2014/main" xmlns="" val="20002"/>
                    </a:ext>
                  </a:extLst>
                </a:gridCol>
                <a:gridCol w="1098550">
                  <a:extLst>
                    <a:ext uri="{9D8B030D-6E8A-4147-A177-3AD203B41FA5}">
                      <a16:colId xmlns:a16="http://schemas.microsoft.com/office/drawing/2014/main" xmlns="" val="20003"/>
                    </a:ext>
                  </a:extLst>
                </a:gridCol>
                <a:gridCol w="1098550">
                  <a:extLst>
                    <a:ext uri="{9D8B030D-6E8A-4147-A177-3AD203B41FA5}">
                      <a16:colId xmlns:a16="http://schemas.microsoft.com/office/drawing/2014/main" xmlns="" val="20004"/>
                    </a:ext>
                  </a:extLst>
                </a:gridCol>
              </a:tblGrid>
              <a:tr h="728599">
                <a:tc rowSpan="2">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F81BC"/>
                    </a:solidFill>
                  </a:tcPr>
                </a:tc>
                <a:tc gridSpan="4">
                  <a:txBody>
                    <a:bodyPr/>
                    <a:lstStyle/>
                    <a:p>
                      <a:pPr marL="1493520">
                        <a:lnSpc>
                          <a:spcPct val="100000"/>
                        </a:lnSpc>
                        <a:spcBef>
                          <a:spcPts val="40"/>
                        </a:spcBef>
                      </a:pPr>
                      <a:r>
                        <a:rPr sz="1400" b="1" spc="-10" dirty="0">
                          <a:solidFill>
                            <a:srgbClr val="FFFFFF"/>
                          </a:solidFill>
                          <a:latin typeface="Calibri"/>
                          <a:cs typeface="Calibri"/>
                        </a:rPr>
                        <a:t>P</a:t>
                      </a:r>
                      <a:r>
                        <a:rPr sz="1400" b="1" spc="15" dirty="0">
                          <a:solidFill>
                            <a:srgbClr val="FFFFFF"/>
                          </a:solidFill>
                          <a:latin typeface="Calibri"/>
                          <a:cs typeface="Calibri"/>
                        </a:rPr>
                        <a:t>r</a:t>
                      </a:r>
                      <a:r>
                        <a:rPr sz="1400" b="1" spc="-15" dirty="0">
                          <a:solidFill>
                            <a:srgbClr val="FFFFFF"/>
                          </a:solidFill>
                          <a:latin typeface="Calibri"/>
                          <a:cs typeface="Calibri"/>
                        </a:rPr>
                        <a:t>o</a:t>
                      </a:r>
                      <a:r>
                        <a:rPr sz="1400" b="1" spc="-5" dirty="0">
                          <a:solidFill>
                            <a:srgbClr val="FFFFFF"/>
                          </a:solidFill>
                          <a:latin typeface="Calibri"/>
                          <a:cs typeface="Calibri"/>
                        </a:rPr>
                        <a:t>g</a:t>
                      </a:r>
                      <a:r>
                        <a:rPr sz="1400" b="1" spc="15" dirty="0">
                          <a:solidFill>
                            <a:srgbClr val="FFFFFF"/>
                          </a:solidFill>
                          <a:latin typeface="Calibri"/>
                          <a:cs typeface="Calibri"/>
                        </a:rPr>
                        <a:t>r</a:t>
                      </a:r>
                      <a:r>
                        <a:rPr sz="1400" b="1" spc="-30" dirty="0">
                          <a:solidFill>
                            <a:srgbClr val="FFFFFF"/>
                          </a:solidFill>
                          <a:latin typeface="Calibri"/>
                          <a:cs typeface="Calibri"/>
                        </a:rPr>
                        <a:t>a</a:t>
                      </a:r>
                      <a:r>
                        <a:rPr sz="1400" b="1" dirty="0">
                          <a:solidFill>
                            <a:srgbClr val="FFFFFF"/>
                          </a:solidFill>
                          <a:latin typeface="Calibri"/>
                          <a:cs typeface="Calibri"/>
                        </a:rPr>
                        <a:t>m</a:t>
                      </a:r>
                      <a:r>
                        <a:rPr sz="1400" b="1" spc="-125" dirty="0">
                          <a:solidFill>
                            <a:srgbClr val="FFFFFF"/>
                          </a:solidFill>
                          <a:latin typeface="Calibri"/>
                          <a:cs typeface="Calibri"/>
                        </a:rPr>
                        <a:t> </a:t>
                      </a:r>
                      <a:r>
                        <a:rPr sz="1400" b="1" dirty="0">
                          <a:solidFill>
                            <a:srgbClr val="FFFFFF"/>
                          </a:solidFill>
                          <a:latin typeface="Calibri"/>
                          <a:cs typeface="Calibri"/>
                        </a:rPr>
                        <a:t>S</a:t>
                      </a:r>
                      <a:r>
                        <a:rPr sz="1400" b="1" spc="-15" dirty="0">
                          <a:solidFill>
                            <a:srgbClr val="FFFFFF"/>
                          </a:solidFill>
                          <a:latin typeface="Calibri"/>
                          <a:cs typeface="Calibri"/>
                        </a:rPr>
                        <a:t>p</a:t>
                      </a:r>
                      <a:r>
                        <a:rPr sz="1400" b="1" spc="30" dirty="0">
                          <a:solidFill>
                            <a:srgbClr val="FFFFFF"/>
                          </a:solidFill>
                          <a:latin typeface="Calibri"/>
                          <a:cs typeface="Calibri"/>
                        </a:rPr>
                        <a:t>e</a:t>
                      </a:r>
                      <a:r>
                        <a:rPr sz="1400" b="1" dirty="0">
                          <a:solidFill>
                            <a:srgbClr val="FFFFFF"/>
                          </a:solidFill>
                          <a:latin typeface="Calibri"/>
                          <a:cs typeface="Calibri"/>
                        </a:rPr>
                        <a:t>c</a:t>
                      </a:r>
                      <a:r>
                        <a:rPr sz="1400" b="1" spc="20" dirty="0">
                          <a:solidFill>
                            <a:srgbClr val="FFFFFF"/>
                          </a:solidFill>
                          <a:latin typeface="Calibri"/>
                          <a:cs typeface="Calibri"/>
                        </a:rPr>
                        <a:t>i</a:t>
                      </a:r>
                      <a:r>
                        <a:rPr sz="1400" b="1" spc="-5" dirty="0">
                          <a:solidFill>
                            <a:srgbClr val="FFFFFF"/>
                          </a:solidFill>
                          <a:latin typeface="Calibri"/>
                          <a:cs typeface="Calibri"/>
                        </a:rPr>
                        <a:t>f</a:t>
                      </a:r>
                      <a:r>
                        <a:rPr sz="1400" b="1" spc="20" dirty="0">
                          <a:solidFill>
                            <a:srgbClr val="FFFFFF"/>
                          </a:solidFill>
                          <a:latin typeface="Calibri"/>
                          <a:cs typeface="Calibri"/>
                        </a:rPr>
                        <a:t>i</a:t>
                      </a:r>
                      <a:r>
                        <a:rPr sz="1400" b="1" dirty="0">
                          <a:solidFill>
                            <a:srgbClr val="FFFFFF"/>
                          </a:solidFill>
                          <a:latin typeface="Calibri"/>
                          <a:cs typeface="Calibri"/>
                        </a:rPr>
                        <a:t>c</a:t>
                      </a:r>
                      <a:r>
                        <a:rPr sz="1400" b="1" spc="-90" dirty="0">
                          <a:solidFill>
                            <a:srgbClr val="FFFFFF"/>
                          </a:solidFill>
                          <a:latin typeface="Calibri"/>
                          <a:cs typeface="Calibri"/>
                        </a:rPr>
                        <a:t> </a:t>
                      </a:r>
                      <a:r>
                        <a:rPr sz="1400" b="1" spc="10" dirty="0">
                          <a:solidFill>
                            <a:srgbClr val="FFFFFF"/>
                          </a:solidFill>
                          <a:latin typeface="Calibri"/>
                          <a:cs typeface="Calibri"/>
                        </a:rPr>
                        <a:t>O</a:t>
                      </a:r>
                      <a:r>
                        <a:rPr sz="1400" b="1" spc="-15" dirty="0">
                          <a:solidFill>
                            <a:srgbClr val="FFFFFF"/>
                          </a:solidFill>
                          <a:latin typeface="Calibri"/>
                          <a:cs typeface="Calibri"/>
                        </a:rPr>
                        <a:t>u</a:t>
                      </a:r>
                      <a:r>
                        <a:rPr sz="1400" b="1" spc="25" dirty="0">
                          <a:solidFill>
                            <a:srgbClr val="FFFFFF"/>
                          </a:solidFill>
                          <a:latin typeface="Calibri"/>
                          <a:cs typeface="Calibri"/>
                        </a:rPr>
                        <a:t>t</a:t>
                      </a:r>
                      <a:r>
                        <a:rPr sz="1400" b="1" dirty="0">
                          <a:solidFill>
                            <a:srgbClr val="FFFFFF"/>
                          </a:solidFill>
                          <a:latin typeface="Calibri"/>
                          <a:cs typeface="Calibri"/>
                        </a:rPr>
                        <a:t>c</a:t>
                      </a:r>
                      <a:r>
                        <a:rPr sz="1400" b="1" spc="-15" dirty="0">
                          <a:solidFill>
                            <a:srgbClr val="FFFFFF"/>
                          </a:solidFill>
                          <a:latin typeface="Calibri"/>
                          <a:cs typeface="Calibri"/>
                        </a:rPr>
                        <a:t>o</a:t>
                      </a:r>
                      <a:r>
                        <a:rPr sz="1400" b="1" spc="-35" dirty="0">
                          <a:solidFill>
                            <a:srgbClr val="FFFFFF"/>
                          </a:solidFill>
                          <a:latin typeface="Calibri"/>
                          <a:cs typeface="Calibri"/>
                        </a:rPr>
                        <a:t>m</a:t>
                      </a:r>
                      <a:r>
                        <a:rPr sz="1400" b="1" spc="30" dirty="0">
                          <a:solidFill>
                            <a:srgbClr val="FFFFFF"/>
                          </a:solidFill>
                          <a:latin typeface="Calibri"/>
                          <a:cs typeface="Calibri"/>
                        </a:rPr>
                        <a:t>e</a:t>
                      </a:r>
                      <a:r>
                        <a:rPr sz="1400" b="1" dirty="0">
                          <a:solidFill>
                            <a:srgbClr val="FFFFFF"/>
                          </a:solidFill>
                          <a:latin typeface="Calibri"/>
                          <a:cs typeface="Calibri"/>
                        </a:rPr>
                        <a:t>s</a:t>
                      </a:r>
                      <a:endParaRPr sz="1400">
                        <a:latin typeface="Calibri"/>
                        <a:cs typeface="Calibri"/>
                      </a:endParaRPr>
                    </a:p>
                  </a:txBody>
                  <a:tcPr marL="0" marR="0" marT="5080" marB="0">
                    <a:lnL w="381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0"/>
                  </a:ext>
                </a:extLst>
              </a:tr>
              <a:tr h="440816">
                <a:tc vMerge="1">
                  <a:txBody>
                    <a:bodyPr/>
                    <a:lstStyle/>
                    <a:p>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2540" algn="ctr">
                        <a:lnSpc>
                          <a:spcPct val="100000"/>
                        </a:lnSpc>
                        <a:spcBef>
                          <a:spcPts val="45"/>
                        </a:spcBef>
                      </a:pPr>
                      <a:r>
                        <a:rPr sz="1400" spc="25" dirty="0">
                          <a:latin typeface="Calibri"/>
                          <a:cs typeface="Calibri"/>
                        </a:rPr>
                        <a:t>PSO1</a:t>
                      </a:r>
                      <a:endParaRPr sz="1400">
                        <a:latin typeface="Calibri"/>
                        <a:cs typeface="Calibri"/>
                      </a:endParaRPr>
                    </a:p>
                  </a:txBody>
                  <a:tcPr marL="0" marR="0" marT="5715" marB="0">
                    <a:lnL w="381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5080" algn="ctr">
                        <a:lnSpc>
                          <a:spcPct val="100000"/>
                        </a:lnSpc>
                        <a:spcBef>
                          <a:spcPts val="45"/>
                        </a:spcBef>
                      </a:pPr>
                      <a:r>
                        <a:rPr sz="1400" spc="25" dirty="0">
                          <a:latin typeface="Calibri"/>
                          <a:cs typeface="Calibri"/>
                        </a:rPr>
                        <a:t>PSO2</a:t>
                      </a:r>
                      <a:endParaRPr sz="1400">
                        <a:latin typeface="Calibri"/>
                        <a:cs typeface="Calibri"/>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45"/>
                        </a:spcBef>
                      </a:pPr>
                      <a:r>
                        <a:rPr sz="1400" spc="25" dirty="0">
                          <a:latin typeface="Calibri"/>
                          <a:cs typeface="Calibri"/>
                        </a:rPr>
                        <a:t>PSO3</a:t>
                      </a:r>
                      <a:endParaRPr sz="1400">
                        <a:latin typeface="Calibri"/>
                        <a:cs typeface="Calibri"/>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3810" algn="ctr">
                        <a:lnSpc>
                          <a:spcPct val="100000"/>
                        </a:lnSpc>
                        <a:spcBef>
                          <a:spcPts val="45"/>
                        </a:spcBef>
                      </a:pPr>
                      <a:r>
                        <a:rPr sz="1400" spc="25" dirty="0">
                          <a:latin typeface="Calibri"/>
                          <a:cs typeface="Calibri"/>
                        </a:rPr>
                        <a:t>PSO4</a:t>
                      </a:r>
                      <a:endParaRPr sz="1400">
                        <a:latin typeface="Calibri"/>
                        <a:cs typeface="Calibri"/>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558419">
                <a:tc>
                  <a:txBody>
                    <a:bodyPr/>
                    <a:lstStyle/>
                    <a:p>
                      <a:pPr>
                        <a:lnSpc>
                          <a:spcPct val="100000"/>
                        </a:lnSpc>
                        <a:spcBef>
                          <a:spcPts val="20"/>
                        </a:spcBef>
                      </a:pPr>
                      <a:endParaRPr sz="1150">
                        <a:latin typeface="Times New Roman"/>
                        <a:cs typeface="Times New Roman"/>
                      </a:endParaRPr>
                    </a:p>
                    <a:p>
                      <a:pPr marL="5080" algn="ctr">
                        <a:lnSpc>
                          <a:spcPct val="100000"/>
                        </a:lnSpc>
                      </a:pPr>
                      <a:r>
                        <a:rPr sz="1400" b="1" spc="5" dirty="0">
                          <a:solidFill>
                            <a:srgbClr val="FFFFFF"/>
                          </a:solidFill>
                          <a:latin typeface="Calibri"/>
                          <a:cs typeface="Calibri"/>
                        </a:rPr>
                        <a:t>KCS-501.1</a:t>
                      </a:r>
                      <a:endParaRPr sz="14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3175" algn="ctr">
                        <a:lnSpc>
                          <a:spcPts val="1660"/>
                        </a:lnSpc>
                        <a:spcBef>
                          <a:spcPts val="1025"/>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5715" algn="ctr">
                        <a:lnSpc>
                          <a:spcPts val="1660"/>
                        </a:lnSpc>
                        <a:spcBef>
                          <a:spcPts val="1025"/>
                        </a:spcBef>
                      </a:pPr>
                      <a:r>
                        <a:rPr sz="1400" dirty="0">
                          <a:latin typeface="Calibri"/>
                          <a:cs typeface="Calibri"/>
                        </a:rPr>
                        <a:t>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1270" algn="ctr">
                        <a:lnSpc>
                          <a:spcPts val="1660"/>
                        </a:lnSpc>
                        <a:spcBef>
                          <a:spcPts val="1025"/>
                        </a:spcBef>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36C09"/>
                    </a:solidFill>
                  </a:tcPr>
                </a:tc>
                <a:tc>
                  <a:txBody>
                    <a:bodyPr/>
                    <a:lstStyle/>
                    <a:p>
                      <a:pPr>
                        <a:lnSpc>
                          <a:spcPct val="100000"/>
                        </a:lnSpc>
                      </a:pPr>
                      <a:endParaRPr sz="1400">
                        <a:latin typeface="Times New Roman"/>
                        <a:cs typeface="Times New Roman"/>
                      </a:endParaRPr>
                    </a:p>
                    <a:p>
                      <a:pPr marL="4445" algn="ctr">
                        <a:lnSpc>
                          <a:spcPts val="1660"/>
                        </a:lnSpc>
                        <a:spcBef>
                          <a:spcPts val="1025"/>
                        </a:spcBef>
                      </a:pPr>
                      <a:r>
                        <a:rPr sz="1400" dirty="0">
                          <a:latin typeface="Calibri"/>
                          <a:cs typeface="Calibri"/>
                        </a:rPr>
                        <a:t>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36C09"/>
                    </a:solidFill>
                  </a:tcPr>
                </a:tc>
                <a:extLst>
                  <a:ext uri="{0D108BD9-81ED-4DB2-BD59-A6C34878D82A}">
                    <a16:rowId xmlns:a16="http://schemas.microsoft.com/office/drawing/2014/main" xmlns="" val="10002"/>
                  </a:ext>
                </a:extLst>
              </a:tr>
              <a:tr h="469391">
                <a:tc>
                  <a:txBody>
                    <a:bodyPr/>
                    <a:lstStyle/>
                    <a:p>
                      <a:pPr marL="5080" algn="ctr">
                        <a:lnSpc>
                          <a:spcPct val="100000"/>
                        </a:lnSpc>
                        <a:spcBef>
                          <a:spcPts val="1000"/>
                        </a:spcBef>
                      </a:pPr>
                      <a:r>
                        <a:rPr sz="1400" b="1" spc="5" dirty="0">
                          <a:solidFill>
                            <a:srgbClr val="FFFFFF"/>
                          </a:solidFill>
                          <a:latin typeface="Calibri"/>
                          <a:cs typeface="Calibri"/>
                        </a:rPr>
                        <a:t>KCS-501.2</a:t>
                      </a:r>
                      <a:endParaRPr sz="1400">
                        <a:latin typeface="Calibri"/>
                        <a:cs typeface="Calibri"/>
                      </a:endParaRPr>
                    </a:p>
                  </a:txBody>
                  <a:tcPr marL="0" marR="0" marT="1270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spcBef>
                          <a:spcPts val="40"/>
                        </a:spcBef>
                      </a:pPr>
                      <a:endParaRPr sz="1650">
                        <a:latin typeface="Times New Roman"/>
                        <a:cs typeface="Times New Roman"/>
                      </a:endParaRPr>
                    </a:p>
                    <a:p>
                      <a:pPr marL="3175" algn="ctr">
                        <a:lnSpc>
                          <a:spcPts val="1655"/>
                        </a:lnSpc>
                      </a:pPr>
                      <a:r>
                        <a:rPr sz="1400" dirty="0">
                          <a:latin typeface="Calibri"/>
                          <a:cs typeface="Calibri"/>
                        </a:rPr>
                        <a:t>3</a:t>
                      </a:r>
                      <a:endParaRPr sz="1400">
                        <a:latin typeface="Calibri"/>
                        <a:cs typeface="Calibri"/>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1650">
                        <a:latin typeface="Times New Roman"/>
                        <a:cs typeface="Times New Roman"/>
                      </a:endParaRPr>
                    </a:p>
                    <a:p>
                      <a:pPr marL="5715" algn="ctr">
                        <a:lnSpc>
                          <a:spcPts val="1655"/>
                        </a:lnSpc>
                      </a:pPr>
                      <a:r>
                        <a:rPr sz="1400" dirty="0">
                          <a:latin typeface="Calibri"/>
                          <a:cs typeface="Calibri"/>
                        </a:rPr>
                        <a:t>1</a:t>
                      </a:r>
                      <a:endParaRPr sz="1400">
                        <a:latin typeface="Calibri"/>
                        <a:cs typeface="Calibri"/>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1650">
                        <a:latin typeface="Times New Roman"/>
                        <a:cs typeface="Times New Roman"/>
                      </a:endParaRPr>
                    </a:p>
                    <a:p>
                      <a:pPr marL="1270" algn="ctr">
                        <a:lnSpc>
                          <a:spcPts val="1655"/>
                        </a:lnSpc>
                      </a:pPr>
                      <a:r>
                        <a:rPr sz="1400" dirty="0">
                          <a:latin typeface="Calibri"/>
                          <a:cs typeface="Calibri"/>
                        </a:rPr>
                        <a:t>3</a:t>
                      </a:r>
                      <a:endParaRPr sz="1400">
                        <a:latin typeface="Calibri"/>
                        <a:cs typeface="Calibri"/>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1650">
                        <a:latin typeface="Times New Roman"/>
                        <a:cs typeface="Times New Roman"/>
                      </a:endParaRPr>
                    </a:p>
                    <a:p>
                      <a:pPr marL="4445" algn="ctr">
                        <a:lnSpc>
                          <a:spcPts val="1655"/>
                        </a:lnSpc>
                      </a:pPr>
                      <a:r>
                        <a:rPr sz="1400" dirty="0">
                          <a:latin typeface="Calibri"/>
                          <a:cs typeface="Calibri"/>
                        </a:rPr>
                        <a:t>1</a:t>
                      </a:r>
                      <a:endParaRPr sz="1400">
                        <a:latin typeface="Calibri"/>
                        <a:cs typeface="Calibri"/>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xmlns="" val="10003"/>
                  </a:ext>
                </a:extLst>
              </a:tr>
              <a:tr h="440817">
                <a:tc>
                  <a:txBody>
                    <a:bodyPr/>
                    <a:lstStyle/>
                    <a:p>
                      <a:pPr marL="5080" algn="ctr">
                        <a:lnSpc>
                          <a:spcPct val="100000"/>
                        </a:lnSpc>
                        <a:spcBef>
                          <a:spcPts val="890"/>
                        </a:spcBef>
                      </a:pPr>
                      <a:r>
                        <a:rPr sz="1400" b="1" spc="5" dirty="0">
                          <a:solidFill>
                            <a:srgbClr val="FFFFFF"/>
                          </a:solidFill>
                          <a:latin typeface="Calibri"/>
                          <a:cs typeface="Calibri"/>
                        </a:rPr>
                        <a:t>KCS-501.3</a:t>
                      </a:r>
                      <a:endParaRPr sz="1400">
                        <a:latin typeface="Calibri"/>
                        <a:cs typeface="Calibri"/>
                      </a:endParaRPr>
                    </a:p>
                  </a:txBody>
                  <a:tcPr marL="0" marR="0" marT="1130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spcBef>
                          <a:spcPts val="50"/>
                        </a:spcBef>
                      </a:pPr>
                      <a:endParaRPr sz="1450">
                        <a:latin typeface="Times New Roman"/>
                        <a:cs typeface="Times New Roman"/>
                      </a:endParaRPr>
                    </a:p>
                    <a:p>
                      <a:pPr marL="3175" algn="ctr">
                        <a:lnSpc>
                          <a:spcPts val="1650"/>
                        </a:lnSpc>
                      </a:pPr>
                      <a:r>
                        <a:rPr sz="1400" dirty="0">
                          <a:latin typeface="Calibri"/>
                          <a:cs typeface="Calibri"/>
                        </a:rPr>
                        <a:t>3</a:t>
                      </a:r>
                      <a:endParaRPr sz="1400">
                        <a:latin typeface="Calibri"/>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0"/>
                        </a:spcBef>
                      </a:pPr>
                      <a:endParaRPr sz="1450">
                        <a:latin typeface="Times New Roman"/>
                        <a:cs typeface="Times New Roman"/>
                      </a:endParaRPr>
                    </a:p>
                    <a:p>
                      <a:pPr marL="5715" algn="ctr">
                        <a:lnSpc>
                          <a:spcPts val="1650"/>
                        </a:lnSpc>
                      </a:pPr>
                      <a:r>
                        <a:rPr sz="1400" dirty="0">
                          <a:latin typeface="Calibri"/>
                          <a:cs typeface="Calibri"/>
                        </a:rPr>
                        <a:t>1</a:t>
                      </a:r>
                      <a:endParaRPr sz="1400">
                        <a:latin typeface="Calibri"/>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0"/>
                        </a:spcBef>
                      </a:pPr>
                      <a:endParaRPr sz="1450">
                        <a:latin typeface="Times New Roman"/>
                        <a:cs typeface="Times New Roman"/>
                      </a:endParaRPr>
                    </a:p>
                    <a:p>
                      <a:pPr marL="1270" algn="ctr">
                        <a:lnSpc>
                          <a:spcPts val="1650"/>
                        </a:lnSpc>
                      </a:pPr>
                      <a:r>
                        <a:rPr sz="1400" dirty="0">
                          <a:latin typeface="Calibri"/>
                          <a:cs typeface="Calibri"/>
                        </a:rPr>
                        <a:t>3</a:t>
                      </a:r>
                      <a:endParaRPr sz="1400">
                        <a:latin typeface="Calibri"/>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0"/>
                        </a:spcBef>
                      </a:pPr>
                      <a:endParaRPr sz="1450">
                        <a:latin typeface="Times New Roman"/>
                        <a:cs typeface="Times New Roman"/>
                      </a:endParaRPr>
                    </a:p>
                    <a:p>
                      <a:pPr marL="4445" algn="ctr">
                        <a:lnSpc>
                          <a:spcPts val="1650"/>
                        </a:lnSpc>
                      </a:pPr>
                      <a:r>
                        <a:rPr sz="1400" dirty="0">
                          <a:latin typeface="Calibri"/>
                          <a:cs typeface="Calibri"/>
                        </a:rPr>
                        <a:t>1</a:t>
                      </a:r>
                      <a:endParaRPr sz="1400">
                        <a:latin typeface="Calibri"/>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4"/>
                  </a:ext>
                </a:extLst>
              </a:tr>
              <a:tr h="440817">
                <a:tc>
                  <a:txBody>
                    <a:bodyPr/>
                    <a:lstStyle/>
                    <a:p>
                      <a:pPr marL="5080" algn="ctr">
                        <a:lnSpc>
                          <a:spcPct val="100000"/>
                        </a:lnSpc>
                        <a:spcBef>
                          <a:spcPts val="894"/>
                        </a:spcBef>
                      </a:pPr>
                      <a:r>
                        <a:rPr sz="1400" b="1" spc="5" dirty="0">
                          <a:solidFill>
                            <a:srgbClr val="FFFFFF"/>
                          </a:solidFill>
                          <a:latin typeface="Calibri"/>
                          <a:cs typeface="Calibri"/>
                        </a:rPr>
                        <a:t>KCS-501.4</a:t>
                      </a:r>
                      <a:endParaRPr sz="1400">
                        <a:latin typeface="Calibri"/>
                        <a:cs typeface="Calibri"/>
                      </a:endParaRPr>
                    </a:p>
                  </a:txBody>
                  <a:tcPr marL="0" marR="0" marT="1136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1500">
                        <a:latin typeface="Times New Roman"/>
                        <a:cs typeface="Times New Roman"/>
                      </a:endParaRPr>
                    </a:p>
                    <a:p>
                      <a:pPr marL="2540" algn="ctr">
                        <a:lnSpc>
                          <a:spcPts val="1645"/>
                        </a:lnSpc>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500">
                        <a:latin typeface="Times New Roman"/>
                        <a:cs typeface="Times New Roman"/>
                      </a:endParaRPr>
                    </a:p>
                    <a:p>
                      <a:pPr marL="5080" algn="ctr">
                        <a:lnSpc>
                          <a:spcPts val="1645"/>
                        </a:lnSpc>
                      </a:pPr>
                      <a:r>
                        <a:rPr sz="1400" dirty="0">
                          <a:latin typeface="Calibri"/>
                          <a:cs typeface="Calibri"/>
                        </a:rPr>
                        <a:t>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500">
                        <a:latin typeface="Times New Roman"/>
                        <a:cs typeface="Times New Roman"/>
                      </a:endParaRPr>
                    </a:p>
                    <a:p>
                      <a:pPr marL="1270" algn="ctr">
                        <a:lnSpc>
                          <a:spcPts val="1645"/>
                        </a:lnSpc>
                      </a:pPr>
                      <a:r>
                        <a:rPr sz="1400" dirty="0">
                          <a:latin typeface="Calibri"/>
                          <a:cs typeface="Calibri"/>
                        </a:rPr>
                        <a:t>3</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500">
                        <a:latin typeface="Times New Roman"/>
                        <a:cs typeface="Times New Roman"/>
                      </a:endParaRPr>
                    </a:p>
                    <a:p>
                      <a:pPr marL="3810" algn="ctr">
                        <a:lnSpc>
                          <a:spcPts val="1645"/>
                        </a:lnSpc>
                      </a:pPr>
                      <a:r>
                        <a:rPr sz="1400" dirty="0">
                          <a:latin typeface="Calibri"/>
                          <a:cs typeface="Calibri"/>
                        </a:rPr>
                        <a:t>1</a:t>
                      </a:r>
                      <a:endParaRPr sz="1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5"/>
                  </a:ext>
                </a:extLst>
              </a:tr>
              <a:tr h="440817">
                <a:tc>
                  <a:txBody>
                    <a:bodyPr/>
                    <a:lstStyle/>
                    <a:p>
                      <a:pPr marL="5080" algn="ctr">
                        <a:lnSpc>
                          <a:spcPct val="100000"/>
                        </a:lnSpc>
                        <a:spcBef>
                          <a:spcPts val="900"/>
                        </a:spcBef>
                      </a:pPr>
                      <a:r>
                        <a:rPr sz="1400" b="1" spc="5" dirty="0">
                          <a:solidFill>
                            <a:srgbClr val="FFFFFF"/>
                          </a:solidFill>
                          <a:latin typeface="Calibri"/>
                          <a:cs typeface="Calibri"/>
                        </a:rPr>
                        <a:t>KCS-501.5</a:t>
                      </a:r>
                      <a:endParaRPr sz="1400">
                        <a:latin typeface="Calibri"/>
                        <a:cs typeface="Calibri"/>
                      </a:endParaRPr>
                    </a:p>
                  </a:txBody>
                  <a:tcPr marL="0" marR="0" marT="1143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spcBef>
                          <a:spcPts val="5"/>
                        </a:spcBef>
                      </a:pPr>
                      <a:endParaRPr sz="1500">
                        <a:latin typeface="Times New Roman"/>
                        <a:cs typeface="Times New Roman"/>
                      </a:endParaRPr>
                    </a:p>
                    <a:p>
                      <a:pPr marL="3175" algn="ctr">
                        <a:lnSpc>
                          <a:spcPts val="1639"/>
                        </a:lnSpc>
                      </a:pPr>
                      <a:r>
                        <a:rPr sz="1400" dirty="0">
                          <a:latin typeface="Calibri"/>
                          <a:cs typeface="Calibri"/>
                        </a:rPr>
                        <a:t>3</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
                        </a:spcBef>
                      </a:pPr>
                      <a:endParaRPr sz="1500">
                        <a:latin typeface="Times New Roman"/>
                        <a:cs typeface="Times New Roman"/>
                      </a:endParaRPr>
                    </a:p>
                    <a:p>
                      <a:pPr marL="5715" algn="ctr">
                        <a:lnSpc>
                          <a:spcPts val="1639"/>
                        </a:lnSpc>
                      </a:pPr>
                      <a:r>
                        <a:rPr sz="1400" dirty="0">
                          <a:latin typeface="Calibri"/>
                          <a:cs typeface="Calibri"/>
                        </a:rPr>
                        <a:t>1</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
                        </a:spcBef>
                      </a:pPr>
                      <a:endParaRPr sz="1500">
                        <a:latin typeface="Times New Roman"/>
                        <a:cs typeface="Times New Roman"/>
                      </a:endParaRPr>
                    </a:p>
                    <a:p>
                      <a:pPr marL="1270" algn="ctr">
                        <a:lnSpc>
                          <a:spcPts val="1639"/>
                        </a:lnSpc>
                      </a:pPr>
                      <a:r>
                        <a:rPr sz="1400" dirty="0">
                          <a:latin typeface="Calibri"/>
                          <a:cs typeface="Calibri"/>
                        </a:rPr>
                        <a:t>3</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
                        </a:spcBef>
                      </a:pPr>
                      <a:endParaRPr sz="1500">
                        <a:latin typeface="Times New Roman"/>
                        <a:cs typeface="Times New Roman"/>
                      </a:endParaRPr>
                    </a:p>
                    <a:p>
                      <a:pPr marL="4445" algn="ctr">
                        <a:lnSpc>
                          <a:spcPts val="1639"/>
                        </a:lnSpc>
                      </a:pPr>
                      <a:r>
                        <a:rPr sz="1400" dirty="0">
                          <a:latin typeface="Calibri"/>
                          <a:cs typeface="Calibri"/>
                        </a:rPr>
                        <a:t>1</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6"/>
                  </a:ext>
                </a:extLst>
              </a:tr>
              <a:tr h="440816">
                <a:tc>
                  <a:txBody>
                    <a:bodyPr/>
                    <a:lstStyle/>
                    <a:p>
                      <a:pPr marL="1270" algn="ctr">
                        <a:lnSpc>
                          <a:spcPct val="100000"/>
                        </a:lnSpc>
                        <a:spcBef>
                          <a:spcPts val="905"/>
                        </a:spcBef>
                      </a:pPr>
                      <a:r>
                        <a:rPr sz="1400" b="1" spc="-5" dirty="0">
                          <a:solidFill>
                            <a:srgbClr val="FFFFFF"/>
                          </a:solidFill>
                          <a:latin typeface="Calibri"/>
                          <a:cs typeface="Calibri"/>
                        </a:rPr>
                        <a:t>AVG</a:t>
                      </a:r>
                      <a:endParaRPr sz="1400">
                        <a:latin typeface="Calibri"/>
                        <a:cs typeface="Calibri"/>
                      </a:endParaRPr>
                    </a:p>
                  </a:txBody>
                  <a:tcPr marL="0" marR="0" marT="1149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spcBef>
                          <a:spcPts val="5"/>
                        </a:spcBef>
                      </a:pPr>
                      <a:endParaRPr sz="1500">
                        <a:latin typeface="Times New Roman"/>
                        <a:cs typeface="Times New Roman"/>
                      </a:endParaRPr>
                    </a:p>
                    <a:p>
                      <a:pPr algn="ctr">
                        <a:lnSpc>
                          <a:spcPts val="1635"/>
                        </a:lnSpc>
                        <a:spcBef>
                          <a:spcPts val="5"/>
                        </a:spcBef>
                      </a:pPr>
                      <a:r>
                        <a:rPr sz="1400" spc="20" dirty="0">
                          <a:latin typeface="Calibri"/>
                          <a:cs typeface="Calibri"/>
                        </a:rPr>
                        <a:t>3.00</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
                        </a:spcBef>
                      </a:pPr>
                      <a:endParaRPr sz="1500">
                        <a:latin typeface="Times New Roman"/>
                        <a:cs typeface="Times New Roman"/>
                      </a:endParaRPr>
                    </a:p>
                    <a:p>
                      <a:pPr algn="ctr">
                        <a:lnSpc>
                          <a:spcPts val="1635"/>
                        </a:lnSpc>
                        <a:spcBef>
                          <a:spcPts val="5"/>
                        </a:spcBef>
                      </a:pPr>
                      <a:r>
                        <a:rPr sz="1400" spc="20" dirty="0">
                          <a:latin typeface="Calibri"/>
                          <a:cs typeface="Calibri"/>
                        </a:rPr>
                        <a:t>1.00</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
                        </a:spcBef>
                      </a:pPr>
                      <a:endParaRPr sz="1500">
                        <a:latin typeface="Times New Roman"/>
                        <a:cs typeface="Times New Roman"/>
                      </a:endParaRPr>
                    </a:p>
                    <a:p>
                      <a:pPr marL="10160" algn="ctr">
                        <a:lnSpc>
                          <a:spcPts val="1635"/>
                        </a:lnSpc>
                        <a:spcBef>
                          <a:spcPts val="5"/>
                        </a:spcBef>
                      </a:pPr>
                      <a:r>
                        <a:rPr sz="1400" spc="20" dirty="0">
                          <a:latin typeface="Calibri"/>
                          <a:cs typeface="Calibri"/>
                        </a:rPr>
                        <a:t>3.00</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
                        </a:spcBef>
                      </a:pPr>
                      <a:endParaRPr sz="1500">
                        <a:latin typeface="Times New Roman"/>
                        <a:cs typeface="Times New Roman"/>
                      </a:endParaRPr>
                    </a:p>
                    <a:p>
                      <a:pPr marL="13335" algn="ctr">
                        <a:lnSpc>
                          <a:spcPts val="1635"/>
                        </a:lnSpc>
                        <a:spcBef>
                          <a:spcPts val="5"/>
                        </a:spcBef>
                      </a:pPr>
                      <a:r>
                        <a:rPr sz="1400" spc="25" dirty="0">
                          <a:latin typeface="Calibri"/>
                          <a:cs typeface="Calibri"/>
                        </a:rPr>
                        <a:t>1.00</a:t>
                      </a:r>
                      <a:endParaRPr sz="14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7"/>
                  </a:ext>
                </a:extLst>
              </a:tr>
            </a:tbl>
          </a:graphicData>
        </a:graphic>
      </p:graphicFrame>
      <p:pic>
        <p:nvPicPr>
          <p:cNvPr id="8" name="object 8"/>
          <p:cNvPicPr/>
          <p:nvPr/>
        </p:nvPicPr>
        <p:blipFill>
          <a:blip r:embed="rId4" cstate="print"/>
          <a:stretch>
            <a:fillRect/>
          </a:stretch>
        </p:blipFill>
        <p:spPr>
          <a:xfrm>
            <a:off x="0" y="0"/>
            <a:ext cx="1381124" cy="781050"/>
          </a:xfrm>
          <a:prstGeom prst="rect">
            <a:avLst/>
          </a:prstGeom>
        </p:spPr>
      </p:pic>
      <p:sp>
        <p:nvSpPr>
          <p:cNvPr id="10" name="object 10"/>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a:t>
            </a:fld>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14</a:t>
            </a:fld>
            <a:endParaRPr lang="en-IN"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426" y="0"/>
            <a:ext cx="7767955" cy="957199"/>
            <a:chOff x="1376426" y="0"/>
            <a:chExt cx="7767955" cy="957199"/>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lang="en-US" b="1" spc="15" dirty="0"/>
              <a:t>Codd’s 12 Rule </a:t>
            </a:r>
            <a:endParaRPr b="1"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140</a:t>
            </a:fld>
            <a:endParaRPr sz="1200">
              <a:latin typeface="Calibri"/>
              <a:cs typeface="Calibri"/>
            </a:endParaRPr>
          </a:p>
        </p:txBody>
      </p:sp>
      <p:sp>
        <p:nvSpPr>
          <p:cNvPr id="18" name="TextBox 17">
            <a:extLst>
              <a:ext uri="{FF2B5EF4-FFF2-40B4-BE49-F238E27FC236}">
                <a16:creationId xmlns:a16="http://schemas.microsoft.com/office/drawing/2014/main" xmlns="" id="{47425188-AEE1-80CA-76E5-8BAF9844DEE0}"/>
              </a:ext>
            </a:extLst>
          </p:cNvPr>
          <p:cNvSpPr txBox="1"/>
          <p:nvPr/>
        </p:nvSpPr>
        <p:spPr>
          <a:xfrm>
            <a:off x="536575" y="1156692"/>
            <a:ext cx="7767955" cy="6463308"/>
          </a:xfrm>
          <a:prstGeom prst="rect">
            <a:avLst/>
          </a:prstGeom>
          <a:noFill/>
        </p:spPr>
        <p:txBody>
          <a:bodyPr wrap="square">
            <a:spAutoFit/>
          </a:bodyPr>
          <a:lstStyle/>
          <a:p>
            <a:r>
              <a:rPr lang="en-US" b="1" dirty="0"/>
              <a:t>Rule 8: Physical Data Independence Rule</a:t>
            </a:r>
          </a:p>
          <a:p>
            <a:r>
              <a:rPr lang="en-US" dirty="0"/>
              <a:t>All stored data in a database or an application must be physically independent to access the database. Each data should not depend on other data or an application. If data is updated or the physical structure of the database is changed, it will not show any effect on external applications that are accessing the data from the database.</a:t>
            </a:r>
          </a:p>
          <a:p>
            <a:r>
              <a:rPr lang="en-US" b="1" dirty="0"/>
              <a:t>Rule 9: Logical Data Independence Rule</a:t>
            </a:r>
          </a:p>
          <a:p>
            <a:r>
              <a:rPr lang="en-US" dirty="0"/>
              <a:t>It is similar to physical data independence. It means, if any changes occurred to the </a:t>
            </a:r>
            <a:r>
              <a:rPr lang="en-US" b="1" dirty="0"/>
              <a:t>logical level (table structures), </a:t>
            </a:r>
            <a:r>
              <a:rPr lang="en-US" dirty="0"/>
              <a:t>it should not affect the user's view (application). For example, suppose a table either split into two tables, or two table joins to create a single table, these changes should not be impacted on the user view application.</a:t>
            </a:r>
          </a:p>
          <a:p>
            <a:r>
              <a:rPr lang="en-US" b="1" dirty="0"/>
              <a:t>Rule 10: Integrity Independence Rule</a:t>
            </a:r>
          </a:p>
          <a:p>
            <a:r>
              <a:rPr lang="en-US" dirty="0"/>
              <a:t>A database must maintain integrity independence when inserting data into table's cells using the </a:t>
            </a:r>
            <a:r>
              <a:rPr lang="en-US" b="1" dirty="0"/>
              <a:t>SQL query language</a:t>
            </a:r>
            <a:r>
              <a:rPr lang="en-US" dirty="0"/>
              <a:t>. All entered values should not be changed or rely on any external factor or application to maintain integrity. It is also helpful in making the database-independent for each front-end application.</a:t>
            </a:r>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140</a:t>
            </a:fld>
            <a:endParaRPr lang="en-IN" dirty="0"/>
          </a:p>
        </p:txBody>
      </p:sp>
    </p:spTree>
    <p:extLst>
      <p:ext uri="{BB962C8B-B14F-4D97-AF65-F5344CB8AC3E}">
        <p14:creationId xmlns:p14="http://schemas.microsoft.com/office/powerpoint/2010/main" val="369720495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6426" y="0"/>
            <a:ext cx="7767955" cy="957199"/>
            <a:chOff x="1376426" y="0"/>
            <a:chExt cx="7767955" cy="957199"/>
          </a:xfrm>
        </p:grpSpPr>
        <p:pic>
          <p:nvPicPr>
            <p:cNvPr id="3" name="object 3"/>
            <p:cNvPicPr/>
            <p:nvPr/>
          </p:nvPicPr>
          <p:blipFill>
            <a:blip r:embed="rId2" cstate="print"/>
            <a:stretch>
              <a:fillRect/>
            </a:stretch>
          </p:blipFill>
          <p:spPr>
            <a:xfrm>
              <a:off x="2838450" y="0"/>
              <a:ext cx="48530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xfrm>
            <a:off x="3149600" y="57785"/>
            <a:ext cx="4225290" cy="518159"/>
          </a:xfrm>
          <a:prstGeom prst="rect">
            <a:avLst/>
          </a:prstGeom>
        </p:spPr>
        <p:txBody>
          <a:bodyPr vert="horz" wrap="square" lIns="0" tIns="16510" rIns="0" bIns="0" rtlCol="0">
            <a:spAutoFit/>
          </a:bodyPr>
          <a:lstStyle/>
          <a:p>
            <a:pPr marL="12700">
              <a:lnSpc>
                <a:spcPct val="100000"/>
              </a:lnSpc>
              <a:spcBef>
                <a:spcPts val="130"/>
              </a:spcBef>
            </a:pPr>
            <a:r>
              <a:rPr lang="en-US" b="1" spc="15" dirty="0"/>
              <a:t>Codd’s 12 Rule </a:t>
            </a:r>
            <a:endParaRPr b="1" dirty="0">
              <a:latin typeface="Calibri"/>
              <a:cs typeface="Calibri"/>
            </a:endParaRPr>
          </a:p>
        </p:txBody>
      </p:sp>
      <p:pic>
        <p:nvPicPr>
          <p:cNvPr id="9" name="object 9"/>
          <p:cNvPicPr/>
          <p:nvPr/>
        </p:nvPicPr>
        <p:blipFill>
          <a:blip r:embed="rId4"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141</a:t>
            </a:fld>
            <a:endParaRPr sz="1200">
              <a:latin typeface="Calibri"/>
              <a:cs typeface="Calibri"/>
            </a:endParaRPr>
          </a:p>
        </p:txBody>
      </p:sp>
      <p:sp>
        <p:nvSpPr>
          <p:cNvPr id="18" name="TextBox 17">
            <a:extLst>
              <a:ext uri="{FF2B5EF4-FFF2-40B4-BE49-F238E27FC236}">
                <a16:creationId xmlns:a16="http://schemas.microsoft.com/office/drawing/2014/main" xmlns="" id="{47425188-AEE1-80CA-76E5-8BAF9844DEE0}"/>
              </a:ext>
            </a:extLst>
          </p:cNvPr>
          <p:cNvSpPr txBox="1"/>
          <p:nvPr/>
        </p:nvSpPr>
        <p:spPr>
          <a:xfrm>
            <a:off x="536575" y="1093887"/>
            <a:ext cx="7767955" cy="5355312"/>
          </a:xfrm>
          <a:prstGeom prst="rect">
            <a:avLst/>
          </a:prstGeom>
          <a:noFill/>
        </p:spPr>
        <p:txBody>
          <a:bodyPr wrap="square">
            <a:spAutoFit/>
          </a:bodyPr>
          <a:lstStyle/>
          <a:p>
            <a:r>
              <a:rPr lang="en-US" b="1" dirty="0"/>
              <a:t>Rule 11: Distribution Independence Rule</a:t>
            </a:r>
          </a:p>
          <a:p>
            <a:r>
              <a:rPr lang="en-US" dirty="0"/>
              <a:t>The distribution independence rule represents a database that must work properly, even if it is stored in different locations and used by different end-users. Suppose a user accesses the database through an application; in that case, they should not be aware that another user uses particular data, and the data they always get is only located on one site. </a:t>
            </a:r>
            <a:r>
              <a:rPr lang="en-US" b="1" dirty="0"/>
              <a:t>The end users can access the database, and these access data should be independent </a:t>
            </a:r>
            <a:r>
              <a:rPr lang="en-US" dirty="0"/>
              <a:t>for every user to perform the SQL queries.</a:t>
            </a:r>
          </a:p>
          <a:p>
            <a:r>
              <a:rPr lang="en-US" b="1" dirty="0"/>
              <a:t>Rule 12: Non Subversion Rule</a:t>
            </a:r>
          </a:p>
          <a:p>
            <a:r>
              <a:rPr lang="en-US" dirty="0"/>
              <a:t>The non-submersion rule defines RDBMS as a </a:t>
            </a:r>
            <a:r>
              <a:rPr lang="en-US" dirty="0">
                <a:hlinkClick r:id="rId5">
                  <a:extLst>
                    <a:ext uri="{A12FA001-AC4F-418D-AE19-62706E023703}">
                      <ahyp:hlinkClr xmlns:ahyp="http://schemas.microsoft.com/office/drawing/2018/hyperlinkcolor" xmlns="" val="tx"/>
                    </a:ext>
                  </a:extLst>
                </a:hlinkClick>
              </a:rPr>
              <a:t>SQL</a:t>
            </a:r>
            <a:r>
              <a:rPr lang="en-US" dirty="0"/>
              <a:t> language to store and manipulate the data in the database. If a system has a low-level or separate language other than SQL to access the database system, it should not subvert or bypass integrity </a:t>
            </a:r>
            <a:r>
              <a:rPr lang="en-US" dirty="0" smtClean="0"/>
              <a:t>rules and constraints expressed in the higher-level relational language.</a:t>
            </a:r>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141</a:t>
            </a:fld>
            <a:endParaRPr lang="en-IN" dirty="0"/>
          </a:p>
        </p:txBody>
      </p:sp>
    </p:spTree>
    <p:extLst>
      <p:ext uri="{BB962C8B-B14F-4D97-AF65-F5344CB8AC3E}">
        <p14:creationId xmlns:p14="http://schemas.microsoft.com/office/powerpoint/2010/main" val="132387197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295525" y="0"/>
              <a:ext cx="59389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343150" y="0"/>
              <a:ext cx="5843651" cy="890524"/>
            </a:xfrm>
            <a:prstGeom prst="rect">
              <a:avLst/>
            </a:prstGeom>
          </p:spPr>
        </p:pic>
      </p:grpSp>
      <p:sp>
        <p:nvSpPr>
          <p:cNvPr id="7" name="object 7"/>
          <p:cNvSpPr txBox="1">
            <a:spLocks noGrp="1"/>
          </p:cNvSpPr>
          <p:nvPr>
            <p:ph type="title"/>
          </p:nvPr>
        </p:nvSpPr>
        <p:spPr>
          <a:xfrm>
            <a:off x="2606420" y="57785"/>
            <a:ext cx="5302250" cy="518159"/>
          </a:xfrm>
          <a:prstGeom prst="rect">
            <a:avLst/>
          </a:prstGeom>
        </p:spPr>
        <p:txBody>
          <a:bodyPr vert="horz" wrap="square" lIns="0" tIns="16510" rIns="0" bIns="0" rtlCol="0">
            <a:spAutoFit/>
          </a:bodyPr>
          <a:lstStyle/>
          <a:p>
            <a:pPr marL="12700">
              <a:lnSpc>
                <a:spcPct val="100000"/>
              </a:lnSpc>
              <a:spcBef>
                <a:spcPts val="130"/>
              </a:spcBef>
            </a:pPr>
            <a:r>
              <a:rPr b="1" spc="-20" dirty="0">
                <a:latin typeface="Calibri"/>
                <a:cs typeface="Calibri"/>
              </a:rPr>
              <a:t>S</a:t>
            </a:r>
            <a:r>
              <a:rPr b="1" spc="20" dirty="0">
                <a:latin typeface="Calibri"/>
                <a:cs typeface="Calibri"/>
              </a:rPr>
              <a:t>umm</a:t>
            </a:r>
            <a:r>
              <a:rPr b="1" spc="-15" dirty="0">
                <a:latin typeface="Calibri"/>
                <a:cs typeface="Calibri"/>
              </a:rPr>
              <a:t>ar</a:t>
            </a:r>
            <a:r>
              <a:rPr b="1" spc="10" dirty="0">
                <a:latin typeface="Calibri"/>
                <a:cs typeface="Calibri"/>
              </a:rPr>
              <a:t>y</a:t>
            </a:r>
            <a:r>
              <a:rPr b="1" spc="-10" dirty="0">
                <a:latin typeface="Calibri"/>
                <a:cs typeface="Calibri"/>
              </a:rPr>
              <a:t> </a:t>
            </a:r>
            <a:r>
              <a:rPr b="1" dirty="0">
                <a:latin typeface="Calibri"/>
                <a:cs typeface="Calibri"/>
              </a:rPr>
              <a:t>o</a:t>
            </a:r>
            <a:r>
              <a:rPr b="1" spc="5" dirty="0">
                <a:latin typeface="Calibri"/>
                <a:cs typeface="Calibri"/>
              </a:rPr>
              <a:t>f</a:t>
            </a:r>
            <a:r>
              <a:rPr b="1" spc="-25" dirty="0">
                <a:latin typeface="Calibri"/>
                <a:cs typeface="Calibri"/>
              </a:rPr>
              <a:t> </a:t>
            </a:r>
            <a:r>
              <a:rPr b="1" spc="25" dirty="0">
                <a:latin typeface="Calibri"/>
                <a:cs typeface="Calibri"/>
              </a:rPr>
              <a:t>C</a:t>
            </a:r>
            <a:r>
              <a:rPr b="1" dirty="0">
                <a:latin typeface="Calibri"/>
                <a:cs typeface="Calibri"/>
              </a:rPr>
              <a:t>o</a:t>
            </a:r>
            <a:r>
              <a:rPr b="1" spc="10" dirty="0">
                <a:latin typeface="Calibri"/>
                <a:cs typeface="Calibri"/>
              </a:rPr>
              <a:t>nc</a:t>
            </a:r>
            <a:r>
              <a:rPr b="1" spc="25" dirty="0">
                <a:latin typeface="Calibri"/>
                <a:cs typeface="Calibri"/>
              </a:rPr>
              <a:t>e</a:t>
            </a:r>
            <a:r>
              <a:rPr b="1" spc="10" dirty="0">
                <a:latin typeface="Calibri"/>
                <a:cs typeface="Calibri"/>
              </a:rPr>
              <a:t>pt</a:t>
            </a:r>
            <a:r>
              <a:rPr b="1" dirty="0">
                <a:latin typeface="Calibri"/>
                <a:cs typeface="Calibri"/>
              </a:rPr>
              <a:t>u</a:t>
            </a:r>
            <a:r>
              <a:rPr b="1" spc="-10" dirty="0">
                <a:latin typeface="Calibri"/>
                <a:cs typeface="Calibri"/>
              </a:rPr>
              <a:t>a</a:t>
            </a:r>
            <a:r>
              <a:rPr b="1" spc="5" dirty="0">
                <a:latin typeface="Calibri"/>
                <a:cs typeface="Calibri"/>
              </a:rPr>
              <a:t>l</a:t>
            </a:r>
            <a:r>
              <a:rPr b="1" spc="-170" dirty="0">
                <a:latin typeface="Calibri"/>
                <a:cs typeface="Calibri"/>
              </a:rPr>
              <a:t> </a:t>
            </a:r>
            <a:r>
              <a:rPr b="1" dirty="0">
                <a:latin typeface="Calibri"/>
                <a:cs typeface="Calibri"/>
              </a:rPr>
              <a:t>D</a:t>
            </a:r>
            <a:r>
              <a:rPr b="1" spc="35" dirty="0">
                <a:latin typeface="Calibri"/>
                <a:cs typeface="Calibri"/>
              </a:rPr>
              <a:t>e</a:t>
            </a:r>
            <a:r>
              <a:rPr b="1" spc="-5" dirty="0">
                <a:latin typeface="Calibri"/>
                <a:cs typeface="Calibri"/>
              </a:rPr>
              <a:t>s</a:t>
            </a:r>
            <a:r>
              <a:rPr b="1" spc="30" dirty="0">
                <a:latin typeface="Calibri"/>
                <a:cs typeface="Calibri"/>
              </a:rPr>
              <a:t>i</a:t>
            </a:r>
            <a:r>
              <a:rPr b="1" spc="-25" dirty="0">
                <a:latin typeface="Calibri"/>
                <a:cs typeface="Calibri"/>
              </a:rPr>
              <a:t>g</a:t>
            </a:r>
            <a:r>
              <a:rPr b="1" spc="15" dirty="0">
                <a:latin typeface="Calibri"/>
                <a:cs typeface="Calibri"/>
              </a:rPr>
              <a:t>n</a:t>
            </a:r>
          </a:p>
        </p:txBody>
      </p:sp>
      <p:sp>
        <p:nvSpPr>
          <p:cNvPr id="8" name="object 8"/>
          <p:cNvSpPr txBox="1"/>
          <p:nvPr/>
        </p:nvSpPr>
        <p:spPr>
          <a:xfrm>
            <a:off x="611822" y="1078584"/>
            <a:ext cx="8084184" cy="2725420"/>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i="1" spc="15" dirty="0">
                <a:latin typeface="Calibri"/>
                <a:cs typeface="Calibri"/>
              </a:rPr>
              <a:t>Conceptual</a:t>
            </a:r>
            <a:r>
              <a:rPr sz="2150" i="1" spc="-10" dirty="0">
                <a:latin typeface="Calibri"/>
                <a:cs typeface="Calibri"/>
              </a:rPr>
              <a:t> </a:t>
            </a:r>
            <a:r>
              <a:rPr sz="2150" i="1" spc="10" dirty="0">
                <a:latin typeface="Calibri"/>
                <a:cs typeface="Calibri"/>
              </a:rPr>
              <a:t>design</a:t>
            </a:r>
            <a:r>
              <a:rPr sz="2150" i="1" spc="40" dirty="0">
                <a:latin typeface="Calibri"/>
                <a:cs typeface="Calibri"/>
              </a:rPr>
              <a:t> </a:t>
            </a:r>
            <a:r>
              <a:rPr sz="2150" dirty="0">
                <a:latin typeface="Calibri"/>
                <a:cs typeface="Calibri"/>
              </a:rPr>
              <a:t>follows</a:t>
            </a:r>
            <a:r>
              <a:rPr sz="2150" spc="90" dirty="0">
                <a:latin typeface="Calibri"/>
                <a:cs typeface="Calibri"/>
              </a:rPr>
              <a:t> </a:t>
            </a:r>
            <a:r>
              <a:rPr sz="2150" i="1" spc="15" dirty="0">
                <a:latin typeface="Calibri"/>
                <a:cs typeface="Calibri"/>
              </a:rPr>
              <a:t>requirements</a:t>
            </a:r>
            <a:r>
              <a:rPr sz="2150" i="1" spc="-40" dirty="0">
                <a:latin typeface="Calibri"/>
                <a:cs typeface="Calibri"/>
              </a:rPr>
              <a:t> </a:t>
            </a:r>
            <a:r>
              <a:rPr sz="2150" i="1" spc="10" dirty="0">
                <a:latin typeface="Calibri"/>
                <a:cs typeface="Calibri"/>
              </a:rPr>
              <a:t>analysis</a:t>
            </a:r>
            <a:r>
              <a:rPr sz="2150" spc="10" dirty="0">
                <a:latin typeface="Calibri"/>
                <a:cs typeface="Calibri"/>
              </a:rPr>
              <a:t>,</a:t>
            </a:r>
            <a:endParaRPr sz="2150">
              <a:latin typeface="Calibri"/>
              <a:cs typeface="Calibri"/>
            </a:endParaRPr>
          </a:p>
          <a:p>
            <a:pPr marL="755650" lvl="1" indent="-285750">
              <a:lnSpc>
                <a:spcPct val="100000"/>
              </a:lnSpc>
              <a:spcBef>
                <a:spcPts val="650"/>
              </a:spcBef>
              <a:buSzPct val="76744"/>
              <a:buFont typeface="Arial MT"/>
              <a:buChar char="–"/>
              <a:tabLst>
                <a:tab pos="755650" algn="l"/>
                <a:tab pos="756285" algn="l"/>
              </a:tabLst>
            </a:pPr>
            <a:r>
              <a:rPr sz="2150" spc="5" dirty="0">
                <a:latin typeface="Calibri"/>
                <a:cs typeface="Calibri"/>
              </a:rPr>
              <a:t>Yields</a:t>
            </a:r>
            <a:r>
              <a:rPr sz="2150" spc="10" dirty="0">
                <a:latin typeface="Calibri"/>
                <a:cs typeface="Calibri"/>
              </a:rPr>
              <a:t> a</a:t>
            </a:r>
            <a:r>
              <a:rPr sz="2150" spc="45" dirty="0">
                <a:latin typeface="Calibri"/>
                <a:cs typeface="Calibri"/>
              </a:rPr>
              <a:t> </a:t>
            </a:r>
            <a:r>
              <a:rPr sz="2150" spc="5" dirty="0">
                <a:latin typeface="Calibri"/>
                <a:cs typeface="Calibri"/>
              </a:rPr>
              <a:t>high-level</a:t>
            </a:r>
            <a:r>
              <a:rPr sz="2150" spc="60" dirty="0">
                <a:latin typeface="Calibri"/>
                <a:cs typeface="Calibri"/>
              </a:rPr>
              <a:t> </a:t>
            </a:r>
            <a:r>
              <a:rPr sz="2150" dirty="0">
                <a:latin typeface="Calibri"/>
                <a:cs typeface="Calibri"/>
              </a:rPr>
              <a:t>description</a:t>
            </a:r>
            <a:r>
              <a:rPr sz="2150" spc="16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data</a:t>
            </a:r>
            <a:r>
              <a:rPr sz="2150" spc="50" dirty="0">
                <a:latin typeface="Calibri"/>
                <a:cs typeface="Calibri"/>
              </a:rPr>
              <a:t> </a:t>
            </a:r>
            <a:r>
              <a:rPr sz="2150" spc="20" dirty="0">
                <a:latin typeface="Calibri"/>
                <a:cs typeface="Calibri"/>
              </a:rPr>
              <a:t>to</a:t>
            </a:r>
            <a:r>
              <a:rPr sz="2150" spc="-60"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stored</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ER</a:t>
            </a:r>
            <a:r>
              <a:rPr sz="2150" spc="50" dirty="0">
                <a:latin typeface="Calibri"/>
                <a:cs typeface="Calibri"/>
              </a:rPr>
              <a:t> </a:t>
            </a:r>
            <a:r>
              <a:rPr sz="2150" spc="-5" dirty="0">
                <a:latin typeface="Calibri"/>
                <a:cs typeface="Calibri"/>
              </a:rPr>
              <a:t>model</a:t>
            </a:r>
            <a:r>
              <a:rPr sz="2150" spc="135" dirty="0">
                <a:latin typeface="Calibri"/>
                <a:cs typeface="Calibri"/>
              </a:rPr>
              <a:t> </a:t>
            </a:r>
            <a:r>
              <a:rPr sz="2150" dirty="0">
                <a:latin typeface="Calibri"/>
                <a:cs typeface="Calibri"/>
              </a:rPr>
              <a:t>popular</a:t>
            </a:r>
            <a:r>
              <a:rPr sz="2150" spc="110" dirty="0">
                <a:latin typeface="Calibri"/>
                <a:cs typeface="Calibri"/>
              </a:rPr>
              <a:t> </a:t>
            </a:r>
            <a:r>
              <a:rPr sz="2150" spc="-20" dirty="0">
                <a:latin typeface="Calibri"/>
                <a:cs typeface="Calibri"/>
              </a:rPr>
              <a:t>for</a:t>
            </a:r>
            <a:r>
              <a:rPr sz="2150" spc="105" dirty="0">
                <a:latin typeface="Calibri"/>
                <a:cs typeface="Calibri"/>
              </a:rPr>
              <a:t> </a:t>
            </a:r>
            <a:r>
              <a:rPr sz="2150" spc="-5" dirty="0">
                <a:latin typeface="Calibri"/>
                <a:cs typeface="Calibri"/>
              </a:rPr>
              <a:t>conceptual</a:t>
            </a:r>
            <a:r>
              <a:rPr sz="2150" spc="204" dirty="0">
                <a:latin typeface="Calibri"/>
                <a:cs typeface="Calibri"/>
              </a:rPr>
              <a:t> </a:t>
            </a:r>
            <a:r>
              <a:rPr sz="2150" dirty="0">
                <a:latin typeface="Calibri"/>
                <a:cs typeface="Calibri"/>
              </a:rPr>
              <a:t>design</a:t>
            </a:r>
            <a:endParaRPr sz="2150">
              <a:latin typeface="Calibri"/>
              <a:cs typeface="Calibri"/>
            </a:endParaRPr>
          </a:p>
          <a:p>
            <a:pPr marL="755650" marR="18415" lvl="1" indent="-285750">
              <a:lnSpc>
                <a:spcPct val="101899"/>
              </a:lnSpc>
              <a:spcBef>
                <a:spcPts val="525"/>
              </a:spcBef>
              <a:buSzPct val="76744"/>
              <a:buFont typeface="Arial MT"/>
              <a:buChar char="–"/>
              <a:tabLst>
                <a:tab pos="755650" algn="l"/>
                <a:tab pos="756285" algn="l"/>
              </a:tabLst>
            </a:pPr>
            <a:r>
              <a:rPr sz="2150" spc="15" dirty="0">
                <a:latin typeface="Calibri"/>
                <a:cs typeface="Calibri"/>
              </a:rPr>
              <a:t>Constructs</a:t>
            </a:r>
            <a:r>
              <a:rPr sz="2150" spc="229" dirty="0">
                <a:latin typeface="Calibri"/>
                <a:cs typeface="Calibri"/>
              </a:rPr>
              <a:t> </a:t>
            </a:r>
            <a:r>
              <a:rPr sz="2150" spc="5" dirty="0">
                <a:latin typeface="Calibri"/>
                <a:cs typeface="Calibri"/>
              </a:rPr>
              <a:t>are</a:t>
            </a:r>
            <a:r>
              <a:rPr sz="2150" spc="235" dirty="0">
                <a:latin typeface="Calibri"/>
                <a:cs typeface="Calibri"/>
              </a:rPr>
              <a:t> </a:t>
            </a:r>
            <a:r>
              <a:rPr sz="2150" dirty="0">
                <a:latin typeface="Calibri"/>
                <a:cs typeface="Calibri"/>
              </a:rPr>
              <a:t>expressive,</a:t>
            </a:r>
            <a:r>
              <a:rPr sz="2150" spc="240" dirty="0">
                <a:latin typeface="Calibri"/>
                <a:cs typeface="Calibri"/>
              </a:rPr>
              <a:t> </a:t>
            </a:r>
            <a:r>
              <a:rPr sz="2150" spc="10" dirty="0">
                <a:latin typeface="Calibri"/>
                <a:cs typeface="Calibri"/>
              </a:rPr>
              <a:t>close</a:t>
            </a:r>
            <a:r>
              <a:rPr sz="2150" spc="240" dirty="0">
                <a:latin typeface="Calibri"/>
                <a:cs typeface="Calibri"/>
              </a:rPr>
              <a:t> </a:t>
            </a:r>
            <a:r>
              <a:rPr sz="2150" spc="20" dirty="0">
                <a:latin typeface="Calibri"/>
                <a:cs typeface="Calibri"/>
              </a:rPr>
              <a:t>to</a:t>
            </a:r>
            <a:r>
              <a:rPr sz="2150" spc="245" dirty="0">
                <a:latin typeface="Calibri"/>
                <a:cs typeface="Calibri"/>
              </a:rPr>
              <a:t> </a:t>
            </a:r>
            <a:r>
              <a:rPr sz="2150" spc="10" dirty="0">
                <a:latin typeface="Calibri"/>
                <a:cs typeface="Calibri"/>
              </a:rPr>
              <a:t>the</a:t>
            </a:r>
            <a:r>
              <a:rPr sz="2150" spc="229" dirty="0">
                <a:latin typeface="Calibri"/>
                <a:cs typeface="Calibri"/>
              </a:rPr>
              <a:t> </a:t>
            </a:r>
            <a:r>
              <a:rPr sz="2150" spc="-5" dirty="0">
                <a:latin typeface="Calibri"/>
                <a:cs typeface="Calibri"/>
              </a:rPr>
              <a:t>way</a:t>
            </a:r>
            <a:r>
              <a:rPr sz="2150" spc="254" dirty="0">
                <a:latin typeface="Calibri"/>
                <a:cs typeface="Calibri"/>
              </a:rPr>
              <a:t> </a:t>
            </a:r>
            <a:r>
              <a:rPr sz="2150" spc="10" dirty="0">
                <a:latin typeface="Calibri"/>
                <a:cs typeface="Calibri"/>
              </a:rPr>
              <a:t>people</a:t>
            </a:r>
            <a:r>
              <a:rPr sz="2150" spc="229" dirty="0">
                <a:latin typeface="Calibri"/>
                <a:cs typeface="Calibri"/>
              </a:rPr>
              <a:t> </a:t>
            </a:r>
            <a:r>
              <a:rPr sz="2150" spc="10" dirty="0">
                <a:latin typeface="Calibri"/>
                <a:cs typeface="Calibri"/>
              </a:rPr>
              <a:t>think</a:t>
            </a:r>
            <a:r>
              <a:rPr sz="2150" spc="260" dirty="0">
                <a:latin typeface="Calibri"/>
                <a:cs typeface="Calibri"/>
              </a:rPr>
              <a:t> </a:t>
            </a:r>
            <a:r>
              <a:rPr sz="2150" spc="15" dirty="0">
                <a:latin typeface="Calibri"/>
                <a:cs typeface="Calibri"/>
              </a:rPr>
              <a:t>about </a:t>
            </a:r>
            <a:r>
              <a:rPr sz="2150" spc="-470" dirty="0">
                <a:latin typeface="Calibri"/>
                <a:cs typeface="Calibri"/>
              </a:rPr>
              <a:t> </a:t>
            </a:r>
            <a:r>
              <a:rPr sz="2150" spc="5" dirty="0">
                <a:latin typeface="Calibri"/>
                <a:cs typeface="Calibri"/>
              </a:rPr>
              <a:t>their</a:t>
            </a:r>
            <a:r>
              <a:rPr sz="2150" spc="25" dirty="0">
                <a:latin typeface="Calibri"/>
                <a:cs typeface="Calibri"/>
              </a:rPr>
              <a:t> </a:t>
            </a:r>
            <a:r>
              <a:rPr sz="2150" spc="5" dirty="0">
                <a:latin typeface="Calibri"/>
                <a:cs typeface="Calibri"/>
              </a:rPr>
              <a:t>applications.</a:t>
            </a:r>
            <a:endParaRPr sz="2150">
              <a:latin typeface="Calibri"/>
              <a:cs typeface="Calibri"/>
            </a:endParaRPr>
          </a:p>
          <a:p>
            <a:pPr marL="355600" marR="5080" indent="-343535">
              <a:lnSpc>
                <a:spcPct val="101899"/>
              </a:lnSpc>
              <a:spcBef>
                <a:spcPts val="600"/>
              </a:spcBef>
              <a:buFont typeface="Arial MT"/>
              <a:buChar char="•"/>
              <a:tabLst>
                <a:tab pos="355600" algn="l"/>
                <a:tab pos="356235" algn="l"/>
              </a:tabLst>
            </a:pPr>
            <a:r>
              <a:rPr sz="2150" spc="10" dirty="0">
                <a:latin typeface="Calibri"/>
                <a:cs typeface="Calibri"/>
              </a:rPr>
              <a:t>Basic</a:t>
            </a:r>
            <a:r>
              <a:rPr sz="2150" spc="400" dirty="0">
                <a:latin typeface="Calibri"/>
                <a:cs typeface="Calibri"/>
              </a:rPr>
              <a:t> </a:t>
            </a:r>
            <a:r>
              <a:rPr sz="2150" spc="5" dirty="0">
                <a:latin typeface="Calibri"/>
                <a:cs typeface="Calibri"/>
              </a:rPr>
              <a:t>constructs:</a:t>
            </a:r>
            <a:r>
              <a:rPr sz="2150" spc="434" dirty="0">
                <a:latin typeface="Calibri"/>
                <a:cs typeface="Calibri"/>
              </a:rPr>
              <a:t> </a:t>
            </a:r>
            <a:r>
              <a:rPr sz="2150" i="1" spc="15" dirty="0">
                <a:latin typeface="Calibri"/>
                <a:cs typeface="Calibri"/>
              </a:rPr>
              <a:t>entities</a:t>
            </a:r>
            <a:r>
              <a:rPr sz="2150" spc="15" dirty="0">
                <a:latin typeface="Calibri"/>
                <a:cs typeface="Calibri"/>
              </a:rPr>
              <a:t>,</a:t>
            </a:r>
            <a:r>
              <a:rPr sz="2150" spc="395" dirty="0">
                <a:latin typeface="Calibri"/>
                <a:cs typeface="Calibri"/>
              </a:rPr>
              <a:t> </a:t>
            </a:r>
            <a:r>
              <a:rPr sz="2150" i="1" spc="15" dirty="0">
                <a:latin typeface="Calibri"/>
                <a:cs typeface="Calibri"/>
              </a:rPr>
              <a:t>relationships</a:t>
            </a:r>
            <a:r>
              <a:rPr sz="2150" spc="15" dirty="0">
                <a:latin typeface="Calibri"/>
                <a:cs typeface="Calibri"/>
              </a:rPr>
              <a:t>,</a:t>
            </a:r>
            <a:r>
              <a:rPr sz="2150" spc="400" dirty="0">
                <a:latin typeface="Calibri"/>
                <a:cs typeface="Calibri"/>
              </a:rPr>
              <a:t> </a:t>
            </a:r>
            <a:r>
              <a:rPr sz="2150" spc="5" dirty="0">
                <a:latin typeface="Calibri"/>
                <a:cs typeface="Calibri"/>
              </a:rPr>
              <a:t>and</a:t>
            </a:r>
            <a:r>
              <a:rPr sz="2150" spc="400" dirty="0">
                <a:latin typeface="Calibri"/>
                <a:cs typeface="Calibri"/>
              </a:rPr>
              <a:t> </a:t>
            </a:r>
            <a:r>
              <a:rPr sz="2150" i="1" spc="10" dirty="0">
                <a:latin typeface="Calibri"/>
                <a:cs typeface="Calibri"/>
              </a:rPr>
              <a:t>attributes</a:t>
            </a:r>
            <a:r>
              <a:rPr sz="2150" i="1" spc="415" dirty="0">
                <a:latin typeface="Calibri"/>
                <a:cs typeface="Calibri"/>
              </a:rPr>
              <a:t> </a:t>
            </a:r>
            <a:r>
              <a:rPr sz="2150" spc="5" dirty="0">
                <a:latin typeface="Calibri"/>
                <a:cs typeface="Calibri"/>
              </a:rPr>
              <a:t>(of</a:t>
            </a:r>
            <a:r>
              <a:rPr sz="2150" spc="430" dirty="0">
                <a:latin typeface="Calibri"/>
                <a:cs typeface="Calibri"/>
              </a:rPr>
              <a:t> </a:t>
            </a:r>
            <a:r>
              <a:rPr sz="2150" spc="5" dirty="0">
                <a:latin typeface="Calibri"/>
                <a:cs typeface="Calibri"/>
              </a:rPr>
              <a:t>entities </a:t>
            </a:r>
            <a:r>
              <a:rPr sz="2150" spc="-470" dirty="0">
                <a:latin typeface="Calibri"/>
                <a:cs typeface="Calibri"/>
              </a:rPr>
              <a:t> </a:t>
            </a:r>
            <a:r>
              <a:rPr sz="2150" spc="5" dirty="0">
                <a:latin typeface="Calibri"/>
                <a:cs typeface="Calibri"/>
              </a:rPr>
              <a:t>and</a:t>
            </a:r>
            <a:r>
              <a:rPr sz="2150" spc="15" dirty="0">
                <a:latin typeface="Calibri"/>
                <a:cs typeface="Calibri"/>
              </a:rPr>
              <a:t> </a:t>
            </a:r>
            <a:r>
              <a:rPr sz="2150" dirty="0">
                <a:latin typeface="Calibri"/>
                <a:cs typeface="Calibri"/>
              </a:rPr>
              <a:t>relationships).</a:t>
            </a:r>
            <a:endParaRPr sz="2150">
              <a:latin typeface="Calibri"/>
              <a:cs typeface="Calibri"/>
            </a:endParaRPr>
          </a:p>
        </p:txBody>
      </p:sp>
      <p:sp>
        <p:nvSpPr>
          <p:cNvPr id="9" name="object 9"/>
          <p:cNvSpPr txBox="1"/>
          <p:nvPr/>
        </p:nvSpPr>
        <p:spPr>
          <a:xfrm>
            <a:off x="611822" y="3847147"/>
            <a:ext cx="6040755" cy="109156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 pos="1146810" algn="l"/>
                <a:tab pos="2444115" algn="l"/>
                <a:tab pos="3845560" algn="l"/>
                <a:tab pos="4608195" algn="l"/>
                <a:tab pos="5676265" algn="l"/>
              </a:tabLst>
            </a:pPr>
            <a:r>
              <a:rPr sz="2150" spc="-15" dirty="0">
                <a:latin typeface="Calibri"/>
                <a:cs typeface="Calibri"/>
              </a:rPr>
              <a:t>So</a:t>
            </a:r>
            <a:r>
              <a:rPr sz="2150" spc="80" dirty="0">
                <a:latin typeface="Calibri"/>
                <a:cs typeface="Calibri"/>
              </a:rPr>
              <a:t>m</a:t>
            </a:r>
            <a:r>
              <a:rPr sz="2150" spc="10" dirty="0">
                <a:latin typeface="Calibri"/>
                <a:cs typeface="Calibri"/>
              </a:rPr>
              <a:t>e</a:t>
            </a:r>
            <a:r>
              <a:rPr sz="2150" dirty="0">
                <a:latin typeface="Calibri"/>
                <a:cs typeface="Calibri"/>
              </a:rPr>
              <a:t>	</a:t>
            </a:r>
            <a:r>
              <a:rPr sz="2150" spc="10" dirty="0">
                <a:latin typeface="Calibri"/>
                <a:cs typeface="Calibri"/>
              </a:rPr>
              <a:t>a</a:t>
            </a:r>
            <a:r>
              <a:rPr sz="2150" spc="-10" dirty="0">
                <a:latin typeface="Calibri"/>
                <a:cs typeface="Calibri"/>
              </a:rPr>
              <a:t>dd</a:t>
            </a:r>
            <a:r>
              <a:rPr sz="2150" spc="25" dirty="0">
                <a:latin typeface="Calibri"/>
                <a:cs typeface="Calibri"/>
              </a:rPr>
              <a:t>i</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5" dirty="0">
                <a:latin typeface="Calibri"/>
                <a:cs typeface="Calibri"/>
              </a:rPr>
              <a:t>al</a:t>
            </a:r>
            <a:r>
              <a:rPr sz="2150" dirty="0">
                <a:latin typeface="Calibri"/>
                <a:cs typeface="Calibri"/>
              </a:rPr>
              <a:t>	</a:t>
            </a:r>
            <a:r>
              <a:rPr sz="2150" spc="-15" dirty="0">
                <a:latin typeface="Calibri"/>
                <a:cs typeface="Calibri"/>
              </a:rPr>
              <a:t>co</a:t>
            </a:r>
            <a:r>
              <a:rPr sz="2150" spc="-10" dirty="0">
                <a:latin typeface="Calibri"/>
                <a:cs typeface="Calibri"/>
              </a:rPr>
              <a:t>n</a:t>
            </a:r>
            <a:r>
              <a:rPr sz="2150" spc="-20" dirty="0">
                <a:latin typeface="Calibri"/>
                <a:cs typeface="Calibri"/>
              </a:rPr>
              <a:t>s</a:t>
            </a:r>
            <a:r>
              <a:rPr sz="2150" spc="20" dirty="0">
                <a:latin typeface="Calibri"/>
                <a:cs typeface="Calibri"/>
              </a:rPr>
              <a:t>t</a:t>
            </a:r>
            <a:r>
              <a:rPr sz="2150" spc="65" dirty="0">
                <a:latin typeface="Calibri"/>
                <a:cs typeface="Calibri"/>
              </a:rPr>
              <a:t>r</a:t>
            </a:r>
            <a:r>
              <a:rPr sz="2150" spc="-10" dirty="0">
                <a:latin typeface="Calibri"/>
                <a:cs typeface="Calibri"/>
              </a:rPr>
              <a:t>u</a:t>
            </a:r>
            <a:r>
              <a:rPr sz="2150" spc="-15" dirty="0">
                <a:latin typeface="Calibri"/>
                <a:cs typeface="Calibri"/>
              </a:rPr>
              <a:t>c</a:t>
            </a:r>
            <a:r>
              <a:rPr sz="2150" spc="20" dirty="0">
                <a:latin typeface="Calibri"/>
                <a:cs typeface="Calibri"/>
              </a:rPr>
              <a:t>t</a:t>
            </a:r>
            <a:r>
              <a:rPr sz="2150" spc="-5" dirty="0">
                <a:latin typeface="Calibri"/>
                <a:cs typeface="Calibri"/>
              </a:rPr>
              <a:t>s</a:t>
            </a:r>
            <a:r>
              <a:rPr sz="2150" spc="5" dirty="0">
                <a:latin typeface="Calibri"/>
                <a:cs typeface="Calibri"/>
              </a:rPr>
              <a:t>:</a:t>
            </a:r>
            <a:r>
              <a:rPr sz="2150" dirty="0">
                <a:latin typeface="Calibri"/>
                <a:cs typeface="Calibri"/>
              </a:rPr>
              <a:t>	</a:t>
            </a:r>
            <a:r>
              <a:rPr sz="2150" i="1" spc="30" dirty="0">
                <a:latin typeface="Calibri"/>
                <a:cs typeface="Calibri"/>
              </a:rPr>
              <a:t>w</a:t>
            </a:r>
            <a:r>
              <a:rPr sz="2150" i="1" spc="15" dirty="0">
                <a:latin typeface="Calibri"/>
                <a:cs typeface="Calibri"/>
              </a:rPr>
              <a:t>e</a:t>
            </a:r>
            <a:r>
              <a:rPr sz="2150" i="1" spc="5" dirty="0">
                <a:latin typeface="Calibri"/>
                <a:cs typeface="Calibri"/>
              </a:rPr>
              <a:t>a</a:t>
            </a:r>
            <a:r>
              <a:rPr sz="2150" i="1" spc="10" dirty="0">
                <a:latin typeface="Calibri"/>
                <a:cs typeface="Calibri"/>
              </a:rPr>
              <a:t>k</a:t>
            </a:r>
            <a:r>
              <a:rPr sz="2150" i="1" dirty="0">
                <a:latin typeface="Calibri"/>
                <a:cs typeface="Calibri"/>
              </a:rPr>
              <a:t>	</a:t>
            </a:r>
            <a:r>
              <a:rPr sz="2150" i="1" spc="15" dirty="0">
                <a:latin typeface="Calibri"/>
                <a:cs typeface="Calibri"/>
              </a:rPr>
              <a:t>e</a:t>
            </a:r>
            <a:r>
              <a:rPr sz="2150" i="1" spc="5" dirty="0">
                <a:latin typeface="Calibri"/>
                <a:cs typeface="Calibri"/>
              </a:rPr>
              <a:t>n</a:t>
            </a:r>
            <a:r>
              <a:rPr sz="2150" i="1" spc="25" dirty="0">
                <a:latin typeface="Calibri"/>
                <a:cs typeface="Calibri"/>
              </a:rPr>
              <a:t>ti</a:t>
            </a:r>
            <a:r>
              <a:rPr sz="2150" i="1" spc="20" dirty="0">
                <a:latin typeface="Calibri"/>
                <a:cs typeface="Calibri"/>
              </a:rPr>
              <a:t>t</a:t>
            </a:r>
            <a:r>
              <a:rPr sz="2150" i="1" spc="25" dirty="0">
                <a:latin typeface="Calibri"/>
                <a:cs typeface="Calibri"/>
              </a:rPr>
              <a:t>i</a:t>
            </a:r>
            <a:r>
              <a:rPr sz="2150" i="1" spc="15" dirty="0">
                <a:latin typeface="Calibri"/>
                <a:cs typeface="Calibri"/>
              </a:rPr>
              <a:t>e</a:t>
            </a:r>
            <a:r>
              <a:rPr sz="2150" i="1" spc="10" dirty="0">
                <a:latin typeface="Calibri"/>
                <a:cs typeface="Calibri"/>
              </a:rPr>
              <a:t>s</a:t>
            </a:r>
            <a:r>
              <a:rPr sz="2150" spc="5" dirty="0">
                <a:latin typeface="Calibri"/>
                <a:cs typeface="Calibri"/>
              </a:rPr>
              <a:t>,</a:t>
            </a:r>
            <a:r>
              <a:rPr sz="2150" dirty="0">
                <a:latin typeface="Calibri"/>
                <a:cs typeface="Calibri"/>
              </a:rPr>
              <a:t>	</a:t>
            </a:r>
            <a:r>
              <a:rPr sz="2150" i="1" spc="-20" dirty="0">
                <a:latin typeface="Calibri"/>
                <a:cs typeface="Calibri"/>
              </a:rPr>
              <a:t>I</a:t>
            </a:r>
            <a:r>
              <a:rPr sz="2150" i="1" dirty="0">
                <a:latin typeface="Calibri"/>
                <a:cs typeface="Calibri"/>
              </a:rPr>
              <a:t>S</a:t>
            </a:r>
            <a:r>
              <a:rPr sz="2150" i="1" spc="15" dirty="0">
                <a:latin typeface="Calibri"/>
                <a:cs typeface="Calibri"/>
              </a:rPr>
              <a:t>A</a:t>
            </a:r>
            <a:endParaRPr sz="2150">
              <a:latin typeface="Calibri"/>
              <a:cs typeface="Calibri"/>
            </a:endParaRPr>
          </a:p>
          <a:p>
            <a:pPr marL="355600">
              <a:lnSpc>
                <a:spcPct val="100000"/>
              </a:lnSpc>
              <a:spcBef>
                <a:spcPts val="50"/>
              </a:spcBef>
            </a:pPr>
            <a:r>
              <a:rPr sz="2150" i="1" spc="15" dirty="0">
                <a:latin typeface="Calibri"/>
                <a:cs typeface="Calibri"/>
              </a:rPr>
              <a:t>aggregation</a:t>
            </a:r>
            <a:r>
              <a:rPr sz="2150" spc="15" dirty="0">
                <a:latin typeface="Calibri"/>
                <a:cs typeface="Calibri"/>
              </a:rPr>
              <a:t>.</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Note:</a:t>
            </a:r>
            <a:r>
              <a:rPr sz="2150" spc="50" dirty="0">
                <a:latin typeface="Calibri"/>
                <a:cs typeface="Calibri"/>
              </a:rPr>
              <a:t> </a:t>
            </a:r>
            <a:r>
              <a:rPr sz="2150" spc="-5" dirty="0">
                <a:latin typeface="Calibri"/>
                <a:cs typeface="Calibri"/>
              </a:rPr>
              <a:t>There</a:t>
            </a:r>
            <a:r>
              <a:rPr sz="2150" spc="150" dirty="0">
                <a:latin typeface="Calibri"/>
                <a:cs typeface="Calibri"/>
              </a:rPr>
              <a:t> </a:t>
            </a:r>
            <a:r>
              <a:rPr sz="2150" spc="5" dirty="0">
                <a:latin typeface="Calibri"/>
                <a:cs typeface="Calibri"/>
              </a:rPr>
              <a:t>are</a:t>
            </a:r>
            <a:r>
              <a:rPr sz="2150" spc="10" dirty="0">
                <a:latin typeface="Calibri"/>
                <a:cs typeface="Calibri"/>
              </a:rPr>
              <a:t> </a:t>
            </a:r>
            <a:r>
              <a:rPr sz="2150" spc="-15" dirty="0">
                <a:latin typeface="Calibri"/>
                <a:cs typeface="Calibri"/>
              </a:rPr>
              <a:t>many</a:t>
            </a:r>
            <a:r>
              <a:rPr sz="2150" spc="105" dirty="0">
                <a:latin typeface="Calibri"/>
                <a:cs typeface="Calibri"/>
              </a:rPr>
              <a:t> </a:t>
            </a:r>
            <a:r>
              <a:rPr sz="2150" spc="10" dirty="0">
                <a:latin typeface="Calibri"/>
                <a:cs typeface="Calibri"/>
              </a:rPr>
              <a:t>variations </a:t>
            </a:r>
            <a:r>
              <a:rPr sz="2150" dirty="0">
                <a:latin typeface="Calibri"/>
                <a:cs typeface="Calibri"/>
              </a:rPr>
              <a:t>on</a:t>
            </a:r>
            <a:r>
              <a:rPr sz="2150" spc="15" dirty="0">
                <a:latin typeface="Calibri"/>
                <a:cs typeface="Calibri"/>
              </a:rPr>
              <a:t> </a:t>
            </a:r>
            <a:r>
              <a:rPr sz="2150" spc="5" dirty="0">
                <a:latin typeface="Calibri"/>
                <a:cs typeface="Calibri"/>
              </a:rPr>
              <a:t>ER</a:t>
            </a:r>
            <a:r>
              <a:rPr sz="2150" spc="60" dirty="0">
                <a:latin typeface="Calibri"/>
                <a:cs typeface="Calibri"/>
              </a:rPr>
              <a:t> </a:t>
            </a:r>
            <a:r>
              <a:rPr sz="2150" dirty="0">
                <a:latin typeface="Calibri"/>
                <a:cs typeface="Calibri"/>
              </a:rPr>
              <a:t>model.</a:t>
            </a:r>
            <a:endParaRPr sz="2150">
              <a:latin typeface="Calibri"/>
              <a:cs typeface="Calibri"/>
            </a:endParaRPr>
          </a:p>
        </p:txBody>
      </p:sp>
      <p:sp>
        <p:nvSpPr>
          <p:cNvPr id="10" name="object 10"/>
          <p:cNvSpPr txBox="1"/>
          <p:nvPr/>
        </p:nvSpPr>
        <p:spPr>
          <a:xfrm>
            <a:off x="6790308" y="3847147"/>
            <a:ext cx="1906270" cy="357505"/>
          </a:xfrm>
          <a:prstGeom prst="rect">
            <a:avLst/>
          </a:prstGeom>
        </p:spPr>
        <p:txBody>
          <a:bodyPr vert="horz" wrap="square" lIns="0" tIns="15875" rIns="0" bIns="0" rtlCol="0">
            <a:spAutoFit/>
          </a:bodyPr>
          <a:lstStyle/>
          <a:p>
            <a:pPr marL="12700">
              <a:lnSpc>
                <a:spcPct val="100000"/>
              </a:lnSpc>
              <a:spcBef>
                <a:spcPts val="125"/>
              </a:spcBef>
              <a:tabLst>
                <a:tab pos="1471295" algn="l"/>
              </a:tabLst>
            </a:pPr>
            <a:r>
              <a:rPr sz="2150" i="1" spc="-60" dirty="0">
                <a:latin typeface="Calibri"/>
                <a:cs typeface="Calibri"/>
              </a:rPr>
              <a:t>h</a:t>
            </a:r>
            <a:r>
              <a:rPr sz="2150" i="1" spc="25" dirty="0">
                <a:latin typeface="Calibri"/>
                <a:cs typeface="Calibri"/>
              </a:rPr>
              <a:t>i</a:t>
            </a:r>
            <a:r>
              <a:rPr sz="2150" i="1" spc="15" dirty="0">
                <a:latin typeface="Calibri"/>
                <a:cs typeface="Calibri"/>
              </a:rPr>
              <a:t>e</a:t>
            </a:r>
            <a:r>
              <a:rPr sz="2150" i="1" spc="5" dirty="0">
                <a:latin typeface="Calibri"/>
                <a:cs typeface="Calibri"/>
              </a:rPr>
              <a:t>r</a:t>
            </a:r>
            <a:r>
              <a:rPr sz="2150" i="1" spc="15" dirty="0">
                <a:latin typeface="Calibri"/>
                <a:cs typeface="Calibri"/>
              </a:rPr>
              <a:t>a</a:t>
            </a:r>
            <a:r>
              <a:rPr sz="2150" i="1" spc="10" dirty="0">
                <a:latin typeface="Calibri"/>
                <a:cs typeface="Calibri"/>
              </a:rPr>
              <a:t>rc</a:t>
            </a:r>
            <a:r>
              <a:rPr sz="2150" i="1" spc="15" dirty="0">
                <a:latin typeface="Calibri"/>
                <a:cs typeface="Calibri"/>
              </a:rPr>
              <a:t>h</a:t>
            </a:r>
            <a:r>
              <a:rPr sz="2150" i="1" spc="25" dirty="0">
                <a:latin typeface="Calibri"/>
                <a:cs typeface="Calibri"/>
              </a:rPr>
              <a:t>i</a:t>
            </a:r>
            <a:r>
              <a:rPr sz="2150" i="1" spc="15" dirty="0">
                <a:latin typeface="Calibri"/>
                <a:cs typeface="Calibri"/>
              </a:rPr>
              <a:t>e</a:t>
            </a:r>
            <a:r>
              <a:rPr sz="2150" i="1" spc="-5" dirty="0">
                <a:latin typeface="Calibri"/>
                <a:cs typeface="Calibri"/>
              </a:rPr>
              <a:t>s</a:t>
            </a:r>
            <a:r>
              <a:rPr sz="2150" spc="5" dirty="0">
                <a:latin typeface="Calibri"/>
                <a:cs typeface="Calibri"/>
              </a:rPr>
              <a:t>,</a:t>
            </a:r>
            <a:r>
              <a:rPr sz="2150" dirty="0">
                <a:latin typeface="Calibri"/>
                <a:cs typeface="Calibri"/>
              </a:rPr>
              <a:t>	</a:t>
            </a:r>
            <a:r>
              <a:rPr sz="2150" spc="10" dirty="0">
                <a:latin typeface="Calibri"/>
                <a:cs typeface="Calibri"/>
              </a:rPr>
              <a:t>a</a:t>
            </a:r>
            <a:r>
              <a:rPr sz="2150" spc="-10" dirty="0">
                <a:latin typeface="Calibri"/>
                <a:cs typeface="Calibri"/>
              </a:rPr>
              <a:t>n</a:t>
            </a:r>
            <a:r>
              <a:rPr sz="2150" spc="10" dirty="0">
                <a:latin typeface="Calibri"/>
                <a:cs typeface="Calibri"/>
              </a:rPr>
              <a:t>d</a:t>
            </a:r>
            <a:endParaRPr sz="2150">
              <a:latin typeface="Calibri"/>
              <a:cs typeface="Calibri"/>
            </a:endParaRPr>
          </a:p>
        </p:txBody>
      </p:sp>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142</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142</a:t>
            </a:fld>
            <a:endParaRPr lang="en-IN"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924175" y="0"/>
              <a:ext cx="46911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971800" y="0"/>
              <a:ext cx="4595876" cy="890524"/>
            </a:xfrm>
            <a:prstGeom prst="rect">
              <a:avLst/>
            </a:prstGeom>
          </p:spPr>
        </p:pic>
      </p:grpSp>
      <p:sp>
        <p:nvSpPr>
          <p:cNvPr id="7" name="object 7"/>
          <p:cNvSpPr txBox="1">
            <a:spLocks noGrp="1"/>
          </p:cNvSpPr>
          <p:nvPr>
            <p:ph type="title"/>
          </p:nvPr>
        </p:nvSpPr>
        <p:spPr>
          <a:xfrm>
            <a:off x="3235705" y="57785"/>
            <a:ext cx="405828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Summary</a:t>
            </a:r>
            <a:r>
              <a:rPr b="1" spc="-40" dirty="0">
                <a:latin typeface="Calibri"/>
                <a:cs typeface="Calibri"/>
              </a:rPr>
              <a:t> </a:t>
            </a:r>
            <a:r>
              <a:rPr b="1" spc="5" dirty="0">
                <a:latin typeface="Calibri"/>
                <a:cs typeface="Calibri"/>
              </a:rPr>
              <a:t>of</a:t>
            </a:r>
            <a:r>
              <a:rPr b="1" spc="-55" dirty="0">
                <a:latin typeface="Calibri"/>
                <a:cs typeface="Calibri"/>
              </a:rPr>
              <a:t> </a:t>
            </a:r>
            <a:r>
              <a:rPr b="1" spc="15" dirty="0">
                <a:latin typeface="Calibri"/>
                <a:cs typeface="Calibri"/>
              </a:rPr>
              <a:t>ER</a:t>
            </a:r>
            <a:r>
              <a:rPr b="1" spc="-95" dirty="0">
                <a:latin typeface="Calibri"/>
                <a:cs typeface="Calibri"/>
              </a:rPr>
              <a:t> </a:t>
            </a:r>
            <a:r>
              <a:rPr b="1" dirty="0">
                <a:latin typeface="Calibri"/>
                <a:cs typeface="Calibri"/>
              </a:rPr>
              <a:t>(Contd.)</a:t>
            </a:r>
          </a:p>
        </p:txBody>
      </p:sp>
      <p:sp>
        <p:nvSpPr>
          <p:cNvPr id="8" name="object 8"/>
          <p:cNvSpPr txBox="1"/>
          <p:nvPr/>
        </p:nvSpPr>
        <p:spPr>
          <a:xfrm>
            <a:off x="611822" y="1128712"/>
            <a:ext cx="8081645" cy="2903855"/>
          </a:xfrm>
          <a:prstGeom prst="rect">
            <a:avLst/>
          </a:prstGeom>
        </p:spPr>
        <p:txBody>
          <a:bodyPr vert="horz" wrap="square" lIns="0" tIns="43180" rIns="0" bIns="0" rtlCol="0">
            <a:spAutoFit/>
          </a:bodyPr>
          <a:lstStyle/>
          <a:p>
            <a:pPr marL="355600" marR="5080" indent="-343535" algn="just">
              <a:lnSpc>
                <a:spcPct val="91700"/>
              </a:lnSpc>
              <a:spcBef>
                <a:spcPts val="340"/>
              </a:spcBef>
              <a:buFont typeface="Arial MT"/>
              <a:buChar char="•"/>
              <a:tabLst>
                <a:tab pos="356235" algn="l"/>
              </a:tabLst>
            </a:pPr>
            <a:r>
              <a:rPr sz="2150" spc="5" dirty="0">
                <a:latin typeface="Calibri"/>
                <a:cs typeface="Calibri"/>
              </a:rPr>
              <a:t>ER</a:t>
            </a:r>
            <a:r>
              <a:rPr sz="2150" spc="10" dirty="0">
                <a:latin typeface="Calibri"/>
                <a:cs typeface="Calibri"/>
              </a:rPr>
              <a:t> </a:t>
            </a:r>
            <a:r>
              <a:rPr sz="2150" dirty="0">
                <a:latin typeface="Calibri"/>
                <a:cs typeface="Calibri"/>
              </a:rPr>
              <a:t>design</a:t>
            </a:r>
            <a:r>
              <a:rPr sz="2150" spc="5" dirty="0">
                <a:latin typeface="Calibri"/>
                <a:cs typeface="Calibri"/>
              </a:rPr>
              <a:t> </a:t>
            </a:r>
            <a:r>
              <a:rPr sz="2150" spc="20" dirty="0">
                <a:latin typeface="Calibri"/>
                <a:cs typeface="Calibri"/>
              </a:rPr>
              <a:t>is </a:t>
            </a:r>
            <a:r>
              <a:rPr sz="2150" i="1" spc="15" dirty="0">
                <a:latin typeface="Calibri"/>
                <a:cs typeface="Calibri"/>
              </a:rPr>
              <a:t>subjective</a:t>
            </a:r>
            <a:r>
              <a:rPr sz="2150" spc="15" dirty="0">
                <a:latin typeface="Calibri"/>
                <a:cs typeface="Calibri"/>
              </a:rPr>
              <a:t>.</a:t>
            </a:r>
            <a:r>
              <a:rPr sz="2150" spc="20" dirty="0">
                <a:latin typeface="Calibri"/>
                <a:cs typeface="Calibri"/>
              </a:rPr>
              <a:t> </a:t>
            </a:r>
            <a:r>
              <a:rPr sz="2150" spc="-5" dirty="0">
                <a:latin typeface="Calibri"/>
                <a:cs typeface="Calibri"/>
              </a:rPr>
              <a:t>There</a:t>
            </a:r>
            <a:r>
              <a:rPr sz="2150" dirty="0">
                <a:latin typeface="Calibri"/>
                <a:cs typeface="Calibri"/>
              </a:rPr>
              <a:t> </a:t>
            </a:r>
            <a:r>
              <a:rPr sz="2150" spc="10" dirty="0">
                <a:latin typeface="Calibri"/>
                <a:cs typeface="Calibri"/>
              </a:rPr>
              <a:t>are </a:t>
            </a:r>
            <a:r>
              <a:rPr sz="2150" dirty="0">
                <a:latin typeface="Calibri"/>
                <a:cs typeface="Calibri"/>
              </a:rPr>
              <a:t>often</a:t>
            </a:r>
            <a:r>
              <a:rPr sz="2150" spc="484" dirty="0">
                <a:latin typeface="Calibri"/>
                <a:cs typeface="Calibri"/>
              </a:rPr>
              <a:t> </a:t>
            </a:r>
            <a:r>
              <a:rPr sz="2150" spc="-15" dirty="0">
                <a:latin typeface="Calibri"/>
                <a:cs typeface="Calibri"/>
              </a:rPr>
              <a:t>many</a:t>
            </a:r>
            <a:r>
              <a:rPr sz="2150" spc="455" dirty="0">
                <a:latin typeface="Calibri"/>
                <a:cs typeface="Calibri"/>
              </a:rPr>
              <a:t> </a:t>
            </a:r>
            <a:r>
              <a:rPr sz="2150" spc="-5" dirty="0">
                <a:latin typeface="Calibri"/>
                <a:cs typeface="Calibri"/>
              </a:rPr>
              <a:t>ways</a:t>
            </a:r>
            <a:r>
              <a:rPr sz="2150" spc="475" dirty="0">
                <a:latin typeface="Calibri"/>
                <a:cs typeface="Calibri"/>
              </a:rPr>
              <a:t> </a:t>
            </a:r>
            <a:r>
              <a:rPr sz="2150" spc="20" dirty="0">
                <a:latin typeface="Calibri"/>
                <a:cs typeface="Calibri"/>
              </a:rPr>
              <a:t>to </a:t>
            </a:r>
            <a:r>
              <a:rPr sz="2150" spc="10" dirty="0">
                <a:latin typeface="Calibri"/>
                <a:cs typeface="Calibri"/>
              </a:rPr>
              <a:t>model  a </a:t>
            </a:r>
            <a:r>
              <a:rPr sz="2150" spc="15" dirty="0">
                <a:latin typeface="Calibri"/>
                <a:cs typeface="Calibri"/>
              </a:rPr>
              <a:t> </a:t>
            </a:r>
            <a:r>
              <a:rPr sz="2150" spc="10" dirty="0">
                <a:latin typeface="Calibri"/>
                <a:cs typeface="Calibri"/>
              </a:rPr>
              <a:t>given </a:t>
            </a:r>
            <a:r>
              <a:rPr sz="2150" spc="15" dirty="0">
                <a:latin typeface="Calibri"/>
                <a:cs typeface="Calibri"/>
              </a:rPr>
              <a:t>scenario! </a:t>
            </a:r>
            <a:r>
              <a:rPr sz="2150" spc="5" dirty="0">
                <a:latin typeface="Calibri"/>
                <a:cs typeface="Calibri"/>
              </a:rPr>
              <a:t>Analyzing alternatives can </a:t>
            </a:r>
            <a:r>
              <a:rPr sz="2150" dirty="0">
                <a:latin typeface="Calibri"/>
                <a:cs typeface="Calibri"/>
              </a:rPr>
              <a:t>be </a:t>
            </a:r>
            <a:r>
              <a:rPr sz="2150" spc="-20" dirty="0">
                <a:latin typeface="Calibri"/>
                <a:cs typeface="Calibri"/>
              </a:rPr>
              <a:t>tricky, </a:t>
            </a:r>
            <a:r>
              <a:rPr sz="2150" spc="5" dirty="0">
                <a:latin typeface="Calibri"/>
                <a:cs typeface="Calibri"/>
              </a:rPr>
              <a:t>especially </a:t>
            </a:r>
            <a:r>
              <a:rPr sz="2150" spc="-20" dirty="0">
                <a:latin typeface="Calibri"/>
                <a:cs typeface="Calibri"/>
              </a:rPr>
              <a:t>for </a:t>
            </a:r>
            <a:r>
              <a:rPr sz="2150" spc="10" dirty="0">
                <a:latin typeface="Calibri"/>
                <a:cs typeface="Calibri"/>
              </a:rPr>
              <a:t>a </a:t>
            </a:r>
            <a:r>
              <a:rPr sz="2150" spc="15" dirty="0">
                <a:latin typeface="Calibri"/>
                <a:cs typeface="Calibri"/>
              </a:rPr>
              <a:t> large</a:t>
            </a:r>
            <a:r>
              <a:rPr sz="2150" spc="-70" dirty="0">
                <a:latin typeface="Calibri"/>
                <a:cs typeface="Calibri"/>
              </a:rPr>
              <a:t> </a:t>
            </a:r>
            <a:r>
              <a:rPr sz="2150" spc="-5" dirty="0">
                <a:latin typeface="Calibri"/>
                <a:cs typeface="Calibri"/>
              </a:rPr>
              <a:t>enterprise.</a:t>
            </a:r>
            <a:r>
              <a:rPr sz="2150" spc="215" dirty="0">
                <a:latin typeface="Calibri"/>
                <a:cs typeface="Calibri"/>
              </a:rPr>
              <a:t> </a:t>
            </a:r>
            <a:r>
              <a:rPr sz="2150" spc="-5" dirty="0">
                <a:latin typeface="Calibri"/>
                <a:cs typeface="Calibri"/>
              </a:rPr>
              <a:t>Common</a:t>
            </a:r>
            <a:r>
              <a:rPr sz="2150" spc="245" dirty="0">
                <a:latin typeface="Calibri"/>
                <a:cs typeface="Calibri"/>
              </a:rPr>
              <a:t> </a:t>
            </a:r>
            <a:r>
              <a:rPr sz="2150" spc="-5" dirty="0">
                <a:latin typeface="Calibri"/>
                <a:cs typeface="Calibri"/>
              </a:rPr>
              <a:t>choices</a:t>
            </a:r>
            <a:r>
              <a:rPr sz="2150" spc="160" dirty="0">
                <a:latin typeface="Calibri"/>
                <a:cs typeface="Calibri"/>
              </a:rPr>
              <a:t> </a:t>
            </a:r>
            <a:r>
              <a:rPr sz="2150" dirty="0">
                <a:latin typeface="Calibri"/>
                <a:cs typeface="Calibri"/>
              </a:rPr>
              <a:t>include:</a:t>
            </a:r>
            <a:endParaRPr sz="2150">
              <a:latin typeface="Calibri"/>
              <a:cs typeface="Calibri"/>
            </a:endParaRPr>
          </a:p>
          <a:p>
            <a:pPr marL="755650" marR="12700" indent="-285750" algn="just">
              <a:lnSpc>
                <a:spcPct val="91700"/>
              </a:lnSpc>
              <a:spcBef>
                <a:spcPts val="560"/>
              </a:spcBef>
            </a:pPr>
            <a:r>
              <a:rPr sz="1650" dirty="0">
                <a:latin typeface="Arial MT"/>
                <a:cs typeface="Arial MT"/>
              </a:rPr>
              <a:t>–</a:t>
            </a:r>
            <a:r>
              <a:rPr sz="1650" spc="5" dirty="0">
                <a:latin typeface="Arial MT"/>
                <a:cs typeface="Arial MT"/>
              </a:rPr>
              <a:t> </a:t>
            </a:r>
            <a:r>
              <a:rPr sz="2150" spc="15" dirty="0">
                <a:latin typeface="Calibri"/>
                <a:cs typeface="Calibri"/>
              </a:rPr>
              <a:t>Entity</a:t>
            </a:r>
            <a:r>
              <a:rPr sz="2150" spc="20" dirty="0">
                <a:latin typeface="Calibri"/>
                <a:cs typeface="Calibri"/>
              </a:rPr>
              <a:t> </a:t>
            </a:r>
            <a:r>
              <a:rPr sz="2150" spc="-5" dirty="0">
                <a:latin typeface="Calibri"/>
                <a:cs typeface="Calibri"/>
              </a:rPr>
              <a:t>vs.</a:t>
            </a:r>
            <a:r>
              <a:rPr sz="2150" dirty="0">
                <a:latin typeface="Calibri"/>
                <a:cs typeface="Calibri"/>
              </a:rPr>
              <a:t> </a:t>
            </a:r>
            <a:r>
              <a:rPr sz="2150" spc="5" dirty="0">
                <a:latin typeface="Calibri"/>
                <a:cs typeface="Calibri"/>
              </a:rPr>
              <a:t>attribute,</a:t>
            </a:r>
            <a:r>
              <a:rPr sz="2150" spc="10" dirty="0">
                <a:latin typeface="Calibri"/>
                <a:cs typeface="Calibri"/>
              </a:rPr>
              <a:t> entity</a:t>
            </a:r>
            <a:r>
              <a:rPr sz="2150" spc="15" dirty="0">
                <a:latin typeface="Calibri"/>
                <a:cs typeface="Calibri"/>
              </a:rPr>
              <a:t> </a:t>
            </a:r>
            <a:r>
              <a:rPr sz="2150" spc="-5" dirty="0">
                <a:latin typeface="Calibri"/>
                <a:cs typeface="Calibri"/>
              </a:rPr>
              <a:t>vs.</a:t>
            </a:r>
            <a:r>
              <a:rPr sz="2150" dirty="0">
                <a:latin typeface="Calibri"/>
                <a:cs typeface="Calibri"/>
              </a:rPr>
              <a:t> </a:t>
            </a:r>
            <a:r>
              <a:rPr sz="2150" spc="5" dirty="0">
                <a:latin typeface="Calibri"/>
                <a:cs typeface="Calibri"/>
              </a:rPr>
              <a:t>relationship,</a:t>
            </a:r>
            <a:r>
              <a:rPr sz="2150" spc="10" dirty="0">
                <a:latin typeface="Calibri"/>
                <a:cs typeface="Calibri"/>
              </a:rPr>
              <a:t> </a:t>
            </a:r>
            <a:r>
              <a:rPr sz="2150" spc="20" dirty="0">
                <a:latin typeface="Calibri"/>
                <a:cs typeface="Calibri"/>
              </a:rPr>
              <a:t>binary</a:t>
            </a:r>
            <a:r>
              <a:rPr sz="2150" spc="25" dirty="0">
                <a:latin typeface="Calibri"/>
                <a:cs typeface="Calibri"/>
              </a:rPr>
              <a:t> </a:t>
            </a:r>
            <a:r>
              <a:rPr sz="2150" dirty="0">
                <a:latin typeface="Calibri"/>
                <a:cs typeface="Calibri"/>
              </a:rPr>
              <a:t>or</a:t>
            </a:r>
            <a:r>
              <a:rPr sz="2150" spc="5" dirty="0">
                <a:latin typeface="Calibri"/>
                <a:cs typeface="Calibri"/>
              </a:rPr>
              <a:t> </a:t>
            </a:r>
            <a:r>
              <a:rPr sz="2150" spc="20" dirty="0">
                <a:latin typeface="Calibri"/>
                <a:cs typeface="Calibri"/>
              </a:rPr>
              <a:t>n-ary </a:t>
            </a:r>
            <a:r>
              <a:rPr sz="2150" spc="25" dirty="0">
                <a:latin typeface="Calibri"/>
                <a:cs typeface="Calibri"/>
              </a:rPr>
              <a:t> </a:t>
            </a:r>
            <a:r>
              <a:rPr sz="2150" spc="5" dirty="0">
                <a:latin typeface="Calibri"/>
                <a:cs typeface="Calibri"/>
              </a:rPr>
              <a:t>relationship, </a:t>
            </a:r>
            <a:r>
              <a:rPr sz="2150" spc="20" dirty="0">
                <a:latin typeface="Calibri"/>
                <a:cs typeface="Calibri"/>
              </a:rPr>
              <a:t>whether </a:t>
            </a:r>
            <a:r>
              <a:rPr sz="2150" spc="-5" dirty="0">
                <a:latin typeface="Calibri"/>
                <a:cs typeface="Calibri"/>
              </a:rPr>
              <a:t>or </a:t>
            </a:r>
            <a:r>
              <a:rPr sz="2150" spc="20" dirty="0">
                <a:latin typeface="Calibri"/>
                <a:cs typeface="Calibri"/>
              </a:rPr>
              <a:t>not to </a:t>
            </a:r>
            <a:r>
              <a:rPr sz="2150" spc="45" dirty="0">
                <a:latin typeface="Calibri"/>
                <a:cs typeface="Calibri"/>
              </a:rPr>
              <a:t>use </a:t>
            </a:r>
            <a:r>
              <a:rPr sz="2150" spc="-5" dirty="0">
                <a:latin typeface="Calibri"/>
                <a:cs typeface="Calibri"/>
              </a:rPr>
              <a:t>ISA </a:t>
            </a:r>
            <a:r>
              <a:rPr sz="2150" dirty="0">
                <a:latin typeface="Calibri"/>
                <a:cs typeface="Calibri"/>
              </a:rPr>
              <a:t>hierarchies, </a:t>
            </a:r>
            <a:r>
              <a:rPr sz="2150" spc="30" dirty="0">
                <a:latin typeface="Calibri"/>
                <a:cs typeface="Calibri"/>
              </a:rPr>
              <a:t>and </a:t>
            </a:r>
            <a:r>
              <a:rPr sz="2150" spc="20" dirty="0">
                <a:latin typeface="Calibri"/>
                <a:cs typeface="Calibri"/>
              </a:rPr>
              <a:t>whether </a:t>
            </a:r>
            <a:r>
              <a:rPr sz="2150" spc="-475" dirty="0">
                <a:latin typeface="Calibri"/>
                <a:cs typeface="Calibri"/>
              </a:rPr>
              <a:t> </a:t>
            </a:r>
            <a:r>
              <a:rPr sz="2150" spc="-5" dirty="0">
                <a:latin typeface="Calibri"/>
                <a:cs typeface="Calibri"/>
              </a:rPr>
              <a:t>or</a:t>
            </a:r>
            <a:r>
              <a:rPr sz="2150" spc="25" dirty="0">
                <a:latin typeface="Calibri"/>
                <a:cs typeface="Calibri"/>
              </a:rPr>
              <a:t> </a:t>
            </a:r>
            <a:r>
              <a:rPr sz="2150" spc="-5" dirty="0">
                <a:latin typeface="Calibri"/>
                <a:cs typeface="Calibri"/>
              </a:rPr>
              <a:t>not</a:t>
            </a:r>
            <a:r>
              <a:rPr sz="2150" spc="130" dirty="0">
                <a:latin typeface="Calibri"/>
                <a:cs typeface="Calibri"/>
              </a:rPr>
              <a:t> </a:t>
            </a:r>
            <a:r>
              <a:rPr sz="2150" spc="20" dirty="0">
                <a:latin typeface="Calibri"/>
                <a:cs typeface="Calibri"/>
              </a:rPr>
              <a:t>to</a:t>
            </a:r>
            <a:r>
              <a:rPr sz="2150" spc="-60" dirty="0">
                <a:latin typeface="Calibri"/>
                <a:cs typeface="Calibri"/>
              </a:rPr>
              <a:t> </a:t>
            </a:r>
            <a:r>
              <a:rPr sz="2150" spc="-5" dirty="0">
                <a:latin typeface="Calibri"/>
                <a:cs typeface="Calibri"/>
              </a:rPr>
              <a:t>use</a:t>
            </a:r>
            <a:r>
              <a:rPr sz="2150" spc="155" dirty="0">
                <a:latin typeface="Calibri"/>
                <a:cs typeface="Calibri"/>
              </a:rPr>
              <a:t> </a:t>
            </a:r>
            <a:r>
              <a:rPr sz="2150" spc="5" dirty="0">
                <a:latin typeface="Calibri"/>
                <a:cs typeface="Calibri"/>
              </a:rPr>
              <a:t>aggregation.</a:t>
            </a:r>
            <a:endParaRPr sz="2150">
              <a:latin typeface="Calibri"/>
              <a:cs typeface="Calibri"/>
            </a:endParaRPr>
          </a:p>
          <a:p>
            <a:pPr marL="355600" marR="12065" indent="-343535" algn="just">
              <a:lnSpc>
                <a:spcPct val="91700"/>
              </a:lnSpc>
              <a:spcBef>
                <a:spcPts val="565"/>
              </a:spcBef>
              <a:buFont typeface="Arial MT"/>
              <a:buChar char="•"/>
              <a:tabLst>
                <a:tab pos="356235" algn="l"/>
              </a:tabLst>
            </a:pPr>
            <a:r>
              <a:rPr sz="2150" spc="5" dirty="0">
                <a:latin typeface="Calibri"/>
                <a:cs typeface="Calibri"/>
              </a:rPr>
              <a:t>Ensuring good database </a:t>
            </a:r>
            <a:r>
              <a:rPr sz="2150" spc="10" dirty="0">
                <a:latin typeface="Calibri"/>
                <a:cs typeface="Calibri"/>
              </a:rPr>
              <a:t>design: </a:t>
            </a:r>
            <a:r>
              <a:rPr sz="2150" spc="5" dirty="0">
                <a:latin typeface="Calibri"/>
                <a:cs typeface="Calibri"/>
              </a:rPr>
              <a:t>resulting relational schema </a:t>
            </a:r>
            <a:r>
              <a:rPr sz="2150" spc="10" dirty="0">
                <a:latin typeface="Calibri"/>
                <a:cs typeface="Calibri"/>
              </a:rPr>
              <a:t>should </a:t>
            </a:r>
            <a:r>
              <a:rPr sz="2150" spc="15" dirty="0">
                <a:latin typeface="Calibri"/>
                <a:cs typeface="Calibri"/>
              </a:rPr>
              <a:t> </a:t>
            </a:r>
            <a:r>
              <a:rPr sz="2150" dirty="0">
                <a:latin typeface="Calibri"/>
                <a:cs typeface="Calibri"/>
              </a:rPr>
              <a:t>be </a:t>
            </a:r>
            <a:r>
              <a:rPr sz="2150" spc="10" dirty="0">
                <a:latin typeface="Calibri"/>
                <a:cs typeface="Calibri"/>
              </a:rPr>
              <a:t>analyzed </a:t>
            </a:r>
            <a:r>
              <a:rPr sz="2150" spc="5" dirty="0">
                <a:latin typeface="Calibri"/>
                <a:cs typeface="Calibri"/>
              </a:rPr>
              <a:t>and </a:t>
            </a:r>
            <a:r>
              <a:rPr sz="2150" dirty="0">
                <a:latin typeface="Calibri"/>
                <a:cs typeface="Calibri"/>
              </a:rPr>
              <a:t>refined </a:t>
            </a:r>
            <a:r>
              <a:rPr sz="2150" spc="-20" dirty="0">
                <a:latin typeface="Calibri"/>
                <a:cs typeface="Calibri"/>
              </a:rPr>
              <a:t>further. </a:t>
            </a:r>
            <a:r>
              <a:rPr sz="2150" spc="-5" dirty="0">
                <a:latin typeface="Calibri"/>
                <a:cs typeface="Calibri"/>
              </a:rPr>
              <a:t>FD </a:t>
            </a:r>
            <a:r>
              <a:rPr sz="2150" spc="5" dirty="0">
                <a:latin typeface="Calibri"/>
                <a:cs typeface="Calibri"/>
              </a:rPr>
              <a:t>information and </a:t>
            </a:r>
            <a:r>
              <a:rPr sz="2150" spc="10" dirty="0">
                <a:latin typeface="Calibri"/>
                <a:cs typeface="Calibri"/>
              </a:rPr>
              <a:t>normalization </a:t>
            </a:r>
            <a:r>
              <a:rPr sz="2150" spc="15" dirty="0">
                <a:latin typeface="Calibri"/>
                <a:cs typeface="Calibri"/>
              </a:rPr>
              <a:t> </a:t>
            </a:r>
            <a:r>
              <a:rPr sz="2150" spc="-5" dirty="0">
                <a:latin typeface="Calibri"/>
                <a:cs typeface="Calibri"/>
              </a:rPr>
              <a:t>techniques</a:t>
            </a:r>
            <a:r>
              <a:rPr sz="2150" spc="155" dirty="0">
                <a:latin typeface="Calibri"/>
                <a:cs typeface="Calibri"/>
              </a:rPr>
              <a:t> </a:t>
            </a:r>
            <a:r>
              <a:rPr sz="2150" spc="10" dirty="0">
                <a:latin typeface="Calibri"/>
                <a:cs typeface="Calibri"/>
              </a:rPr>
              <a:t>are</a:t>
            </a:r>
            <a:r>
              <a:rPr sz="2150" spc="5" dirty="0">
                <a:latin typeface="Calibri"/>
                <a:cs typeface="Calibri"/>
              </a:rPr>
              <a:t> </a:t>
            </a:r>
            <a:r>
              <a:rPr sz="2150" dirty="0">
                <a:latin typeface="Calibri"/>
                <a:cs typeface="Calibri"/>
              </a:rPr>
              <a:t>especially</a:t>
            </a:r>
            <a:r>
              <a:rPr sz="2150" spc="195" dirty="0">
                <a:latin typeface="Calibri"/>
                <a:cs typeface="Calibri"/>
              </a:rPr>
              <a:t> </a:t>
            </a:r>
            <a:r>
              <a:rPr sz="2150" dirty="0">
                <a:latin typeface="Calibri"/>
                <a:cs typeface="Calibri"/>
              </a:rPr>
              <a:t>useful.</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143</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143</a:t>
            </a:fld>
            <a:endParaRPr lang="en-IN"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29075" y="0"/>
              <a:ext cx="24813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76700" y="0"/>
              <a:ext cx="2386076" cy="890524"/>
            </a:xfrm>
            <a:prstGeom prst="rect">
              <a:avLst/>
            </a:prstGeom>
          </p:spPr>
        </p:pic>
      </p:grpSp>
      <p:sp>
        <p:nvSpPr>
          <p:cNvPr id="7" name="object 7"/>
          <p:cNvSpPr txBox="1">
            <a:spLocks noGrp="1"/>
          </p:cNvSpPr>
          <p:nvPr>
            <p:ph type="title"/>
          </p:nvPr>
        </p:nvSpPr>
        <p:spPr>
          <a:xfrm>
            <a:off x="4341495" y="57785"/>
            <a:ext cx="1848485" cy="518159"/>
          </a:xfrm>
          <a:prstGeom prst="rect">
            <a:avLst/>
          </a:prstGeom>
        </p:spPr>
        <p:txBody>
          <a:bodyPr vert="horz" wrap="square" lIns="0" tIns="16510" rIns="0" bIns="0" rtlCol="0">
            <a:spAutoFit/>
          </a:bodyPr>
          <a:lstStyle/>
          <a:p>
            <a:pPr marL="12700">
              <a:lnSpc>
                <a:spcPct val="100000"/>
              </a:lnSpc>
              <a:spcBef>
                <a:spcPts val="130"/>
              </a:spcBef>
            </a:pPr>
            <a:r>
              <a:rPr b="1" spc="-50" dirty="0">
                <a:latin typeface="Calibri"/>
                <a:cs typeface="Calibri"/>
              </a:rPr>
              <a:t>Topic</a:t>
            </a:r>
            <a:r>
              <a:rPr b="1" spc="-120" dirty="0">
                <a:latin typeface="Calibri"/>
                <a:cs typeface="Calibri"/>
              </a:rPr>
              <a:t> </a:t>
            </a:r>
            <a:r>
              <a:rPr b="1" spc="15" dirty="0">
                <a:latin typeface="Calibri"/>
                <a:cs typeface="Calibri"/>
              </a:rPr>
              <a:t>Links</a:t>
            </a:r>
          </a:p>
        </p:txBody>
      </p:sp>
      <p:sp>
        <p:nvSpPr>
          <p:cNvPr id="8" name="object 8"/>
          <p:cNvSpPr txBox="1"/>
          <p:nvPr/>
        </p:nvSpPr>
        <p:spPr>
          <a:xfrm>
            <a:off x="907414" y="1284541"/>
            <a:ext cx="7276465" cy="1673860"/>
          </a:xfrm>
          <a:prstGeom prst="rect">
            <a:avLst/>
          </a:prstGeom>
        </p:spPr>
        <p:txBody>
          <a:bodyPr vert="horz" wrap="square" lIns="0" tIns="12700" rIns="0" bIns="0" rtlCol="0">
            <a:spAutoFit/>
          </a:bodyPr>
          <a:lstStyle/>
          <a:p>
            <a:pPr marL="355600" indent="-343535">
              <a:lnSpc>
                <a:spcPct val="100000"/>
              </a:lnSpc>
              <a:spcBef>
                <a:spcPts val="100"/>
              </a:spcBef>
              <a:buClr>
                <a:srgbClr val="000000"/>
              </a:buClr>
              <a:buAutoNum type="arabicPeriod"/>
              <a:tabLst>
                <a:tab pos="355600" algn="l"/>
                <a:tab pos="356235" algn="l"/>
              </a:tabLst>
            </a:pPr>
            <a:r>
              <a:rPr sz="1800" u="heavy" spc="-10" dirty="0">
                <a:solidFill>
                  <a:srgbClr val="0000FF"/>
                </a:solidFill>
                <a:uFill>
                  <a:solidFill>
                    <a:srgbClr val="0000FF"/>
                  </a:solidFill>
                </a:uFill>
                <a:latin typeface="Calibri"/>
                <a:cs typeface="Calibri"/>
                <a:hlinkClick r:id="rId5"/>
              </a:rPr>
              <a:t>https://www.geeksforgeeks.org/last-minute-notes-dbms/</a:t>
            </a:r>
            <a:endParaRPr sz="1800">
              <a:latin typeface="Calibri"/>
              <a:cs typeface="Calibri"/>
            </a:endParaRPr>
          </a:p>
          <a:p>
            <a:pPr marL="355600" indent="-343535">
              <a:lnSpc>
                <a:spcPct val="100000"/>
              </a:lnSpc>
              <a:spcBef>
                <a:spcPts val="20"/>
              </a:spcBef>
              <a:buClr>
                <a:srgbClr val="000000"/>
              </a:buClr>
              <a:buAutoNum type="arabicPeriod"/>
              <a:tabLst>
                <a:tab pos="355600" algn="l"/>
                <a:tab pos="356235" algn="l"/>
              </a:tabLst>
            </a:pPr>
            <a:r>
              <a:rPr sz="1800" u="heavy" spc="-10" dirty="0">
                <a:solidFill>
                  <a:srgbClr val="0000FF"/>
                </a:solidFill>
                <a:uFill>
                  <a:solidFill>
                    <a:srgbClr val="0000FF"/>
                  </a:solidFill>
                </a:uFill>
                <a:latin typeface="Calibri"/>
                <a:cs typeface="Calibri"/>
                <a:hlinkClick r:id="rId6"/>
              </a:rPr>
              <a:t>https://www.geeksforgeeks.org/quiz-corner-gq/#DBMS%20Mock%20Tests</a:t>
            </a:r>
            <a:endParaRPr sz="1800">
              <a:latin typeface="Calibri"/>
              <a:cs typeface="Calibri"/>
            </a:endParaRPr>
          </a:p>
          <a:p>
            <a:pPr marL="355600" marR="711200" indent="-343535">
              <a:lnSpc>
                <a:spcPct val="100800"/>
              </a:lnSpc>
              <a:buClr>
                <a:srgbClr val="000000"/>
              </a:buClr>
              <a:buAutoNum type="arabicPeriod"/>
              <a:tabLst>
                <a:tab pos="355600" algn="l"/>
                <a:tab pos="356235" algn="l"/>
              </a:tabLst>
            </a:pPr>
            <a:r>
              <a:rPr sz="1800" u="heavy" spc="-10" dirty="0">
                <a:solidFill>
                  <a:srgbClr val="0000FF"/>
                </a:solidFill>
                <a:uFill>
                  <a:solidFill>
                    <a:srgbClr val="0000FF"/>
                  </a:solidFill>
                </a:uFill>
                <a:latin typeface="Calibri"/>
                <a:cs typeface="Calibri"/>
                <a:hlinkClick r:id="rId7"/>
              </a:rPr>
              <a:t>https://www.geeksforgeeks.org/commonly-asked-dbms-interview- </a:t>
            </a:r>
            <a:r>
              <a:rPr sz="1800" spc="-395" dirty="0">
                <a:solidFill>
                  <a:srgbClr val="0000FF"/>
                </a:solidFill>
                <a:latin typeface="Calibri"/>
                <a:cs typeface="Calibri"/>
                <a:hlinkClick r:id="rId7"/>
              </a:rPr>
              <a:t> </a:t>
            </a:r>
            <a:r>
              <a:rPr sz="1800" u="heavy" spc="5" dirty="0">
                <a:solidFill>
                  <a:srgbClr val="0000FF"/>
                </a:solidFill>
                <a:uFill>
                  <a:solidFill>
                    <a:srgbClr val="0000FF"/>
                  </a:solidFill>
                </a:uFill>
                <a:latin typeface="Calibri"/>
                <a:cs typeface="Calibri"/>
                <a:hlinkClick r:id="rId7"/>
              </a:rPr>
              <a:t>questions/</a:t>
            </a:r>
            <a:endParaRPr sz="1800">
              <a:latin typeface="Calibri"/>
              <a:cs typeface="Calibri"/>
            </a:endParaRPr>
          </a:p>
          <a:p>
            <a:pPr marL="355600" marR="711200" indent="-343535">
              <a:lnSpc>
                <a:spcPts val="2100"/>
              </a:lnSpc>
              <a:spcBef>
                <a:spcPts val="140"/>
              </a:spcBef>
              <a:buClr>
                <a:srgbClr val="000000"/>
              </a:buClr>
              <a:buAutoNum type="arabicPeriod"/>
              <a:tabLst>
                <a:tab pos="355600" algn="l"/>
                <a:tab pos="356235" algn="l"/>
              </a:tabLst>
            </a:pPr>
            <a:r>
              <a:rPr sz="1800" u="heavy" spc="-10" dirty="0">
                <a:solidFill>
                  <a:srgbClr val="0000FF"/>
                </a:solidFill>
                <a:uFill>
                  <a:solidFill>
                    <a:srgbClr val="0000FF"/>
                  </a:solidFill>
                </a:uFill>
                <a:latin typeface="Calibri"/>
                <a:cs typeface="Calibri"/>
                <a:hlinkClick r:id="rId8"/>
              </a:rPr>
              <a:t>https://www.geeksforgeeks.org/commonly-asked-dbms-interview- </a:t>
            </a:r>
            <a:r>
              <a:rPr sz="1800" spc="-395" dirty="0">
                <a:solidFill>
                  <a:srgbClr val="0000FF"/>
                </a:solidFill>
                <a:latin typeface="Calibri"/>
                <a:cs typeface="Calibri"/>
                <a:hlinkClick r:id="rId8"/>
              </a:rPr>
              <a:t> </a:t>
            </a:r>
            <a:r>
              <a:rPr sz="1800" u="heavy" spc="-5" dirty="0">
                <a:solidFill>
                  <a:srgbClr val="0000FF"/>
                </a:solidFill>
                <a:uFill>
                  <a:solidFill>
                    <a:srgbClr val="0000FF"/>
                  </a:solidFill>
                </a:uFill>
                <a:latin typeface="Calibri"/>
                <a:cs typeface="Calibri"/>
                <a:hlinkClick r:id="rId8"/>
              </a:rPr>
              <a:t>questions-set-2/</a:t>
            </a:r>
            <a:endParaRPr sz="1800">
              <a:latin typeface="Calibri"/>
              <a:cs typeface="Calibri"/>
            </a:endParaRPr>
          </a:p>
        </p:txBody>
      </p:sp>
      <p:pic>
        <p:nvPicPr>
          <p:cNvPr id="9" name="object 9"/>
          <p:cNvPicPr/>
          <p:nvPr/>
        </p:nvPicPr>
        <p:blipFill>
          <a:blip r:embed="rId9"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144</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144</a:t>
            </a:fld>
            <a:endParaRPr lang="en-IN"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7407" y="1524000"/>
            <a:ext cx="7083425" cy="3640099"/>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400" spc="5" dirty="0">
                <a:latin typeface="Calibri"/>
                <a:cs typeface="Calibri"/>
              </a:rPr>
              <a:t>Define</a:t>
            </a:r>
            <a:r>
              <a:rPr sz="2400" spc="75" dirty="0">
                <a:latin typeface="Calibri"/>
                <a:cs typeface="Calibri"/>
              </a:rPr>
              <a:t> </a:t>
            </a:r>
            <a:r>
              <a:rPr sz="2400" spc="10" dirty="0">
                <a:latin typeface="Calibri"/>
                <a:cs typeface="Calibri"/>
              </a:rPr>
              <a:t>Database</a:t>
            </a:r>
            <a:r>
              <a:rPr sz="2400" spc="5" dirty="0">
                <a:latin typeface="Calibri"/>
                <a:cs typeface="Calibri"/>
              </a:rPr>
              <a:t> </a:t>
            </a:r>
            <a:r>
              <a:rPr sz="2400" spc="-5" dirty="0">
                <a:latin typeface="Calibri"/>
                <a:cs typeface="Calibri"/>
              </a:rPr>
              <a:t>System.</a:t>
            </a:r>
            <a:endParaRPr sz="2400" dirty="0">
              <a:latin typeface="Calibri"/>
              <a:cs typeface="Calibri"/>
            </a:endParaRPr>
          </a:p>
          <a:p>
            <a:pPr marL="355600" indent="-343535">
              <a:lnSpc>
                <a:spcPct val="100000"/>
              </a:lnSpc>
              <a:spcBef>
                <a:spcPts val="650"/>
              </a:spcBef>
              <a:buFont typeface="Arial MT"/>
              <a:buChar char="•"/>
              <a:tabLst>
                <a:tab pos="355600" algn="l"/>
                <a:tab pos="356235" algn="l"/>
              </a:tabLst>
            </a:pPr>
            <a:r>
              <a:rPr sz="2400" spc="10" dirty="0">
                <a:latin typeface="Calibri"/>
                <a:cs typeface="Calibri"/>
              </a:rPr>
              <a:t>What</a:t>
            </a:r>
            <a:r>
              <a:rPr sz="2400" spc="65" dirty="0">
                <a:latin typeface="Calibri"/>
                <a:cs typeface="Calibri"/>
              </a:rPr>
              <a:t> </a:t>
            </a:r>
            <a:r>
              <a:rPr sz="2400" dirty="0">
                <a:latin typeface="Calibri"/>
                <a:cs typeface="Calibri"/>
              </a:rPr>
              <a:t>do</a:t>
            </a:r>
            <a:r>
              <a:rPr sz="2400" spc="20" dirty="0">
                <a:latin typeface="Calibri"/>
                <a:cs typeface="Calibri"/>
              </a:rPr>
              <a:t> </a:t>
            </a:r>
            <a:r>
              <a:rPr sz="2400" dirty="0">
                <a:latin typeface="Calibri"/>
                <a:cs typeface="Calibri"/>
              </a:rPr>
              <a:t>you</a:t>
            </a:r>
            <a:r>
              <a:rPr sz="2400" spc="100" dirty="0">
                <a:latin typeface="Calibri"/>
                <a:cs typeface="Calibri"/>
              </a:rPr>
              <a:t> </a:t>
            </a:r>
            <a:r>
              <a:rPr sz="2400" spc="-5" dirty="0">
                <a:latin typeface="Calibri"/>
                <a:cs typeface="Calibri"/>
              </a:rPr>
              <a:t>understand</a:t>
            </a:r>
            <a:r>
              <a:rPr sz="2400" spc="100" dirty="0">
                <a:latin typeface="Calibri"/>
                <a:cs typeface="Calibri"/>
              </a:rPr>
              <a:t> </a:t>
            </a:r>
            <a:r>
              <a:rPr sz="2400" dirty="0">
                <a:latin typeface="Calibri"/>
                <a:cs typeface="Calibri"/>
              </a:rPr>
              <a:t>by</a:t>
            </a:r>
            <a:r>
              <a:rPr sz="2400" spc="35" dirty="0">
                <a:latin typeface="Calibri"/>
                <a:cs typeface="Calibri"/>
              </a:rPr>
              <a:t> </a:t>
            </a:r>
            <a:r>
              <a:rPr sz="2400" spc="10" dirty="0">
                <a:latin typeface="Calibri"/>
                <a:cs typeface="Calibri"/>
              </a:rPr>
              <a:t>data</a:t>
            </a:r>
            <a:r>
              <a:rPr sz="2400" spc="-20" dirty="0">
                <a:latin typeface="Calibri"/>
                <a:cs typeface="Calibri"/>
              </a:rPr>
              <a:t> </a:t>
            </a:r>
            <a:r>
              <a:rPr sz="2400" spc="-5" dirty="0">
                <a:latin typeface="Calibri"/>
                <a:cs typeface="Calibri"/>
              </a:rPr>
              <a:t>independence?</a:t>
            </a:r>
            <a:endParaRPr sz="2400" dirty="0">
              <a:latin typeface="Calibri"/>
              <a:cs typeface="Calibri"/>
            </a:endParaRPr>
          </a:p>
          <a:p>
            <a:pPr marL="355600" indent="-343535">
              <a:lnSpc>
                <a:spcPct val="100000"/>
              </a:lnSpc>
              <a:spcBef>
                <a:spcPts val="575"/>
              </a:spcBef>
              <a:buFont typeface="Arial MT"/>
              <a:buChar char="•"/>
              <a:tabLst>
                <a:tab pos="355600" algn="l"/>
                <a:tab pos="356235" algn="l"/>
              </a:tabLst>
            </a:pPr>
            <a:r>
              <a:rPr sz="2400" spc="15" dirty="0">
                <a:latin typeface="Calibri"/>
                <a:cs typeface="Calibri"/>
              </a:rPr>
              <a:t>Explain</a:t>
            </a:r>
            <a:r>
              <a:rPr sz="2400" spc="20" dirty="0">
                <a:latin typeface="Calibri"/>
                <a:cs typeface="Calibri"/>
              </a:rPr>
              <a:t> </a:t>
            </a:r>
            <a:r>
              <a:rPr sz="2400" dirty="0">
                <a:latin typeface="Calibri"/>
                <a:cs typeface="Calibri"/>
              </a:rPr>
              <a:t>types</a:t>
            </a:r>
            <a:r>
              <a:rPr sz="2400" spc="85" dirty="0">
                <a:latin typeface="Calibri"/>
                <a:cs typeface="Calibri"/>
              </a:rPr>
              <a:t> </a:t>
            </a:r>
            <a:r>
              <a:rPr sz="2400" spc="-5" dirty="0">
                <a:latin typeface="Calibri"/>
                <a:cs typeface="Calibri"/>
              </a:rPr>
              <a:t>of</a:t>
            </a:r>
            <a:r>
              <a:rPr sz="2400" spc="45" dirty="0">
                <a:latin typeface="Calibri"/>
                <a:cs typeface="Calibri"/>
              </a:rPr>
              <a:t> </a:t>
            </a:r>
            <a:r>
              <a:rPr sz="2400" spc="10" dirty="0">
                <a:latin typeface="Calibri"/>
                <a:cs typeface="Calibri"/>
              </a:rPr>
              <a:t>attributes</a:t>
            </a:r>
            <a:r>
              <a:rPr sz="2400" spc="5" dirty="0">
                <a:latin typeface="Calibri"/>
                <a:cs typeface="Calibri"/>
              </a:rPr>
              <a:t> </a:t>
            </a:r>
            <a:r>
              <a:rPr sz="2400" spc="20" dirty="0">
                <a:latin typeface="Calibri"/>
                <a:cs typeface="Calibri"/>
              </a:rPr>
              <a:t>in </a:t>
            </a:r>
            <a:r>
              <a:rPr sz="2400" spc="5" dirty="0">
                <a:latin typeface="Calibri"/>
                <a:cs typeface="Calibri"/>
              </a:rPr>
              <a:t>ER</a:t>
            </a:r>
            <a:r>
              <a:rPr sz="2400" spc="50" dirty="0">
                <a:latin typeface="Calibri"/>
                <a:cs typeface="Calibri"/>
              </a:rPr>
              <a:t> </a:t>
            </a:r>
            <a:r>
              <a:rPr sz="2400" dirty="0">
                <a:latin typeface="Calibri"/>
                <a:cs typeface="Calibri"/>
              </a:rPr>
              <a:t>diagram.</a:t>
            </a:r>
          </a:p>
          <a:p>
            <a:pPr marL="355600" indent="-343535">
              <a:lnSpc>
                <a:spcPct val="100000"/>
              </a:lnSpc>
              <a:spcBef>
                <a:spcPts val="575"/>
              </a:spcBef>
              <a:buFont typeface="Arial MT"/>
              <a:buChar char="•"/>
              <a:tabLst>
                <a:tab pos="355600" algn="l"/>
                <a:tab pos="356235" algn="l"/>
              </a:tabLst>
            </a:pPr>
            <a:r>
              <a:rPr sz="2400" spc="10" dirty="0">
                <a:latin typeface="Calibri"/>
                <a:cs typeface="Calibri"/>
              </a:rPr>
              <a:t>What</a:t>
            </a:r>
            <a:r>
              <a:rPr sz="2400" spc="40" dirty="0">
                <a:latin typeface="Calibri"/>
                <a:cs typeface="Calibri"/>
              </a:rPr>
              <a:t> </a:t>
            </a:r>
            <a:r>
              <a:rPr sz="2400" spc="20" dirty="0">
                <a:latin typeface="Calibri"/>
                <a:cs typeface="Calibri"/>
              </a:rPr>
              <a:t>is</a:t>
            </a:r>
            <a:r>
              <a:rPr sz="2400" spc="-5" dirty="0">
                <a:latin typeface="Calibri"/>
                <a:cs typeface="Calibri"/>
              </a:rPr>
              <a:t> </a:t>
            </a:r>
            <a:r>
              <a:rPr sz="2400" dirty="0">
                <a:latin typeface="Calibri"/>
                <a:cs typeface="Calibri"/>
              </a:rPr>
              <a:t>generalization.</a:t>
            </a:r>
          </a:p>
          <a:p>
            <a:pPr marL="355600" indent="-343535">
              <a:lnSpc>
                <a:spcPct val="100000"/>
              </a:lnSpc>
              <a:spcBef>
                <a:spcPts val="575"/>
              </a:spcBef>
              <a:buFont typeface="Arial MT"/>
              <a:buChar char="•"/>
              <a:tabLst>
                <a:tab pos="355600" algn="l"/>
                <a:tab pos="356235" algn="l"/>
              </a:tabLst>
            </a:pPr>
            <a:r>
              <a:rPr sz="2400" spc="15" dirty="0">
                <a:latin typeface="Calibri"/>
                <a:cs typeface="Calibri"/>
              </a:rPr>
              <a:t>What</a:t>
            </a:r>
            <a:r>
              <a:rPr sz="2400" spc="50" dirty="0">
                <a:latin typeface="Calibri"/>
                <a:cs typeface="Calibri"/>
              </a:rPr>
              <a:t> </a:t>
            </a:r>
            <a:r>
              <a:rPr sz="2400" spc="5" dirty="0">
                <a:latin typeface="Calibri"/>
                <a:cs typeface="Calibri"/>
              </a:rPr>
              <a:t>do</a:t>
            </a:r>
            <a:r>
              <a:rPr sz="2400" spc="10" dirty="0">
                <a:latin typeface="Calibri"/>
                <a:cs typeface="Calibri"/>
              </a:rPr>
              <a:t> </a:t>
            </a:r>
            <a:r>
              <a:rPr sz="2400" dirty="0">
                <a:latin typeface="Calibri"/>
                <a:cs typeface="Calibri"/>
              </a:rPr>
              <a:t>you</a:t>
            </a:r>
            <a:r>
              <a:rPr sz="2400" spc="85" dirty="0">
                <a:latin typeface="Calibri"/>
                <a:cs typeface="Calibri"/>
              </a:rPr>
              <a:t> </a:t>
            </a:r>
            <a:r>
              <a:rPr sz="2400" dirty="0">
                <a:latin typeface="Calibri"/>
                <a:cs typeface="Calibri"/>
              </a:rPr>
              <a:t>understand</a:t>
            </a:r>
            <a:r>
              <a:rPr sz="2400" spc="85" dirty="0">
                <a:latin typeface="Calibri"/>
                <a:cs typeface="Calibri"/>
              </a:rPr>
              <a:t> </a:t>
            </a:r>
            <a:r>
              <a:rPr sz="2400" dirty="0">
                <a:latin typeface="Calibri"/>
                <a:cs typeface="Calibri"/>
              </a:rPr>
              <a:t>by</a:t>
            </a:r>
            <a:r>
              <a:rPr sz="2400" spc="25" dirty="0">
                <a:latin typeface="Calibri"/>
                <a:cs typeface="Calibri"/>
              </a:rPr>
              <a:t> </a:t>
            </a:r>
            <a:r>
              <a:rPr sz="2400" spc="5" dirty="0">
                <a:latin typeface="Calibri"/>
                <a:cs typeface="Calibri"/>
              </a:rPr>
              <a:t>primary</a:t>
            </a:r>
            <a:r>
              <a:rPr sz="2400" spc="95" dirty="0">
                <a:latin typeface="Calibri"/>
                <a:cs typeface="Calibri"/>
              </a:rPr>
              <a:t> </a:t>
            </a:r>
            <a:r>
              <a:rPr sz="2400" spc="-25" dirty="0">
                <a:latin typeface="Calibri"/>
                <a:cs typeface="Calibri"/>
              </a:rPr>
              <a:t>key?</a:t>
            </a:r>
            <a:endParaRPr sz="2400" dirty="0">
              <a:latin typeface="Calibri"/>
              <a:cs typeface="Calibri"/>
            </a:endParaRPr>
          </a:p>
          <a:p>
            <a:pPr marL="355600" indent="-343535">
              <a:lnSpc>
                <a:spcPct val="100000"/>
              </a:lnSpc>
              <a:spcBef>
                <a:spcPts val="650"/>
              </a:spcBef>
              <a:buFont typeface="Arial MT"/>
              <a:buChar char="•"/>
              <a:tabLst>
                <a:tab pos="355600" algn="l"/>
                <a:tab pos="356235" algn="l"/>
              </a:tabLst>
            </a:pPr>
            <a:r>
              <a:rPr sz="2400" spc="15" dirty="0">
                <a:latin typeface="Calibri"/>
                <a:cs typeface="Calibri"/>
              </a:rPr>
              <a:t>Explain</a:t>
            </a:r>
            <a:r>
              <a:rPr sz="2400" spc="30" dirty="0">
                <a:latin typeface="Calibri"/>
                <a:cs typeface="Calibri"/>
              </a:rPr>
              <a:t> </a:t>
            </a:r>
            <a:r>
              <a:rPr sz="2400" spc="5" dirty="0">
                <a:latin typeface="Calibri"/>
                <a:cs typeface="Calibri"/>
              </a:rPr>
              <a:t>participation</a:t>
            </a:r>
            <a:r>
              <a:rPr sz="2400" spc="55" dirty="0">
                <a:latin typeface="Calibri"/>
                <a:cs typeface="Calibri"/>
              </a:rPr>
              <a:t> </a:t>
            </a:r>
            <a:r>
              <a:rPr sz="2400" spc="-5" dirty="0">
                <a:latin typeface="Calibri"/>
                <a:cs typeface="Calibri"/>
              </a:rPr>
              <a:t>cardinality</a:t>
            </a:r>
            <a:r>
              <a:rPr sz="2400" spc="-5" dirty="0" smtClean="0">
                <a:latin typeface="Calibri"/>
                <a:cs typeface="Calibri"/>
              </a:rPr>
              <a:t>.</a:t>
            </a:r>
            <a:endParaRPr lang="en-GB" sz="2400" spc="-5" dirty="0" smtClean="0">
              <a:latin typeface="Calibri"/>
              <a:cs typeface="Calibri"/>
            </a:endParaRPr>
          </a:p>
          <a:p>
            <a:pPr marL="355600" indent="-343535">
              <a:lnSpc>
                <a:spcPct val="100000"/>
              </a:lnSpc>
              <a:spcBef>
                <a:spcPts val="650"/>
              </a:spcBef>
              <a:buFont typeface="Arial MT"/>
              <a:buChar char="•"/>
              <a:tabLst>
                <a:tab pos="355600" algn="l"/>
                <a:tab pos="356235" algn="l"/>
              </a:tabLst>
            </a:pPr>
            <a:r>
              <a:rPr lang="en-GB" sz="2400" spc="-5" dirty="0" smtClean="0">
                <a:latin typeface="Calibri"/>
                <a:cs typeface="Calibri"/>
              </a:rPr>
              <a:t>Explain Types of keys.</a:t>
            </a:r>
          </a:p>
          <a:p>
            <a:pPr marL="355600" indent="-343535">
              <a:lnSpc>
                <a:spcPct val="100000"/>
              </a:lnSpc>
              <a:spcBef>
                <a:spcPts val="650"/>
              </a:spcBef>
              <a:buFont typeface="Arial MT"/>
              <a:buChar char="•"/>
              <a:tabLst>
                <a:tab pos="355600" algn="l"/>
                <a:tab pos="356235" algn="l"/>
              </a:tabLst>
            </a:pPr>
            <a:r>
              <a:rPr lang="en-GB" sz="2400" spc="-5" dirty="0" smtClean="0">
                <a:latin typeface="Calibri"/>
                <a:cs typeface="Calibri"/>
              </a:rPr>
              <a:t>Differentiate between primary key and candidate key.</a:t>
            </a: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4076700" y="0"/>
              <a:ext cx="2376551"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4124325" y="0"/>
              <a:ext cx="2281301" cy="890524"/>
            </a:xfrm>
            <a:prstGeom prst="rect">
              <a:avLst/>
            </a:prstGeom>
          </p:spPr>
        </p:pic>
      </p:grpSp>
      <p:sp>
        <p:nvSpPr>
          <p:cNvPr id="9" name="object 9"/>
          <p:cNvSpPr txBox="1">
            <a:spLocks noGrp="1"/>
          </p:cNvSpPr>
          <p:nvPr>
            <p:ph type="title"/>
          </p:nvPr>
        </p:nvSpPr>
        <p:spPr>
          <a:xfrm>
            <a:off x="4389120" y="57785"/>
            <a:ext cx="174180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Daily</a:t>
            </a:r>
            <a:r>
              <a:rPr b="1" spc="-145" dirty="0">
                <a:latin typeface="Calibri"/>
                <a:cs typeface="Calibri"/>
              </a:rPr>
              <a:t> </a:t>
            </a:r>
            <a:r>
              <a:rPr b="1" spc="25" dirty="0">
                <a:latin typeface="Calibri"/>
                <a:cs typeface="Calibri"/>
              </a:rPr>
              <a:t>Quiz</a:t>
            </a: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5" name="object 15"/>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145</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145</a:t>
            </a:fld>
            <a:endParaRPr lang="en-IN"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158239"/>
            <a:ext cx="7016750" cy="3858895"/>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5" dirty="0">
                <a:latin typeface="Calibri"/>
                <a:cs typeface="Calibri"/>
              </a:rPr>
              <a:t>The</a:t>
            </a:r>
            <a:r>
              <a:rPr sz="2150" spc="70" dirty="0">
                <a:latin typeface="Calibri"/>
                <a:cs typeface="Calibri"/>
              </a:rPr>
              <a:t> </a:t>
            </a:r>
            <a:r>
              <a:rPr sz="2150" spc="10" dirty="0">
                <a:latin typeface="Calibri"/>
                <a:cs typeface="Calibri"/>
              </a:rPr>
              <a:t>entity</a:t>
            </a:r>
            <a:r>
              <a:rPr sz="2150" spc="25" dirty="0">
                <a:latin typeface="Calibri"/>
                <a:cs typeface="Calibri"/>
              </a:rPr>
              <a:t> </a:t>
            </a:r>
            <a:r>
              <a:rPr sz="2150" spc="5" dirty="0">
                <a:latin typeface="Calibri"/>
                <a:cs typeface="Calibri"/>
              </a:rPr>
              <a:t>relationship</a:t>
            </a:r>
            <a:r>
              <a:rPr sz="2150" spc="90" dirty="0">
                <a:latin typeface="Calibri"/>
                <a:cs typeface="Calibri"/>
              </a:rPr>
              <a:t> </a:t>
            </a:r>
            <a:r>
              <a:rPr sz="2150" spc="-10" dirty="0">
                <a:latin typeface="Calibri"/>
                <a:cs typeface="Calibri"/>
              </a:rPr>
              <a:t>set</a:t>
            </a:r>
            <a:r>
              <a:rPr sz="2150" spc="45" dirty="0">
                <a:latin typeface="Calibri"/>
                <a:cs typeface="Calibri"/>
              </a:rPr>
              <a:t> </a:t>
            </a:r>
            <a:r>
              <a:rPr sz="2150" spc="15" dirty="0">
                <a:latin typeface="Calibri"/>
                <a:cs typeface="Calibri"/>
              </a:rPr>
              <a:t>is</a:t>
            </a:r>
            <a:r>
              <a:rPr sz="2150" spc="5" dirty="0">
                <a:latin typeface="Calibri"/>
                <a:cs typeface="Calibri"/>
              </a:rPr>
              <a:t> </a:t>
            </a:r>
            <a:r>
              <a:rPr sz="2150" spc="-10" dirty="0">
                <a:latin typeface="Calibri"/>
                <a:cs typeface="Calibri"/>
              </a:rPr>
              <a:t>represented</a:t>
            </a:r>
            <a:r>
              <a:rPr sz="2150" spc="240" dirty="0">
                <a:latin typeface="Calibri"/>
                <a:cs typeface="Calibri"/>
              </a:rPr>
              <a:t> </a:t>
            </a:r>
            <a:r>
              <a:rPr sz="2150" spc="20" dirty="0">
                <a:latin typeface="Calibri"/>
                <a:cs typeface="Calibri"/>
              </a:rPr>
              <a:t>in</a:t>
            </a:r>
            <a:r>
              <a:rPr sz="2150" spc="-60" dirty="0">
                <a:latin typeface="Calibri"/>
                <a:cs typeface="Calibri"/>
              </a:rPr>
              <a:t> </a:t>
            </a:r>
            <a:r>
              <a:rPr sz="2150" spc="20" dirty="0">
                <a:latin typeface="Calibri"/>
                <a:cs typeface="Calibri"/>
              </a:rPr>
              <a:t>E-R</a:t>
            </a:r>
            <a:r>
              <a:rPr sz="2150" spc="45" dirty="0">
                <a:latin typeface="Calibri"/>
                <a:cs typeface="Calibri"/>
              </a:rPr>
              <a:t> </a:t>
            </a:r>
            <a:r>
              <a:rPr sz="2150" spc="5" dirty="0">
                <a:latin typeface="Calibri"/>
                <a:cs typeface="Calibri"/>
              </a:rPr>
              <a:t>diagram</a:t>
            </a:r>
            <a:r>
              <a:rPr sz="2150" spc="95" dirty="0">
                <a:latin typeface="Calibri"/>
                <a:cs typeface="Calibri"/>
              </a:rPr>
              <a:t> </a:t>
            </a:r>
            <a:r>
              <a:rPr sz="2150" spc="15" dirty="0">
                <a:latin typeface="Calibri"/>
                <a:cs typeface="Calibri"/>
              </a:rPr>
              <a:t>as</a:t>
            </a:r>
            <a:endParaRPr sz="2150">
              <a:latin typeface="Calibri"/>
              <a:cs typeface="Calibri"/>
            </a:endParaRPr>
          </a:p>
          <a:p>
            <a:pPr marL="631825" lvl="1" indent="-276860">
              <a:lnSpc>
                <a:spcPct val="100000"/>
              </a:lnSpc>
              <a:spcBef>
                <a:spcPts val="125"/>
              </a:spcBef>
              <a:buAutoNum type="alphaLcParenR"/>
              <a:tabLst>
                <a:tab pos="632460" algn="l"/>
              </a:tabLst>
            </a:pPr>
            <a:r>
              <a:rPr sz="2150" spc="5" dirty="0">
                <a:latin typeface="Calibri"/>
                <a:cs typeface="Calibri"/>
              </a:rPr>
              <a:t>Double</a:t>
            </a:r>
            <a:r>
              <a:rPr sz="2150" spc="130" dirty="0">
                <a:latin typeface="Calibri"/>
                <a:cs typeface="Calibri"/>
              </a:rPr>
              <a:t> </a:t>
            </a:r>
            <a:r>
              <a:rPr sz="2150" dirty="0">
                <a:latin typeface="Calibri"/>
                <a:cs typeface="Calibri"/>
              </a:rPr>
              <a:t>diamonds</a:t>
            </a:r>
            <a:endParaRPr sz="2150">
              <a:latin typeface="Calibri"/>
              <a:cs typeface="Calibri"/>
            </a:endParaRPr>
          </a:p>
          <a:p>
            <a:pPr marL="650875" lvl="1" indent="-295910">
              <a:lnSpc>
                <a:spcPct val="100000"/>
              </a:lnSpc>
              <a:spcBef>
                <a:spcPts val="45"/>
              </a:spcBef>
              <a:buAutoNum type="alphaLcParenR"/>
              <a:tabLst>
                <a:tab pos="651510" algn="l"/>
              </a:tabLst>
            </a:pPr>
            <a:r>
              <a:rPr sz="2150" spc="5" dirty="0">
                <a:latin typeface="Calibri"/>
                <a:cs typeface="Calibri"/>
              </a:rPr>
              <a:t>Undivided</a:t>
            </a:r>
            <a:r>
              <a:rPr sz="2150" spc="60" dirty="0">
                <a:latin typeface="Calibri"/>
                <a:cs typeface="Calibri"/>
              </a:rPr>
              <a:t> </a:t>
            </a:r>
            <a:r>
              <a:rPr sz="2150" spc="5" dirty="0">
                <a:latin typeface="Calibri"/>
                <a:cs typeface="Calibri"/>
              </a:rPr>
              <a:t>rectangles</a:t>
            </a:r>
            <a:endParaRPr sz="2150">
              <a:latin typeface="Calibri"/>
              <a:cs typeface="Calibri"/>
            </a:endParaRPr>
          </a:p>
          <a:p>
            <a:pPr marL="621665" lvl="1" indent="-266700">
              <a:lnSpc>
                <a:spcPct val="100000"/>
              </a:lnSpc>
              <a:spcBef>
                <a:spcPts val="50"/>
              </a:spcBef>
              <a:buAutoNum type="alphaLcParenR"/>
              <a:tabLst>
                <a:tab pos="622300" algn="l"/>
              </a:tabLst>
            </a:pPr>
            <a:r>
              <a:rPr sz="2150" dirty="0">
                <a:latin typeface="Calibri"/>
                <a:cs typeface="Calibri"/>
              </a:rPr>
              <a:t>Dashed</a:t>
            </a:r>
            <a:r>
              <a:rPr sz="2150" spc="60" dirty="0">
                <a:latin typeface="Calibri"/>
                <a:cs typeface="Calibri"/>
              </a:rPr>
              <a:t> </a:t>
            </a:r>
            <a:r>
              <a:rPr sz="2150" spc="5" dirty="0">
                <a:latin typeface="Calibri"/>
                <a:cs typeface="Calibri"/>
              </a:rPr>
              <a:t>lines</a:t>
            </a:r>
            <a:endParaRPr sz="2150">
              <a:latin typeface="Calibri"/>
              <a:cs typeface="Calibri"/>
            </a:endParaRPr>
          </a:p>
          <a:p>
            <a:pPr marL="650875" lvl="1" indent="-295910">
              <a:lnSpc>
                <a:spcPct val="100000"/>
              </a:lnSpc>
              <a:spcBef>
                <a:spcPts val="50"/>
              </a:spcBef>
              <a:buAutoNum type="alphaLcParenR"/>
              <a:tabLst>
                <a:tab pos="651510" algn="l"/>
              </a:tabLst>
            </a:pPr>
            <a:r>
              <a:rPr sz="2150" b="1" spc="15" dirty="0">
                <a:latin typeface="Calibri"/>
                <a:cs typeface="Calibri"/>
              </a:rPr>
              <a:t>Diamond</a:t>
            </a:r>
            <a:endParaRPr sz="2150">
              <a:latin typeface="Calibri"/>
              <a:cs typeface="Calibri"/>
            </a:endParaRPr>
          </a:p>
          <a:p>
            <a:pPr lvl="1">
              <a:lnSpc>
                <a:spcPct val="100000"/>
              </a:lnSpc>
              <a:spcBef>
                <a:spcPts val="20"/>
              </a:spcBef>
              <a:buAutoNum type="alphaLcParenR"/>
            </a:pPr>
            <a:endParaRPr sz="3100">
              <a:latin typeface="Calibri"/>
              <a:cs typeface="Calibri"/>
            </a:endParaRPr>
          </a:p>
          <a:p>
            <a:pPr marL="355600" indent="-343535">
              <a:lnSpc>
                <a:spcPct val="100000"/>
              </a:lnSpc>
              <a:buFont typeface="Arial MT"/>
              <a:buChar char="•"/>
              <a:tabLst>
                <a:tab pos="355600" algn="l"/>
                <a:tab pos="356235" algn="l"/>
              </a:tabLst>
            </a:pPr>
            <a:r>
              <a:rPr sz="2150" dirty="0">
                <a:latin typeface="Calibri"/>
                <a:cs typeface="Calibri"/>
              </a:rPr>
              <a:t>The</a:t>
            </a:r>
            <a:r>
              <a:rPr sz="2150" spc="80" dirty="0">
                <a:latin typeface="Calibri"/>
                <a:cs typeface="Calibri"/>
              </a:rPr>
              <a:t> </a:t>
            </a:r>
            <a:r>
              <a:rPr sz="2150" dirty="0">
                <a:latin typeface="Calibri"/>
                <a:cs typeface="Calibri"/>
              </a:rPr>
              <a:t>Rectangles</a:t>
            </a:r>
            <a:r>
              <a:rPr sz="2150" spc="160" dirty="0">
                <a:latin typeface="Calibri"/>
                <a:cs typeface="Calibri"/>
              </a:rPr>
              <a:t> </a:t>
            </a:r>
            <a:r>
              <a:rPr sz="2150" spc="5" dirty="0">
                <a:latin typeface="Calibri"/>
                <a:cs typeface="Calibri"/>
              </a:rPr>
              <a:t>divided</a:t>
            </a:r>
            <a:r>
              <a:rPr sz="2150" spc="20" dirty="0">
                <a:latin typeface="Calibri"/>
                <a:cs typeface="Calibri"/>
              </a:rPr>
              <a:t> </a:t>
            </a:r>
            <a:r>
              <a:rPr sz="2150" spc="10" dirty="0">
                <a:latin typeface="Calibri"/>
                <a:cs typeface="Calibri"/>
              </a:rPr>
              <a:t>into</a:t>
            </a:r>
            <a:r>
              <a:rPr sz="2150" spc="20" dirty="0">
                <a:latin typeface="Calibri"/>
                <a:cs typeface="Calibri"/>
              </a:rPr>
              <a:t> two</a:t>
            </a:r>
            <a:r>
              <a:rPr sz="2150" spc="15" dirty="0">
                <a:latin typeface="Calibri"/>
                <a:cs typeface="Calibri"/>
              </a:rPr>
              <a:t> </a:t>
            </a:r>
            <a:r>
              <a:rPr sz="2150" spc="5" dirty="0">
                <a:latin typeface="Calibri"/>
                <a:cs typeface="Calibri"/>
              </a:rPr>
              <a:t>parts</a:t>
            </a:r>
            <a:r>
              <a:rPr sz="2150" spc="10" dirty="0">
                <a:latin typeface="Calibri"/>
                <a:cs typeface="Calibri"/>
              </a:rPr>
              <a:t> </a:t>
            </a:r>
            <a:r>
              <a:rPr sz="2150" spc="-10" dirty="0">
                <a:latin typeface="Calibri"/>
                <a:cs typeface="Calibri"/>
              </a:rPr>
              <a:t>represents</a:t>
            </a:r>
            <a:endParaRPr sz="2150">
              <a:latin typeface="Calibri"/>
              <a:cs typeface="Calibri"/>
            </a:endParaRPr>
          </a:p>
          <a:p>
            <a:pPr marL="641350" lvl="1" indent="-286385">
              <a:lnSpc>
                <a:spcPct val="100000"/>
              </a:lnSpc>
              <a:spcBef>
                <a:spcPts val="45"/>
              </a:spcBef>
              <a:buAutoNum type="alphaLcParenR"/>
              <a:tabLst>
                <a:tab pos="641985" algn="l"/>
              </a:tabLst>
            </a:pPr>
            <a:r>
              <a:rPr sz="2150" b="1" spc="10" dirty="0">
                <a:latin typeface="Calibri"/>
                <a:cs typeface="Calibri"/>
              </a:rPr>
              <a:t>Entity</a:t>
            </a:r>
            <a:r>
              <a:rPr sz="2150" b="1" spc="15" dirty="0">
                <a:latin typeface="Calibri"/>
                <a:cs typeface="Calibri"/>
              </a:rPr>
              <a:t> </a:t>
            </a:r>
            <a:r>
              <a:rPr sz="2150" b="1" spc="25" dirty="0">
                <a:latin typeface="Calibri"/>
                <a:cs typeface="Calibri"/>
              </a:rPr>
              <a:t>set</a:t>
            </a:r>
            <a:endParaRPr sz="2150">
              <a:latin typeface="Calibri"/>
              <a:cs typeface="Calibri"/>
            </a:endParaRPr>
          </a:p>
          <a:p>
            <a:pPr marL="650875" lvl="1" indent="-295910">
              <a:lnSpc>
                <a:spcPct val="100000"/>
              </a:lnSpc>
              <a:spcBef>
                <a:spcPts val="50"/>
              </a:spcBef>
              <a:buAutoNum type="alphaLcParenR"/>
              <a:tabLst>
                <a:tab pos="651510" algn="l"/>
              </a:tabLst>
            </a:pPr>
            <a:r>
              <a:rPr sz="2150" dirty="0">
                <a:latin typeface="Calibri"/>
                <a:cs typeface="Calibri"/>
              </a:rPr>
              <a:t>Relationship</a:t>
            </a:r>
            <a:r>
              <a:rPr sz="2150" spc="70" dirty="0">
                <a:latin typeface="Calibri"/>
                <a:cs typeface="Calibri"/>
              </a:rPr>
              <a:t> </a:t>
            </a:r>
            <a:r>
              <a:rPr sz="2150" spc="-15" dirty="0">
                <a:latin typeface="Calibri"/>
                <a:cs typeface="Calibri"/>
              </a:rPr>
              <a:t>set</a:t>
            </a:r>
            <a:endParaRPr sz="2150">
              <a:latin typeface="Calibri"/>
              <a:cs typeface="Calibri"/>
            </a:endParaRPr>
          </a:p>
          <a:p>
            <a:pPr marL="621665" lvl="1" indent="-266700">
              <a:lnSpc>
                <a:spcPct val="100000"/>
              </a:lnSpc>
              <a:spcBef>
                <a:spcPts val="50"/>
              </a:spcBef>
              <a:buAutoNum type="alphaLcParenR"/>
              <a:tabLst>
                <a:tab pos="622300" algn="l"/>
              </a:tabLst>
            </a:pPr>
            <a:r>
              <a:rPr sz="2150" dirty="0">
                <a:latin typeface="Calibri"/>
                <a:cs typeface="Calibri"/>
              </a:rPr>
              <a:t>Attributes </a:t>
            </a:r>
            <a:r>
              <a:rPr sz="2150" spc="-5" dirty="0">
                <a:latin typeface="Calibri"/>
                <a:cs typeface="Calibri"/>
              </a:rPr>
              <a:t>of</a:t>
            </a:r>
            <a:r>
              <a:rPr sz="2150" spc="35" dirty="0">
                <a:latin typeface="Calibri"/>
                <a:cs typeface="Calibri"/>
              </a:rPr>
              <a:t> </a:t>
            </a:r>
            <a:r>
              <a:rPr sz="2150" spc="10" dirty="0">
                <a:latin typeface="Calibri"/>
                <a:cs typeface="Calibri"/>
              </a:rPr>
              <a:t>a</a:t>
            </a:r>
            <a:r>
              <a:rPr sz="2150" spc="30" dirty="0">
                <a:latin typeface="Calibri"/>
                <a:cs typeface="Calibri"/>
              </a:rPr>
              <a:t> </a:t>
            </a:r>
            <a:r>
              <a:rPr sz="2150" spc="5" dirty="0">
                <a:latin typeface="Calibri"/>
                <a:cs typeface="Calibri"/>
              </a:rPr>
              <a:t>relationship</a:t>
            </a:r>
            <a:r>
              <a:rPr sz="2150" spc="90" dirty="0">
                <a:latin typeface="Calibri"/>
                <a:cs typeface="Calibri"/>
              </a:rPr>
              <a:t> </a:t>
            </a:r>
            <a:r>
              <a:rPr sz="2150" spc="-15" dirty="0">
                <a:latin typeface="Calibri"/>
                <a:cs typeface="Calibri"/>
              </a:rPr>
              <a:t>set</a:t>
            </a:r>
            <a:endParaRPr sz="2150">
              <a:latin typeface="Calibri"/>
              <a:cs typeface="Calibri"/>
            </a:endParaRPr>
          </a:p>
          <a:p>
            <a:pPr marL="650875" lvl="1" indent="-295910">
              <a:lnSpc>
                <a:spcPct val="100000"/>
              </a:lnSpc>
              <a:spcBef>
                <a:spcPts val="125"/>
              </a:spcBef>
              <a:buAutoNum type="alphaLcParenR"/>
              <a:tabLst>
                <a:tab pos="651510" algn="l"/>
              </a:tabLst>
            </a:pPr>
            <a:r>
              <a:rPr sz="2150" spc="10" dirty="0">
                <a:latin typeface="Calibri"/>
                <a:cs typeface="Calibri"/>
              </a:rPr>
              <a:t>Primary</a:t>
            </a:r>
            <a:r>
              <a:rPr sz="2150" spc="55" dirty="0">
                <a:latin typeface="Calibri"/>
                <a:cs typeface="Calibri"/>
              </a:rPr>
              <a:t> </a:t>
            </a:r>
            <a:r>
              <a:rPr sz="2150" spc="-30" dirty="0">
                <a:latin typeface="Calibri"/>
                <a:cs typeface="Calibri"/>
              </a:rPr>
              <a:t>key</a:t>
            </a:r>
            <a:endParaRPr sz="2150">
              <a:latin typeface="Calibri"/>
              <a:cs typeface="Calibri"/>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4381500" y="0"/>
              <a:ext cx="1766951"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4429125" y="0"/>
              <a:ext cx="1433449" cy="890524"/>
            </a:xfrm>
            <a:prstGeom prst="rect">
              <a:avLst/>
            </a:prstGeom>
          </p:spPr>
        </p:pic>
        <p:pic>
          <p:nvPicPr>
            <p:cNvPr id="9" name="object 9"/>
            <p:cNvPicPr/>
            <p:nvPr/>
          </p:nvPicPr>
          <p:blipFill>
            <a:blip r:embed="rId6" cstate="print"/>
            <a:stretch>
              <a:fillRect/>
            </a:stretch>
          </p:blipFill>
          <p:spPr>
            <a:xfrm>
              <a:off x="5372100" y="0"/>
              <a:ext cx="728662" cy="890524"/>
            </a:xfrm>
            <a:prstGeom prst="rect">
              <a:avLst/>
            </a:prstGeom>
          </p:spPr>
        </p:pic>
      </p:grpSp>
      <p:sp>
        <p:nvSpPr>
          <p:cNvPr id="10" name="object 10"/>
          <p:cNvSpPr txBox="1">
            <a:spLocks noGrp="1"/>
          </p:cNvSpPr>
          <p:nvPr>
            <p:ph type="title"/>
          </p:nvPr>
        </p:nvSpPr>
        <p:spPr>
          <a:xfrm>
            <a:off x="4694301" y="57785"/>
            <a:ext cx="1133475" cy="518159"/>
          </a:xfrm>
          <a:prstGeom prst="rect">
            <a:avLst/>
          </a:prstGeom>
        </p:spPr>
        <p:txBody>
          <a:bodyPr vert="horz" wrap="square" lIns="0" tIns="16510" rIns="0" bIns="0" rtlCol="0">
            <a:spAutoFit/>
          </a:bodyPr>
          <a:lstStyle/>
          <a:p>
            <a:pPr marL="12700">
              <a:lnSpc>
                <a:spcPct val="100000"/>
              </a:lnSpc>
              <a:spcBef>
                <a:spcPts val="130"/>
              </a:spcBef>
            </a:pPr>
            <a:r>
              <a:rPr b="1" spc="30" dirty="0">
                <a:latin typeface="Calibri"/>
                <a:cs typeface="Calibri"/>
              </a:rPr>
              <a:t>MCQ</a:t>
            </a:r>
            <a:r>
              <a:rPr b="1" spc="-160" dirty="0">
                <a:latin typeface="Calibri"/>
                <a:cs typeface="Calibri"/>
              </a:rPr>
              <a:t> </a:t>
            </a:r>
            <a:r>
              <a:rPr b="1" spc="10" dirty="0">
                <a:latin typeface="Calibri"/>
                <a:cs typeface="Calibri"/>
              </a:rPr>
              <a:t>s</a:t>
            </a: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146</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146</a:t>
            </a:fld>
            <a:endParaRPr lang="en-IN"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158239"/>
            <a:ext cx="7861934" cy="452628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20" dirty="0">
                <a:latin typeface="Calibri"/>
                <a:cs typeface="Calibri"/>
              </a:rPr>
              <a:t>An</a:t>
            </a:r>
            <a:r>
              <a:rPr sz="2150" spc="15" dirty="0">
                <a:latin typeface="Calibri"/>
                <a:cs typeface="Calibri"/>
              </a:rPr>
              <a:t> </a:t>
            </a:r>
            <a:r>
              <a:rPr sz="2150" spc="10" dirty="0">
                <a:latin typeface="Calibri"/>
                <a:cs typeface="Calibri"/>
              </a:rPr>
              <a:t>entity</a:t>
            </a:r>
            <a:r>
              <a:rPr sz="2150" spc="25" dirty="0">
                <a:latin typeface="Calibri"/>
                <a:cs typeface="Calibri"/>
              </a:rPr>
              <a:t> </a:t>
            </a:r>
            <a:r>
              <a:rPr sz="2150" spc="-10" dirty="0">
                <a:latin typeface="Calibri"/>
                <a:cs typeface="Calibri"/>
              </a:rPr>
              <a:t>set</a:t>
            </a:r>
            <a:r>
              <a:rPr sz="2150" spc="125" dirty="0">
                <a:latin typeface="Calibri"/>
                <a:cs typeface="Calibri"/>
              </a:rPr>
              <a:t> </a:t>
            </a:r>
            <a:r>
              <a:rPr sz="2150" spc="10" dirty="0">
                <a:latin typeface="Calibri"/>
                <a:cs typeface="Calibri"/>
              </a:rPr>
              <a:t>that</a:t>
            </a:r>
            <a:r>
              <a:rPr sz="2150" spc="-15" dirty="0">
                <a:latin typeface="Calibri"/>
                <a:cs typeface="Calibri"/>
              </a:rPr>
              <a:t> </a:t>
            </a:r>
            <a:r>
              <a:rPr sz="2150" spc="-10" dirty="0">
                <a:latin typeface="Calibri"/>
                <a:cs typeface="Calibri"/>
              </a:rPr>
              <a:t>does</a:t>
            </a:r>
            <a:r>
              <a:rPr sz="2150" spc="155" dirty="0">
                <a:latin typeface="Calibri"/>
                <a:cs typeface="Calibri"/>
              </a:rPr>
              <a:t> </a:t>
            </a:r>
            <a:r>
              <a:rPr sz="2150" spc="-5" dirty="0">
                <a:latin typeface="Calibri"/>
                <a:cs typeface="Calibri"/>
              </a:rPr>
              <a:t>not</a:t>
            </a:r>
            <a:r>
              <a:rPr sz="2150" spc="50" dirty="0">
                <a:latin typeface="Calibri"/>
                <a:cs typeface="Calibri"/>
              </a:rPr>
              <a:t> </a:t>
            </a:r>
            <a:r>
              <a:rPr sz="2150" spc="5" dirty="0">
                <a:latin typeface="Calibri"/>
                <a:cs typeface="Calibri"/>
              </a:rPr>
              <a:t>have </a:t>
            </a:r>
            <a:r>
              <a:rPr sz="2150" dirty="0">
                <a:latin typeface="Calibri"/>
                <a:cs typeface="Calibri"/>
              </a:rPr>
              <a:t>sufficient</a:t>
            </a:r>
            <a:r>
              <a:rPr sz="2150" spc="55" dirty="0">
                <a:latin typeface="Calibri"/>
                <a:cs typeface="Calibri"/>
              </a:rPr>
              <a:t> </a:t>
            </a:r>
            <a:r>
              <a:rPr sz="2150" spc="10" dirty="0">
                <a:latin typeface="Calibri"/>
                <a:cs typeface="Calibri"/>
              </a:rPr>
              <a:t>attributes</a:t>
            </a:r>
            <a:r>
              <a:rPr sz="2150" spc="5" dirty="0">
                <a:latin typeface="Calibri"/>
                <a:cs typeface="Calibri"/>
              </a:rPr>
              <a:t> </a:t>
            </a:r>
            <a:r>
              <a:rPr sz="2150" spc="20" dirty="0">
                <a:latin typeface="Calibri"/>
                <a:cs typeface="Calibri"/>
              </a:rPr>
              <a:t>to</a:t>
            </a:r>
            <a:r>
              <a:rPr sz="2150" spc="10" dirty="0">
                <a:latin typeface="Calibri"/>
                <a:cs typeface="Calibri"/>
              </a:rPr>
              <a:t> </a:t>
            </a:r>
            <a:r>
              <a:rPr sz="2150" spc="-15" dirty="0">
                <a:latin typeface="Calibri"/>
                <a:cs typeface="Calibri"/>
              </a:rPr>
              <a:t>form</a:t>
            </a:r>
            <a:r>
              <a:rPr sz="2150" spc="100" dirty="0">
                <a:latin typeface="Calibri"/>
                <a:cs typeface="Calibri"/>
              </a:rPr>
              <a:t> </a:t>
            </a:r>
            <a:r>
              <a:rPr sz="2150" spc="10" dirty="0">
                <a:latin typeface="Calibri"/>
                <a:cs typeface="Calibri"/>
              </a:rPr>
              <a:t>a</a:t>
            </a:r>
            <a:endParaRPr sz="2150">
              <a:latin typeface="Calibri"/>
              <a:cs typeface="Calibri"/>
            </a:endParaRPr>
          </a:p>
          <a:p>
            <a:pPr marL="355600">
              <a:lnSpc>
                <a:spcPct val="100000"/>
              </a:lnSpc>
              <a:spcBef>
                <a:spcPts val="125"/>
              </a:spcBef>
              <a:tabLst>
                <a:tab pos="4167504" algn="l"/>
              </a:tabLst>
            </a:pPr>
            <a:r>
              <a:rPr sz="2150" spc="5" dirty="0">
                <a:latin typeface="Calibri"/>
                <a:cs typeface="Calibri"/>
              </a:rPr>
              <a:t>primary</a:t>
            </a:r>
            <a:r>
              <a:rPr sz="2150" spc="105" dirty="0">
                <a:latin typeface="Calibri"/>
                <a:cs typeface="Calibri"/>
              </a:rPr>
              <a:t> </a:t>
            </a:r>
            <a:r>
              <a:rPr sz="2150" spc="-30" dirty="0">
                <a:latin typeface="Calibri"/>
                <a:cs typeface="Calibri"/>
              </a:rPr>
              <a:t>key</a:t>
            </a:r>
            <a:r>
              <a:rPr sz="2150" spc="110" dirty="0">
                <a:latin typeface="Calibri"/>
                <a:cs typeface="Calibri"/>
              </a:rPr>
              <a:t> </a:t>
            </a:r>
            <a:r>
              <a:rPr sz="2150" spc="15" dirty="0">
                <a:latin typeface="Calibri"/>
                <a:cs typeface="Calibri"/>
              </a:rPr>
              <a:t>is</a:t>
            </a:r>
            <a:r>
              <a:rPr sz="2150" spc="20" dirty="0">
                <a:latin typeface="Calibri"/>
                <a:cs typeface="Calibri"/>
              </a:rPr>
              <a:t> </a:t>
            </a:r>
            <a:r>
              <a:rPr sz="2150" spc="-5" dirty="0">
                <a:latin typeface="Calibri"/>
                <a:cs typeface="Calibri"/>
              </a:rPr>
              <a:t>termed</a:t>
            </a:r>
            <a:r>
              <a:rPr sz="2150" spc="100" dirty="0">
                <a:latin typeface="Calibri"/>
                <a:cs typeface="Calibri"/>
              </a:rPr>
              <a:t> </a:t>
            </a:r>
            <a:r>
              <a:rPr sz="2150" spc="10" dirty="0">
                <a:latin typeface="Calibri"/>
                <a:cs typeface="Calibri"/>
              </a:rPr>
              <a:t>a</a:t>
            </a:r>
            <a:r>
              <a:rPr sz="2150" u="heavy" spc="10" dirty="0">
                <a:uFill>
                  <a:solidFill>
                    <a:srgbClr val="000000"/>
                  </a:solidFill>
                </a:uFill>
                <a:latin typeface="Calibri"/>
                <a:cs typeface="Calibri"/>
              </a:rPr>
              <a:t>	</a:t>
            </a:r>
            <a:r>
              <a:rPr sz="2150" spc="30" dirty="0">
                <a:latin typeface="Calibri"/>
                <a:cs typeface="Calibri"/>
              </a:rPr>
              <a:t>__</a:t>
            </a:r>
            <a:endParaRPr sz="2150">
              <a:latin typeface="Calibri"/>
              <a:cs typeface="Calibri"/>
            </a:endParaRPr>
          </a:p>
          <a:p>
            <a:pPr marL="631825" lvl="1" indent="-276860">
              <a:lnSpc>
                <a:spcPct val="100000"/>
              </a:lnSpc>
              <a:spcBef>
                <a:spcPts val="45"/>
              </a:spcBef>
              <a:buAutoNum type="alphaLcParenR"/>
              <a:tabLst>
                <a:tab pos="632460" algn="l"/>
              </a:tabLst>
            </a:pPr>
            <a:r>
              <a:rPr sz="2150" dirty="0">
                <a:latin typeface="Calibri"/>
                <a:cs typeface="Calibri"/>
              </a:rPr>
              <a:t>Strong</a:t>
            </a:r>
            <a:r>
              <a:rPr sz="2150" spc="105" dirty="0">
                <a:latin typeface="Calibri"/>
                <a:cs typeface="Calibri"/>
              </a:rPr>
              <a:t> </a:t>
            </a:r>
            <a:r>
              <a:rPr sz="2150" spc="10" dirty="0">
                <a:latin typeface="Calibri"/>
                <a:cs typeface="Calibri"/>
              </a:rPr>
              <a:t>entity</a:t>
            </a:r>
            <a:r>
              <a:rPr sz="2150" dirty="0">
                <a:latin typeface="Calibri"/>
                <a:cs typeface="Calibri"/>
              </a:rPr>
              <a:t> </a:t>
            </a:r>
            <a:r>
              <a:rPr sz="2150" spc="-15" dirty="0">
                <a:latin typeface="Calibri"/>
                <a:cs typeface="Calibri"/>
              </a:rPr>
              <a:t>set</a:t>
            </a:r>
            <a:endParaRPr sz="2150">
              <a:latin typeface="Calibri"/>
              <a:cs typeface="Calibri"/>
            </a:endParaRPr>
          </a:p>
          <a:p>
            <a:pPr marL="650875" lvl="1" indent="-295910">
              <a:lnSpc>
                <a:spcPct val="100000"/>
              </a:lnSpc>
              <a:spcBef>
                <a:spcPts val="50"/>
              </a:spcBef>
              <a:buAutoNum type="alphaLcParenR"/>
              <a:tabLst>
                <a:tab pos="651510" algn="l"/>
              </a:tabLst>
            </a:pPr>
            <a:r>
              <a:rPr sz="2150" spc="-20" dirty="0">
                <a:latin typeface="Calibri"/>
                <a:cs typeface="Calibri"/>
              </a:rPr>
              <a:t>Variant</a:t>
            </a:r>
            <a:r>
              <a:rPr sz="2150" spc="25" dirty="0">
                <a:latin typeface="Calibri"/>
                <a:cs typeface="Calibri"/>
              </a:rPr>
              <a:t> </a:t>
            </a:r>
            <a:r>
              <a:rPr sz="2150" spc="-15" dirty="0">
                <a:latin typeface="Calibri"/>
                <a:cs typeface="Calibri"/>
              </a:rPr>
              <a:t>set</a:t>
            </a:r>
            <a:endParaRPr sz="2150">
              <a:latin typeface="Calibri"/>
              <a:cs typeface="Calibri"/>
            </a:endParaRPr>
          </a:p>
          <a:p>
            <a:pPr marL="622300" lvl="1" indent="-267335">
              <a:lnSpc>
                <a:spcPct val="100000"/>
              </a:lnSpc>
              <a:spcBef>
                <a:spcPts val="50"/>
              </a:spcBef>
              <a:buAutoNum type="alphaLcParenR"/>
              <a:tabLst>
                <a:tab pos="622935" algn="l"/>
              </a:tabLst>
            </a:pPr>
            <a:r>
              <a:rPr sz="2150" b="1" spc="-10" dirty="0">
                <a:latin typeface="Calibri"/>
                <a:cs typeface="Calibri"/>
              </a:rPr>
              <a:t>Weak</a:t>
            </a:r>
            <a:r>
              <a:rPr sz="2150" b="1" spc="90" dirty="0">
                <a:latin typeface="Calibri"/>
                <a:cs typeface="Calibri"/>
              </a:rPr>
              <a:t> </a:t>
            </a:r>
            <a:r>
              <a:rPr sz="2150" b="1" spc="15" dirty="0">
                <a:latin typeface="Calibri"/>
                <a:cs typeface="Calibri"/>
              </a:rPr>
              <a:t>entity</a:t>
            </a:r>
            <a:r>
              <a:rPr sz="2150" b="1" spc="-40" dirty="0">
                <a:latin typeface="Calibri"/>
                <a:cs typeface="Calibri"/>
              </a:rPr>
              <a:t> </a:t>
            </a:r>
            <a:r>
              <a:rPr sz="2150" b="1" spc="25" dirty="0">
                <a:latin typeface="Calibri"/>
                <a:cs typeface="Calibri"/>
              </a:rPr>
              <a:t>set</a:t>
            </a:r>
            <a:endParaRPr sz="2150">
              <a:latin typeface="Calibri"/>
              <a:cs typeface="Calibri"/>
            </a:endParaRPr>
          </a:p>
          <a:p>
            <a:pPr marL="650875" lvl="1" indent="-295910">
              <a:lnSpc>
                <a:spcPct val="100000"/>
              </a:lnSpc>
              <a:spcBef>
                <a:spcPts val="50"/>
              </a:spcBef>
              <a:buAutoNum type="alphaLcParenR"/>
              <a:tabLst>
                <a:tab pos="651510" algn="l"/>
              </a:tabLst>
            </a:pPr>
            <a:r>
              <a:rPr sz="2150" spc="-10" dirty="0">
                <a:latin typeface="Calibri"/>
                <a:cs typeface="Calibri"/>
              </a:rPr>
              <a:t>Variable</a:t>
            </a:r>
            <a:r>
              <a:rPr sz="2150" spc="40" dirty="0">
                <a:latin typeface="Calibri"/>
                <a:cs typeface="Calibri"/>
              </a:rPr>
              <a:t> </a:t>
            </a:r>
            <a:r>
              <a:rPr sz="2150" spc="-15" dirty="0">
                <a:latin typeface="Calibri"/>
                <a:cs typeface="Calibri"/>
              </a:rPr>
              <a:t>set</a:t>
            </a:r>
            <a:endParaRPr sz="2150">
              <a:latin typeface="Calibri"/>
              <a:cs typeface="Calibri"/>
            </a:endParaRPr>
          </a:p>
          <a:p>
            <a:pPr lvl="1">
              <a:lnSpc>
                <a:spcPct val="100000"/>
              </a:lnSpc>
              <a:spcBef>
                <a:spcPts val="30"/>
              </a:spcBef>
              <a:buAutoNum type="alphaLcParenR"/>
            </a:pPr>
            <a:endParaRPr sz="3050">
              <a:latin typeface="Calibri"/>
              <a:cs typeface="Calibri"/>
            </a:endParaRPr>
          </a:p>
          <a:p>
            <a:pPr marL="355600" marR="5080" indent="-343535">
              <a:lnSpc>
                <a:spcPct val="101899"/>
              </a:lnSpc>
              <a:buFont typeface="Arial MT"/>
              <a:buChar char="•"/>
              <a:tabLst>
                <a:tab pos="355600" algn="l"/>
                <a:tab pos="356235" algn="l"/>
              </a:tabLst>
            </a:pPr>
            <a:r>
              <a:rPr sz="2150" spc="10" dirty="0">
                <a:latin typeface="Calibri"/>
                <a:cs typeface="Calibri"/>
              </a:rPr>
              <a:t>What</a:t>
            </a:r>
            <a:r>
              <a:rPr sz="2150" spc="50" dirty="0">
                <a:latin typeface="Calibri"/>
                <a:cs typeface="Calibri"/>
              </a:rPr>
              <a:t> </a:t>
            </a:r>
            <a:r>
              <a:rPr sz="2150" dirty="0">
                <a:latin typeface="Calibri"/>
                <a:cs typeface="Calibri"/>
              </a:rPr>
              <a:t>term</a:t>
            </a:r>
            <a:r>
              <a:rPr sz="2150" spc="25" dirty="0">
                <a:latin typeface="Calibri"/>
                <a:cs typeface="Calibri"/>
              </a:rPr>
              <a:t> </a:t>
            </a:r>
            <a:r>
              <a:rPr sz="2150" spc="15" dirty="0">
                <a:latin typeface="Calibri"/>
                <a:cs typeface="Calibri"/>
              </a:rPr>
              <a:t>is</a:t>
            </a:r>
            <a:r>
              <a:rPr sz="2150" spc="10" dirty="0">
                <a:latin typeface="Calibri"/>
                <a:cs typeface="Calibri"/>
              </a:rPr>
              <a:t> </a:t>
            </a:r>
            <a:r>
              <a:rPr sz="2150" spc="-10" dirty="0">
                <a:latin typeface="Calibri"/>
                <a:cs typeface="Calibri"/>
              </a:rPr>
              <a:t>used</a:t>
            </a:r>
            <a:r>
              <a:rPr sz="2150" spc="175" dirty="0">
                <a:latin typeface="Calibri"/>
                <a:cs typeface="Calibri"/>
              </a:rPr>
              <a:t> </a:t>
            </a:r>
            <a:r>
              <a:rPr sz="2150" spc="15" dirty="0">
                <a:latin typeface="Calibri"/>
                <a:cs typeface="Calibri"/>
              </a:rPr>
              <a:t>to</a:t>
            </a:r>
            <a:r>
              <a:rPr sz="2150" spc="-60" dirty="0">
                <a:latin typeface="Calibri"/>
                <a:cs typeface="Calibri"/>
              </a:rPr>
              <a:t> </a:t>
            </a:r>
            <a:r>
              <a:rPr sz="2150" spc="-20" dirty="0">
                <a:latin typeface="Calibri"/>
                <a:cs typeface="Calibri"/>
              </a:rPr>
              <a:t>refer</a:t>
            </a:r>
            <a:r>
              <a:rPr sz="2150" spc="105" dirty="0">
                <a:latin typeface="Calibri"/>
                <a:cs typeface="Calibri"/>
              </a:rPr>
              <a:t> </a:t>
            </a:r>
            <a:r>
              <a:rPr sz="2150" spc="15" dirty="0">
                <a:latin typeface="Calibri"/>
                <a:cs typeface="Calibri"/>
              </a:rPr>
              <a:t>to </a:t>
            </a:r>
            <a:r>
              <a:rPr sz="2150" spc="10" dirty="0">
                <a:latin typeface="Calibri"/>
                <a:cs typeface="Calibri"/>
              </a:rPr>
              <a:t>a</a:t>
            </a:r>
            <a:r>
              <a:rPr sz="2150" spc="45" dirty="0">
                <a:latin typeface="Calibri"/>
                <a:cs typeface="Calibri"/>
              </a:rPr>
              <a:t> </a:t>
            </a:r>
            <a:r>
              <a:rPr sz="2150" dirty="0">
                <a:latin typeface="Calibri"/>
                <a:cs typeface="Calibri"/>
              </a:rPr>
              <a:t>specific</a:t>
            </a:r>
            <a:r>
              <a:rPr sz="2150" spc="90" dirty="0">
                <a:latin typeface="Calibri"/>
                <a:cs typeface="Calibri"/>
              </a:rPr>
              <a:t> </a:t>
            </a:r>
            <a:r>
              <a:rPr sz="2150" spc="-10" dirty="0">
                <a:latin typeface="Calibri"/>
                <a:cs typeface="Calibri"/>
              </a:rPr>
              <a:t>record</a:t>
            </a:r>
            <a:r>
              <a:rPr sz="2150" spc="100" dirty="0">
                <a:latin typeface="Calibri"/>
                <a:cs typeface="Calibri"/>
              </a:rPr>
              <a:t> </a:t>
            </a:r>
            <a:r>
              <a:rPr sz="2150" spc="20" dirty="0">
                <a:latin typeface="Calibri"/>
                <a:cs typeface="Calibri"/>
              </a:rPr>
              <a:t>in</a:t>
            </a:r>
            <a:r>
              <a:rPr sz="2150" spc="-55" dirty="0">
                <a:latin typeface="Calibri"/>
                <a:cs typeface="Calibri"/>
              </a:rPr>
              <a:t> </a:t>
            </a:r>
            <a:r>
              <a:rPr sz="2150" spc="-5" dirty="0">
                <a:latin typeface="Calibri"/>
                <a:cs typeface="Calibri"/>
              </a:rPr>
              <a:t>your</a:t>
            </a:r>
            <a:r>
              <a:rPr sz="2150" spc="105" dirty="0">
                <a:latin typeface="Calibri"/>
                <a:cs typeface="Calibri"/>
              </a:rPr>
              <a:t> </a:t>
            </a:r>
            <a:r>
              <a:rPr sz="2150" dirty="0">
                <a:latin typeface="Calibri"/>
                <a:cs typeface="Calibri"/>
              </a:rPr>
              <a:t>music </a:t>
            </a:r>
            <a:r>
              <a:rPr sz="2150" spc="5" dirty="0">
                <a:latin typeface="Calibri"/>
                <a:cs typeface="Calibri"/>
              </a:rPr>
              <a:t> </a:t>
            </a:r>
            <a:r>
              <a:rPr sz="2150" dirty="0">
                <a:latin typeface="Calibri"/>
                <a:cs typeface="Calibri"/>
              </a:rPr>
              <a:t>database;</a:t>
            </a:r>
            <a:r>
              <a:rPr sz="2150" spc="130" dirty="0">
                <a:latin typeface="Calibri"/>
                <a:cs typeface="Calibri"/>
              </a:rPr>
              <a:t> </a:t>
            </a:r>
            <a:r>
              <a:rPr sz="2150" spc="-20" dirty="0">
                <a:latin typeface="Calibri"/>
                <a:cs typeface="Calibri"/>
              </a:rPr>
              <a:t>for</a:t>
            </a:r>
            <a:r>
              <a:rPr sz="2150" spc="30" dirty="0">
                <a:latin typeface="Calibri"/>
                <a:cs typeface="Calibri"/>
              </a:rPr>
              <a:t> </a:t>
            </a:r>
            <a:r>
              <a:rPr sz="2150" dirty="0">
                <a:latin typeface="Calibri"/>
                <a:cs typeface="Calibri"/>
              </a:rPr>
              <a:t>instance;</a:t>
            </a:r>
            <a:r>
              <a:rPr sz="2150" spc="130" dirty="0">
                <a:latin typeface="Calibri"/>
                <a:cs typeface="Calibri"/>
              </a:rPr>
              <a:t> </a:t>
            </a:r>
            <a:r>
              <a:rPr sz="2150" dirty="0">
                <a:latin typeface="Calibri"/>
                <a:cs typeface="Calibri"/>
              </a:rPr>
              <a:t>information</a:t>
            </a:r>
            <a:r>
              <a:rPr sz="2150" spc="100" dirty="0">
                <a:latin typeface="Calibri"/>
                <a:cs typeface="Calibri"/>
              </a:rPr>
              <a:t> </a:t>
            </a:r>
            <a:r>
              <a:rPr sz="2150" spc="-5" dirty="0">
                <a:latin typeface="Calibri"/>
                <a:cs typeface="Calibri"/>
              </a:rPr>
              <a:t>stored</a:t>
            </a:r>
            <a:r>
              <a:rPr sz="2150" spc="100" dirty="0">
                <a:latin typeface="Calibri"/>
                <a:cs typeface="Calibri"/>
              </a:rPr>
              <a:t> </a:t>
            </a:r>
            <a:r>
              <a:rPr sz="2150" dirty="0">
                <a:latin typeface="Calibri"/>
                <a:cs typeface="Calibri"/>
              </a:rPr>
              <a:t>about</a:t>
            </a:r>
            <a:r>
              <a:rPr sz="2150" spc="60" dirty="0">
                <a:latin typeface="Calibri"/>
                <a:cs typeface="Calibri"/>
              </a:rPr>
              <a:t> </a:t>
            </a:r>
            <a:r>
              <a:rPr sz="2150" spc="10" dirty="0">
                <a:latin typeface="Calibri"/>
                <a:cs typeface="Calibri"/>
              </a:rPr>
              <a:t>a</a:t>
            </a:r>
            <a:r>
              <a:rPr sz="2150" spc="45" dirty="0">
                <a:latin typeface="Calibri"/>
                <a:cs typeface="Calibri"/>
              </a:rPr>
              <a:t> </a:t>
            </a:r>
            <a:r>
              <a:rPr sz="2150" dirty="0">
                <a:latin typeface="Calibri"/>
                <a:cs typeface="Calibri"/>
              </a:rPr>
              <a:t>specific</a:t>
            </a:r>
            <a:r>
              <a:rPr sz="2150" spc="95" dirty="0">
                <a:latin typeface="Calibri"/>
                <a:cs typeface="Calibri"/>
              </a:rPr>
              <a:t> </a:t>
            </a:r>
            <a:r>
              <a:rPr sz="2150" spc="5" dirty="0">
                <a:latin typeface="Calibri"/>
                <a:cs typeface="Calibri"/>
              </a:rPr>
              <a:t>album?</a:t>
            </a:r>
            <a:endParaRPr sz="2150">
              <a:latin typeface="Calibri"/>
              <a:cs typeface="Calibri"/>
            </a:endParaRPr>
          </a:p>
          <a:p>
            <a:pPr marL="631825" lvl="1" indent="-276860">
              <a:lnSpc>
                <a:spcPct val="100000"/>
              </a:lnSpc>
              <a:spcBef>
                <a:spcPts val="45"/>
              </a:spcBef>
              <a:buAutoNum type="alphaLcParenR"/>
              <a:tabLst>
                <a:tab pos="632460" algn="l"/>
              </a:tabLst>
            </a:pPr>
            <a:r>
              <a:rPr sz="2150" dirty="0">
                <a:latin typeface="Calibri"/>
                <a:cs typeface="Calibri"/>
              </a:rPr>
              <a:t>Relation</a:t>
            </a:r>
            <a:endParaRPr sz="2150">
              <a:latin typeface="Calibri"/>
              <a:cs typeface="Calibri"/>
            </a:endParaRPr>
          </a:p>
          <a:p>
            <a:pPr marL="650875" lvl="1" indent="-295910">
              <a:lnSpc>
                <a:spcPct val="100000"/>
              </a:lnSpc>
              <a:spcBef>
                <a:spcPts val="125"/>
              </a:spcBef>
              <a:buAutoNum type="alphaLcParenR"/>
              <a:tabLst>
                <a:tab pos="651510" algn="l"/>
              </a:tabLst>
            </a:pPr>
            <a:r>
              <a:rPr sz="2150" b="1" spc="20" dirty="0">
                <a:latin typeface="Calibri"/>
                <a:cs typeface="Calibri"/>
              </a:rPr>
              <a:t>Instance</a:t>
            </a:r>
            <a:endParaRPr sz="2150">
              <a:latin typeface="Calibri"/>
              <a:cs typeface="Calibri"/>
            </a:endParaRPr>
          </a:p>
          <a:p>
            <a:pPr marL="621665" lvl="1" indent="-266700">
              <a:lnSpc>
                <a:spcPct val="100000"/>
              </a:lnSpc>
              <a:spcBef>
                <a:spcPts val="50"/>
              </a:spcBef>
              <a:buAutoNum type="alphaLcParenR"/>
              <a:tabLst>
                <a:tab pos="622300" algn="l"/>
              </a:tabLst>
            </a:pPr>
            <a:r>
              <a:rPr sz="2150" spc="-20" dirty="0">
                <a:latin typeface="Calibri"/>
                <a:cs typeface="Calibri"/>
              </a:rPr>
              <a:t>Table</a:t>
            </a:r>
            <a:endParaRPr sz="2150">
              <a:latin typeface="Calibri"/>
              <a:cs typeface="Calibri"/>
            </a:endParaRPr>
          </a:p>
          <a:p>
            <a:pPr marL="650875" lvl="1" indent="-295910">
              <a:lnSpc>
                <a:spcPct val="100000"/>
              </a:lnSpc>
              <a:spcBef>
                <a:spcPts val="45"/>
              </a:spcBef>
              <a:buAutoNum type="alphaLcParenR"/>
              <a:tabLst>
                <a:tab pos="651510" algn="l"/>
              </a:tabLst>
            </a:pPr>
            <a:r>
              <a:rPr sz="2150" dirty="0">
                <a:latin typeface="Calibri"/>
                <a:cs typeface="Calibri"/>
              </a:rPr>
              <a:t>Column</a:t>
            </a:r>
            <a:endParaRPr sz="2150">
              <a:latin typeface="Calibri"/>
              <a:cs typeface="Calibri"/>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4381500" y="0"/>
              <a:ext cx="1766951"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4429125" y="0"/>
              <a:ext cx="1433449" cy="890524"/>
            </a:xfrm>
            <a:prstGeom prst="rect">
              <a:avLst/>
            </a:prstGeom>
          </p:spPr>
        </p:pic>
        <p:pic>
          <p:nvPicPr>
            <p:cNvPr id="9" name="object 9"/>
            <p:cNvPicPr/>
            <p:nvPr/>
          </p:nvPicPr>
          <p:blipFill>
            <a:blip r:embed="rId6" cstate="print"/>
            <a:stretch>
              <a:fillRect/>
            </a:stretch>
          </p:blipFill>
          <p:spPr>
            <a:xfrm>
              <a:off x="5372100" y="0"/>
              <a:ext cx="728662" cy="890524"/>
            </a:xfrm>
            <a:prstGeom prst="rect">
              <a:avLst/>
            </a:prstGeom>
          </p:spPr>
        </p:pic>
      </p:grpSp>
      <p:sp>
        <p:nvSpPr>
          <p:cNvPr id="10" name="object 10"/>
          <p:cNvSpPr txBox="1">
            <a:spLocks noGrp="1"/>
          </p:cNvSpPr>
          <p:nvPr>
            <p:ph type="title"/>
          </p:nvPr>
        </p:nvSpPr>
        <p:spPr>
          <a:xfrm>
            <a:off x="4694301" y="57785"/>
            <a:ext cx="1133475" cy="518159"/>
          </a:xfrm>
          <a:prstGeom prst="rect">
            <a:avLst/>
          </a:prstGeom>
        </p:spPr>
        <p:txBody>
          <a:bodyPr vert="horz" wrap="square" lIns="0" tIns="16510" rIns="0" bIns="0" rtlCol="0">
            <a:spAutoFit/>
          </a:bodyPr>
          <a:lstStyle/>
          <a:p>
            <a:pPr marL="12700">
              <a:lnSpc>
                <a:spcPct val="100000"/>
              </a:lnSpc>
              <a:spcBef>
                <a:spcPts val="130"/>
              </a:spcBef>
            </a:pPr>
            <a:r>
              <a:rPr b="1" spc="30" dirty="0">
                <a:latin typeface="Calibri"/>
                <a:cs typeface="Calibri"/>
              </a:rPr>
              <a:t>MCQ</a:t>
            </a:r>
            <a:r>
              <a:rPr b="1" spc="-160" dirty="0">
                <a:latin typeface="Calibri"/>
                <a:cs typeface="Calibri"/>
              </a:rPr>
              <a:t> </a:t>
            </a:r>
            <a:r>
              <a:rPr b="1" spc="10" dirty="0">
                <a:latin typeface="Calibri"/>
                <a:cs typeface="Calibri"/>
              </a:rPr>
              <a:t>s</a:t>
            </a: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147</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147</a:t>
            </a:fld>
            <a:endParaRPr lang="en-IN"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305175" y="0"/>
              <a:ext cx="39196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352800" y="0"/>
              <a:ext cx="3824351" cy="890524"/>
            </a:xfrm>
            <a:prstGeom prst="rect">
              <a:avLst/>
            </a:prstGeom>
          </p:spPr>
        </p:pic>
      </p:grpSp>
      <p:sp>
        <p:nvSpPr>
          <p:cNvPr id="7" name="object 7"/>
          <p:cNvSpPr txBox="1">
            <a:spLocks noGrp="1"/>
          </p:cNvSpPr>
          <p:nvPr>
            <p:ph type="title"/>
          </p:nvPr>
        </p:nvSpPr>
        <p:spPr>
          <a:xfrm>
            <a:off x="3616959" y="57785"/>
            <a:ext cx="328676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Glossary</a:t>
            </a:r>
            <a:r>
              <a:rPr b="1" spc="-50" dirty="0">
                <a:latin typeface="Calibri"/>
                <a:cs typeface="Calibri"/>
              </a:rPr>
              <a:t> </a:t>
            </a:r>
            <a:r>
              <a:rPr b="1" spc="15" dirty="0">
                <a:latin typeface="Calibri"/>
                <a:cs typeface="Calibri"/>
              </a:rPr>
              <a:t>Questions</a:t>
            </a:r>
          </a:p>
        </p:txBody>
      </p:sp>
      <p:sp>
        <p:nvSpPr>
          <p:cNvPr id="8" name="object 8"/>
          <p:cNvSpPr txBox="1"/>
          <p:nvPr/>
        </p:nvSpPr>
        <p:spPr>
          <a:xfrm>
            <a:off x="763269" y="1428368"/>
            <a:ext cx="6011545" cy="2586355"/>
          </a:xfrm>
          <a:prstGeom prst="rect">
            <a:avLst/>
          </a:prstGeom>
        </p:spPr>
        <p:txBody>
          <a:bodyPr vert="horz" wrap="square" lIns="0" tIns="13335" rIns="0" bIns="0" rtlCol="0">
            <a:spAutoFit/>
          </a:bodyPr>
          <a:lstStyle/>
          <a:p>
            <a:pPr marL="422275" indent="-410209">
              <a:lnSpc>
                <a:spcPts val="2870"/>
              </a:lnSpc>
              <a:spcBef>
                <a:spcPts val="105"/>
              </a:spcBef>
              <a:buAutoNum type="arabicPeriod"/>
              <a:tabLst>
                <a:tab pos="422275" algn="l"/>
                <a:tab pos="422909" algn="l"/>
              </a:tabLst>
            </a:pPr>
            <a:r>
              <a:rPr sz="2400" spc="-15" dirty="0">
                <a:latin typeface="Calibri"/>
                <a:cs typeface="Calibri"/>
              </a:rPr>
              <a:t>What</a:t>
            </a:r>
            <a:r>
              <a:rPr sz="2400" spc="-10" dirty="0">
                <a:latin typeface="Calibri"/>
                <a:cs typeface="Calibri"/>
              </a:rPr>
              <a:t> </a:t>
            </a:r>
            <a:r>
              <a:rPr sz="2400" spc="-15" dirty="0">
                <a:latin typeface="Calibri"/>
                <a:cs typeface="Calibri"/>
              </a:rPr>
              <a:t>are</a:t>
            </a:r>
            <a:r>
              <a:rPr sz="2400" spc="55" dirty="0">
                <a:latin typeface="Calibri"/>
                <a:cs typeface="Calibri"/>
              </a:rPr>
              <a:t> </a:t>
            </a:r>
            <a:r>
              <a:rPr sz="2400" spc="5" dirty="0">
                <a:latin typeface="Calibri"/>
                <a:cs typeface="Calibri"/>
              </a:rPr>
              <a:t>the</a:t>
            </a:r>
            <a:r>
              <a:rPr sz="2400" spc="-90" dirty="0">
                <a:latin typeface="Calibri"/>
                <a:cs typeface="Calibri"/>
              </a:rPr>
              <a:t> </a:t>
            </a:r>
            <a:r>
              <a:rPr sz="2400" spc="-10" dirty="0">
                <a:latin typeface="Calibri"/>
                <a:cs typeface="Calibri"/>
              </a:rPr>
              <a:t>features</a:t>
            </a:r>
            <a:r>
              <a:rPr sz="2400" spc="-65" dirty="0">
                <a:latin typeface="Calibri"/>
                <a:cs typeface="Calibri"/>
              </a:rPr>
              <a:t> </a:t>
            </a:r>
            <a:r>
              <a:rPr sz="2400" dirty="0">
                <a:latin typeface="Calibri"/>
                <a:cs typeface="Calibri"/>
              </a:rPr>
              <a:t>of</a:t>
            </a:r>
            <a:r>
              <a:rPr sz="2400" spc="-5" dirty="0">
                <a:latin typeface="Calibri"/>
                <a:cs typeface="Calibri"/>
              </a:rPr>
              <a:t> Database</a:t>
            </a:r>
            <a:r>
              <a:rPr sz="2400" spc="-90" dirty="0">
                <a:latin typeface="Calibri"/>
                <a:cs typeface="Calibri"/>
              </a:rPr>
              <a:t> </a:t>
            </a:r>
            <a:r>
              <a:rPr sz="2400" spc="-10" dirty="0">
                <a:latin typeface="Calibri"/>
                <a:cs typeface="Calibri"/>
              </a:rPr>
              <a:t>language?</a:t>
            </a:r>
            <a:endParaRPr sz="2400">
              <a:latin typeface="Calibri"/>
              <a:cs typeface="Calibri"/>
            </a:endParaRPr>
          </a:p>
          <a:p>
            <a:pPr marL="422275" indent="-410209">
              <a:lnSpc>
                <a:spcPts val="2870"/>
              </a:lnSpc>
              <a:buAutoNum type="arabicPeriod"/>
              <a:tabLst>
                <a:tab pos="422275" algn="l"/>
                <a:tab pos="422909" algn="l"/>
              </a:tabLst>
            </a:pPr>
            <a:r>
              <a:rPr sz="2400" spc="-15" dirty="0">
                <a:latin typeface="Calibri"/>
                <a:cs typeface="Calibri"/>
              </a:rPr>
              <a:t>What</a:t>
            </a:r>
            <a:r>
              <a:rPr sz="2400" spc="-10" dirty="0">
                <a:latin typeface="Calibri"/>
                <a:cs typeface="Calibri"/>
              </a:rPr>
              <a:t> </a:t>
            </a:r>
            <a:r>
              <a:rPr sz="2400" spc="5" dirty="0">
                <a:latin typeface="Calibri"/>
                <a:cs typeface="Calibri"/>
              </a:rPr>
              <a:t>do</a:t>
            </a:r>
            <a:r>
              <a:rPr sz="2400" spc="-15" dirty="0">
                <a:latin typeface="Calibri"/>
                <a:cs typeface="Calibri"/>
              </a:rPr>
              <a:t> </a:t>
            </a:r>
            <a:r>
              <a:rPr sz="2400" spc="-5" dirty="0">
                <a:latin typeface="Calibri"/>
                <a:cs typeface="Calibri"/>
              </a:rPr>
              <a:t>database</a:t>
            </a:r>
            <a:r>
              <a:rPr sz="2400" spc="-20" dirty="0">
                <a:latin typeface="Calibri"/>
                <a:cs typeface="Calibri"/>
              </a:rPr>
              <a:t> </a:t>
            </a:r>
            <a:r>
              <a:rPr sz="2400" spc="-10" dirty="0">
                <a:latin typeface="Calibri"/>
                <a:cs typeface="Calibri"/>
              </a:rPr>
              <a:t>languages</a:t>
            </a:r>
            <a:r>
              <a:rPr sz="2400" spc="10" dirty="0">
                <a:latin typeface="Calibri"/>
                <a:cs typeface="Calibri"/>
              </a:rPr>
              <a:t> </a:t>
            </a:r>
            <a:r>
              <a:rPr sz="2400" spc="5" dirty="0">
                <a:latin typeface="Calibri"/>
                <a:cs typeface="Calibri"/>
              </a:rPr>
              <a:t>do?</a:t>
            </a:r>
            <a:endParaRPr sz="2400">
              <a:latin typeface="Calibri"/>
              <a:cs typeface="Calibri"/>
            </a:endParaRPr>
          </a:p>
          <a:p>
            <a:pPr marL="422275" indent="-410209">
              <a:lnSpc>
                <a:spcPts val="2865"/>
              </a:lnSpc>
              <a:spcBef>
                <a:spcPts val="45"/>
              </a:spcBef>
              <a:buAutoNum type="arabicPeriod"/>
              <a:tabLst>
                <a:tab pos="422275" algn="l"/>
                <a:tab pos="422909" algn="l"/>
              </a:tabLst>
            </a:pPr>
            <a:r>
              <a:rPr sz="2400" dirty="0">
                <a:latin typeface="Calibri"/>
                <a:cs typeface="Calibri"/>
              </a:rPr>
              <a:t>Define</a:t>
            </a:r>
            <a:r>
              <a:rPr sz="2400" spc="-30" dirty="0">
                <a:latin typeface="Calibri"/>
                <a:cs typeface="Calibri"/>
              </a:rPr>
              <a:t> </a:t>
            </a:r>
            <a:r>
              <a:rPr sz="2400" spc="-5" dirty="0">
                <a:latin typeface="Calibri"/>
                <a:cs typeface="Calibri"/>
              </a:rPr>
              <a:t>database</a:t>
            </a:r>
            <a:r>
              <a:rPr sz="2400" spc="-100" dirty="0">
                <a:latin typeface="Calibri"/>
                <a:cs typeface="Calibri"/>
              </a:rPr>
              <a:t> </a:t>
            </a:r>
            <a:r>
              <a:rPr sz="2400" dirty="0">
                <a:latin typeface="Calibri"/>
                <a:cs typeface="Calibri"/>
              </a:rPr>
              <a:t>model.</a:t>
            </a:r>
            <a:endParaRPr sz="2400">
              <a:latin typeface="Calibri"/>
              <a:cs typeface="Calibri"/>
            </a:endParaRPr>
          </a:p>
          <a:p>
            <a:pPr marL="422275" indent="-410209">
              <a:lnSpc>
                <a:spcPts val="2865"/>
              </a:lnSpc>
              <a:buAutoNum type="arabicPeriod"/>
              <a:tabLst>
                <a:tab pos="422275" algn="l"/>
                <a:tab pos="422909" algn="l"/>
              </a:tabLst>
            </a:pPr>
            <a:r>
              <a:rPr sz="2400" spc="-15" dirty="0">
                <a:latin typeface="Calibri"/>
                <a:cs typeface="Calibri"/>
              </a:rPr>
              <a:t>What</a:t>
            </a:r>
            <a:r>
              <a:rPr sz="2400" spc="-25" dirty="0">
                <a:latin typeface="Calibri"/>
                <a:cs typeface="Calibri"/>
              </a:rPr>
              <a:t> </a:t>
            </a:r>
            <a:r>
              <a:rPr sz="2400" spc="-15" dirty="0">
                <a:latin typeface="Calibri"/>
                <a:cs typeface="Calibri"/>
              </a:rPr>
              <a:t>is</a:t>
            </a:r>
            <a:r>
              <a:rPr sz="2400" spc="-10" dirty="0">
                <a:latin typeface="Calibri"/>
                <a:cs typeface="Calibri"/>
              </a:rPr>
              <a:t> </a:t>
            </a:r>
            <a:r>
              <a:rPr sz="2400" dirty="0">
                <a:latin typeface="Calibri"/>
                <a:cs typeface="Calibri"/>
              </a:rPr>
              <a:t>SQL?</a:t>
            </a:r>
            <a:endParaRPr sz="2400">
              <a:latin typeface="Calibri"/>
              <a:cs typeface="Calibri"/>
            </a:endParaRPr>
          </a:p>
          <a:p>
            <a:pPr marL="422275" indent="-410209">
              <a:lnSpc>
                <a:spcPts val="2865"/>
              </a:lnSpc>
              <a:spcBef>
                <a:spcPts val="50"/>
              </a:spcBef>
              <a:buAutoNum type="arabicPeriod"/>
              <a:tabLst>
                <a:tab pos="422275" algn="l"/>
                <a:tab pos="422909" algn="l"/>
              </a:tabLst>
            </a:pPr>
            <a:r>
              <a:rPr sz="2400" dirty="0">
                <a:latin typeface="Calibri"/>
                <a:cs typeface="Calibri"/>
              </a:rPr>
              <a:t>Enlist</a:t>
            </a:r>
            <a:r>
              <a:rPr sz="2400" spc="-85" dirty="0">
                <a:latin typeface="Calibri"/>
                <a:cs typeface="Calibri"/>
              </a:rPr>
              <a:t> </a:t>
            </a:r>
            <a:r>
              <a:rPr sz="2400" spc="5" dirty="0">
                <a:latin typeface="Calibri"/>
                <a:cs typeface="Calibri"/>
              </a:rPr>
              <a:t>the</a:t>
            </a:r>
            <a:r>
              <a:rPr sz="2400" spc="-15" dirty="0">
                <a:latin typeface="Calibri"/>
                <a:cs typeface="Calibri"/>
              </a:rPr>
              <a:t> various</a:t>
            </a:r>
            <a:r>
              <a:rPr sz="2400" spc="15" dirty="0">
                <a:latin typeface="Calibri"/>
                <a:cs typeface="Calibri"/>
              </a:rPr>
              <a:t> </a:t>
            </a:r>
            <a:r>
              <a:rPr sz="2400" spc="-5" dirty="0">
                <a:latin typeface="Calibri"/>
                <a:cs typeface="Calibri"/>
              </a:rPr>
              <a:t>relationships</a:t>
            </a:r>
            <a:r>
              <a:rPr sz="2400" spc="-60" dirty="0">
                <a:latin typeface="Calibri"/>
                <a:cs typeface="Calibri"/>
              </a:rPr>
              <a:t> </a:t>
            </a:r>
            <a:r>
              <a:rPr sz="2400" dirty="0">
                <a:latin typeface="Calibri"/>
                <a:cs typeface="Calibri"/>
              </a:rPr>
              <a:t>of</a:t>
            </a:r>
            <a:r>
              <a:rPr sz="2400" spc="-5" dirty="0">
                <a:latin typeface="Calibri"/>
                <a:cs typeface="Calibri"/>
              </a:rPr>
              <a:t> database.</a:t>
            </a:r>
            <a:endParaRPr sz="2400">
              <a:latin typeface="Calibri"/>
              <a:cs typeface="Calibri"/>
            </a:endParaRPr>
          </a:p>
          <a:p>
            <a:pPr marL="422275" indent="-410209">
              <a:lnSpc>
                <a:spcPts val="2855"/>
              </a:lnSpc>
              <a:buAutoNum type="arabicPeriod"/>
              <a:tabLst>
                <a:tab pos="422275" algn="l"/>
                <a:tab pos="422909" algn="l"/>
              </a:tabLst>
            </a:pPr>
            <a:r>
              <a:rPr sz="2400" dirty="0">
                <a:latin typeface="Calibri"/>
                <a:cs typeface="Calibri"/>
              </a:rPr>
              <a:t>Define</a:t>
            </a:r>
            <a:r>
              <a:rPr sz="2400" spc="-30" dirty="0">
                <a:latin typeface="Calibri"/>
                <a:cs typeface="Calibri"/>
              </a:rPr>
              <a:t> </a:t>
            </a:r>
            <a:r>
              <a:rPr sz="2400" spc="10" dirty="0">
                <a:latin typeface="Calibri"/>
                <a:cs typeface="Calibri"/>
              </a:rPr>
              <a:t>DDL</a:t>
            </a:r>
            <a:r>
              <a:rPr sz="2400" spc="-65" dirty="0">
                <a:latin typeface="Calibri"/>
                <a:cs typeface="Calibri"/>
              </a:rPr>
              <a:t> </a:t>
            </a:r>
            <a:r>
              <a:rPr sz="2400" spc="-10" dirty="0">
                <a:latin typeface="Calibri"/>
                <a:cs typeface="Calibri"/>
              </a:rPr>
              <a:t>and</a:t>
            </a:r>
            <a:r>
              <a:rPr sz="2400" spc="-20" dirty="0">
                <a:latin typeface="Calibri"/>
                <a:cs typeface="Calibri"/>
              </a:rPr>
              <a:t> </a:t>
            </a:r>
            <a:r>
              <a:rPr sz="2400" spc="-15" dirty="0">
                <a:latin typeface="Calibri"/>
                <a:cs typeface="Calibri"/>
              </a:rPr>
              <a:t>DML.</a:t>
            </a:r>
            <a:endParaRPr sz="2400">
              <a:latin typeface="Calibri"/>
              <a:cs typeface="Calibri"/>
            </a:endParaRPr>
          </a:p>
          <a:p>
            <a:pPr marL="422275" indent="-410209">
              <a:lnSpc>
                <a:spcPts val="2865"/>
              </a:lnSpc>
              <a:buAutoNum type="arabicPeriod"/>
              <a:tabLst>
                <a:tab pos="422275" algn="l"/>
                <a:tab pos="422909" algn="l"/>
              </a:tabLst>
            </a:pPr>
            <a:r>
              <a:rPr sz="2400" spc="20" dirty="0">
                <a:latin typeface="Calibri"/>
                <a:cs typeface="Calibri"/>
              </a:rPr>
              <a:t>E</a:t>
            </a:r>
            <a:r>
              <a:rPr sz="2400" spc="10" dirty="0">
                <a:latin typeface="Calibri"/>
                <a:cs typeface="Calibri"/>
              </a:rPr>
              <a:t>n</a:t>
            </a:r>
            <a:r>
              <a:rPr sz="2400" spc="-30" dirty="0">
                <a:latin typeface="Calibri"/>
                <a:cs typeface="Calibri"/>
              </a:rPr>
              <a:t>li</a:t>
            </a:r>
            <a:r>
              <a:rPr sz="2400" spc="30" dirty="0">
                <a:latin typeface="Calibri"/>
                <a:cs typeface="Calibri"/>
              </a:rPr>
              <a:t>s</a:t>
            </a:r>
            <a:r>
              <a:rPr sz="2400" dirty="0">
                <a:latin typeface="Calibri"/>
                <a:cs typeface="Calibri"/>
              </a:rPr>
              <a:t>t</a:t>
            </a:r>
            <a:r>
              <a:rPr sz="2400" spc="-80" dirty="0">
                <a:latin typeface="Calibri"/>
                <a:cs typeface="Calibri"/>
              </a:rPr>
              <a:t> </a:t>
            </a:r>
            <a:r>
              <a:rPr sz="2400" spc="30" dirty="0">
                <a:latin typeface="Calibri"/>
                <a:cs typeface="Calibri"/>
              </a:rPr>
              <a:t>s</a:t>
            </a:r>
            <a:r>
              <a:rPr sz="2400" spc="5" dirty="0">
                <a:latin typeface="Calibri"/>
                <a:cs typeface="Calibri"/>
              </a:rPr>
              <a:t>o</a:t>
            </a:r>
            <a:r>
              <a:rPr sz="2400" spc="30" dirty="0">
                <a:latin typeface="Calibri"/>
                <a:cs typeface="Calibri"/>
              </a:rPr>
              <a:t>m</a:t>
            </a:r>
            <a:r>
              <a:rPr sz="2400" dirty="0">
                <a:latin typeface="Calibri"/>
                <a:cs typeface="Calibri"/>
              </a:rPr>
              <a:t>e</a:t>
            </a:r>
            <a:r>
              <a:rPr sz="2400" spc="-90" dirty="0">
                <a:latin typeface="Calibri"/>
                <a:cs typeface="Calibri"/>
              </a:rPr>
              <a:t> </a:t>
            </a:r>
            <a:r>
              <a:rPr sz="2400" spc="30" dirty="0">
                <a:latin typeface="Calibri"/>
                <a:cs typeface="Calibri"/>
              </a:rPr>
              <a:t>c</a:t>
            </a:r>
            <a:r>
              <a:rPr sz="2400" spc="5" dirty="0">
                <a:latin typeface="Calibri"/>
                <a:cs typeface="Calibri"/>
              </a:rPr>
              <a:t>o</a:t>
            </a:r>
            <a:r>
              <a:rPr sz="2400" spc="30" dirty="0">
                <a:latin typeface="Calibri"/>
                <a:cs typeface="Calibri"/>
              </a:rPr>
              <a:t>mm</a:t>
            </a:r>
            <a:r>
              <a:rPr sz="2400" spc="-30" dirty="0">
                <a:latin typeface="Calibri"/>
                <a:cs typeface="Calibri"/>
              </a:rPr>
              <a:t>a</a:t>
            </a:r>
            <a:r>
              <a:rPr sz="2400" spc="10" dirty="0">
                <a:latin typeface="Calibri"/>
                <a:cs typeface="Calibri"/>
              </a:rPr>
              <a:t>nd</a:t>
            </a:r>
            <a:r>
              <a:rPr sz="2400" dirty="0">
                <a:latin typeface="Calibri"/>
                <a:cs typeface="Calibri"/>
              </a:rPr>
              <a:t>s</a:t>
            </a:r>
            <a:r>
              <a:rPr sz="2400" spc="-135" dirty="0">
                <a:latin typeface="Calibri"/>
                <a:cs typeface="Calibri"/>
              </a:rPr>
              <a:t> </a:t>
            </a:r>
            <a:r>
              <a:rPr sz="2400" spc="5" dirty="0">
                <a:latin typeface="Calibri"/>
                <a:cs typeface="Calibri"/>
              </a:rPr>
              <a:t>o</a:t>
            </a:r>
            <a:r>
              <a:rPr sz="2400" dirty="0">
                <a:latin typeface="Calibri"/>
                <a:cs typeface="Calibri"/>
              </a:rPr>
              <a:t>f</a:t>
            </a:r>
            <a:r>
              <a:rPr sz="2400" spc="-5" dirty="0">
                <a:latin typeface="Calibri"/>
                <a:cs typeface="Calibri"/>
              </a:rPr>
              <a:t> </a:t>
            </a:r>
            <a:r>
              <a:rPr sz="2400" spc="15" dirty="0">
                <a:latin typeface="Calibri"/>
                <a:cs typeface="Calibri"/>
              </a:rPr>
              <a:t>DD</a:t>
            </a:r>
            <a:r>
              <a:rPr sz="2400" spc="-35" dirty="0">
                <a:latin typeface="Calibri"/>
                <a:cs typeface="Calibri"/>
              </a:rPr>
              <a:t>L</a:t>
            </a:r>
            <a:r>
              <a:rPr sz="2400" dirty="0">
                <a:latin typeface="Calibri"/>
                <a:cs typeface="Calibri"/>
              </a:rPr>
              <a:t>.</a:t>
            </a:r>
            <a:endParaRPr sz="240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148</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148</a:t>
            </a:fld>
            <a:endParaRPr lang="en-IN"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079854"/>
            <a:ext cx="8086725" cy="4471035"/>
          </a:xfrm>
          <a:prstGeom prst="rect">
            <a:avLst/>
          </a:prstGeom>
        </p:spPr>
        <p:txBody>
          <a:bodyPr vert="horz" wrap="square" lIns="0" tIns="94615" rIns="0" bIns="0" rtlCol="0">
            <a:spAutoFit/>
          </a:bodyPr>
          <a:lstStyle/>
          <a:p>
            <a:pPr marL="355600" indent="-343535" algn="just">
              <a:lnSpc>
                <a:spcPct val="100000"/>
              </a:lnSpc>
              <a:spcBef>
                <a:spcPts val="745"/>
              </a:spcBef>
              <a:buFont typeface="Arial MT"/>
              <a:buChar char="•"/>
              <a:tabLst>
                <a:tab pos="356235" algn="l"/>
              </a:tabLst>
            </a:pPr>
            <a:r>
              <a:rPr sz="2150" dirty="0">
                <a:latin typeface="Calibri"/>
                <a:cs typeface="Calibri"/>
              </a:rPr>
              <a:t>Define:</a:t>
            </a:r>
            <a:r>
              <a:rPr sz="2150" spc="135" dirty="0">
                <a:latin typeface="Calibri"/>
                <a:cs typeface="Calibri"/>
              </a:rPr>
              <a:t> </a:t>
            </a:r>
            <a:r>
              <a:rPr sz="2150" spc="15" dirty="0">
                <a:latin typeface="Calibri"/>
                <a:cs typeface="Calibri"/>
              </a:rPr>
              <a:t>Data,</a:t>
            </a:r>
            <a:r>
              <a:rPr sz="2150" spc="-50" dirty="0">
                <a:latin typeface="Calibri"/>
                <a:cs typeface="Calibri"/>
              </a:rPr>
              <a:t> </a:t>
            </a:r>
            <a:r>
              <a:rPr sz="2150" spc="5" dirty="0">
                <a:latin typeface="Calibri"/>
                <a:cs typeface="Calibri"/>
              </a:rPr>
              <a:t>Database,</a:t>
            </a:r>
            <a:r>
              <a:rPr sz="2150" spc="25" dirty="0">
                <a:latin typeface="Calibri"/>
                <a:cs typeface="Calibri"/>
              </a:rPr>
              <a:t> </a:t>
            </a:r>
            <a:r>
              <a:rPr sz="2150" spc="10" dirty="0">
                <a:latin typeface="Calibri"/>
                <a:cs typeface="Calibri"/>
              </a:rPr>
              <a:t>and</a:t>
            </a:r>
            <a:r>
              <a:rPr sz="2150" spc="100" dirty="0">
                <a:latin typeface="Calibri"/>
                <a:cs typeface="Calibri"/>
              </a:rPr>
              <a:t> </a:t>
            </a:r>
            <a:r>
              <a:rPr sz="2150" spc="10" dirty="0">
                <a:latin typeface="Calibri"/>
                <a:cs typeface="Calibri"/>
              </a:rPr>
              <a:t>Database</a:t>
            </a:r>
            <a:r>
              <a:rPr sz="2150" spc="20" dirty="0">
                <a:latin typeface="Calibri"/>
                <a:cs typeface="Calibri"/>
              </a:rPr>
              <a:t> </a:t>
            </a:r>
            <a:r>
              <a:rPr sz="2150" spc="-5" dirty="0">
                <a:latin typeface="Calibri"/>
                <a:cs typeface="Calibri"/>
              </a:rPr>
              <a:t>System.</a:t>
            </a:r>
            <a:endParaRPr sz="2150">
              <a:latin typeface="Calibri"/>
              <a:cs typeface="Calibri"/>
            </a:endParaRPr>
          </a:p>
          <a:p>
            <a:pPr marL="355600" marR="23495" indent="-343535" algn="just">
              <a:lnSpc>
                <a:spcPct val="101899"/>
              </a:lnSpc>
              <a:spcBef>
                <a:spcPts val="600"/>
              </a:spcBef>
              <a:buFont typeface="Arial MT"/>
              <a:buChar char="•"/>
              <a:tabLst>
                <a:tab pos="356235" algn="l"/>
              </a:tabLst>
            </a:pPr>
            <a:r>
              <a:rPr sz="2150" spc="10" dirty="0">
                <a:latin typeface="Calibri"/>
                <a:cs typeface="Calibri"/>
              </a:rPr>
              <a:t>What </a:t>
            </a:r>
            <a:r>
              <a:rPr sz="2150" spc="20" dirty="0">
                <a:latin typeface="Calibri"/>
                <a:cs typeface="Calibri"/>
              </a:rPr>
              <a:t>is </a:t>
            </a:r>
            <a:r>
              <a:rPr sz="2150" spc="10" dirty="0">
                <a:latin typeface="Calibri"/>
                <a:cs typeface="Calibri"/>
              </a:rPr>
              <a:t>data </a:t>
            </a:r>
            <a:r>
              <a:rPr sz="2150" spc="15" dirty="0">
                <a:latin typeface="Calibri"/>
                <a:cs typeface="Calibri"/>
              </a:rPr>
              <a:t>independence? </a:t>
            </a:r>
            <a:r>
              <a:rPr sz="2150" spc="10" dirty="0">
                <a:latin typeface="Calibri"/>
                <a:cs typeface="Calibri"/>
              </a:rPr>
              <a:t>What are </a:t>
            </a:r>
            <a:r>
              <a:rPr sz="2150" spc="-5" dirty="0">
                <a:latin typeface="Calibri"/>
                <a:cs typeface="Calibri"/>
              </a:rPr>
              <a:t>differences </a:t>
            </a:r>
            <a:r>
              <a:rPr sz="2150" spc="20" dirty="0">
                <a:latin typeface="Calibri"/>
                <a:cs typeface="Calibri"/>
              </a:rPr>
              <a:t>between </a:t>
            </a:r>
            <a:r>
              <a:rPr sz="2150" spc="5" dirty="0">
                <a:latin typeface="Calibri"/>
                <a:cs typeface="Calibri"/>
              </a:rPr>
              <a:t>Logical </a:t>
            </a:r>
            <a:r>
              <a:rPr sz="2150" spc="10" dirty="0">
                <a:latin typeface="Calibri"/>
                <a:cs typeface="Calibri"/>
              </a:rPr>
              <a:t> </a:t>
            </a:r>
            <a:r>
              <a:rPr sz="2150" spc="20" dirty="0">
                <a:latin typeface="Calibri"/>
                <a:cs typeface="Calibri"/>
              </a:rPr>
              <a:t>Data</a:t>
            </a:r>
            <a:r>
              <a:rPr sz="2150" spc="-30" dirty="0">
                <a:latin typeface="Calibri"/>
                <a:cs typeface="Calibri"/>
              </a:rPr>
              <a:t> </a:t>
            </a:r>
            <a:r>
              <a:rPr sz="2150" spc="-10" dirty="0">
                <a:latin typeface="Calibri"/>
                <a:cs typeface="Calibri"/>
              </a:rPr>
              <a:t>Independence</a:t>
            </a:r>
            <a:r>
              <a:rPr sz="2150" spc="370" dirty="0">
                <a:latin typeface="Calibri"/>
                <a:cs typeface="Calibri"/>
              </a:rPr>
              <a:t> </a:t>
            </a:r>
            <a:r>
              <a:rPr sz="2150" spc="5" dirty="0">
                <a:latin typeface="Calibri"/>
                <a:cs typeface="Calibri"/>
              </a:rPr>
              <a:t>and</a:t>
            </a:r>
            <a:r>
              <a:rPr sz="2150" spc="15" dirty="0">
                <a:latin typeface="Calibri"/>
                <a:cs typeface="Calibri"/>
              </a:rPr>
              <a:t> </a:t>
            </a:r>
            <a:r>
              <a:rPr sz="2150" spc="-5" dirty="0">
                <a:latin typeface="Calibri"/>
                <a:cs typeface="Calibri"/>
              </a:rPr>
              <a:t>Physical</a:t>
            </a:r>
            <a:r>
              <a:rPr sz="2150" spc="135" dirty="0">
                <a:latin typeface="Calibri"/>
                <a:cs typeface="Calibri"/>
              </a:rPr>
              <a:t> </a:t>
            </a:r>
            <a:r>
              <a:rPr sz="2150" spc="20" dirty="0">
                <a:latin typeface="Calibri"/>
                <a:cs typeface="Calibri"/>
              </a:rPr>
              <a:t>Data</a:t>
            </a:r>
            <a:r>
              <a:rPr sz="2150" spc="-30" dirty="0">
                <a:latin typeface="Calibri"/>
                <a:cs typeface="Calibri"/>
              </a:rPr>
              <a:t> </a:t>
            </a:r>
            <a:r>
              <a:rPr sz="2150" spc="-5" dirty="0">
                <a:latin typeface="Calibri"/>
                <a:cs typeface="Calibri"/>
              </a:rPr>
              <a:t>Independence?</a:t>
            </a:r>
            <a:endParaRPr sz="2150">
              <a:latin typeface="Calibri"/>
              <a:cs typeface="Calibri"/>
            </a:endParaRPr>
          </a:p>
          <a:p>
            <a:pPr marL="355600" marR="19685" indent="-343535" algn="just">
              <a:lnSpc>
                <a:spcPct val="101899"/>
              </a:lnSpc>
              <a:spcBef>
                <a:spcPts val="525"/>
              </a:spcBef>
              <a:buFont typeface="Arial MT"/>
              <a:buChar char="•"/>
              <a:tabLst>
                <a:tab pos="356235" algn="l"/>
              </a:tabLst>
            </a:pPr>
            <a:r>
              <a:rPr sz="2150" spc="5" dirty="0">
                <a:latin typeface="Calibri"/>
                <a:cs typeface="Calibri"/>
              </a:rPr>
              <a:t>Give</a:t>
            </a:r>
            <a:r>
              <a:rPr sz="2150" spc="10" dirty="0">
                <a:latin typeface="Calibri"/>
                <a:cs typeface="Calibri"/>
              </a:rPr>
              <a:t> example</a:t>
            </a:r>
            <a:r>
              <a:rPr sz="2150" spc="15" dirty="0">
                <a:latin typeface="Calibri"/>
                <a:cs typeface="Calibri"/>
              </a:rPr>
              <a:t> </a:t>
            </a:r>
            <a:r>
              <a:rPr sz="2150" spc="-5" dirty="0">
                <a:latin typeface="Calibri"/>
                <a:cs typeface="Calibri"/>
              </a:rPr>
              <a:t>of</a:t>
            </a:r>
            <a:r>
              <a:rPr sz="2150" dirty="0">
                <a:latin typeface="Calibri"/>
                <a:cs typeface="Calibri"/>
              </a:rPr>
              <a:t> </a:t>
            </a:r>
            <a:r>
              <a:rPr sz="2150" spc="10" dirty="0">
                <a:latin typeface="Calibri"/>
                <a:cs typeface="Calibri"/>
              </a:rPr>
              <a:t>Simple,</a:t>
            </a:r>
            <a:r>
              <a:rPr sz="2150" spc="15" dirty="0">
                <a:latin typeface="Calibri"/>
                <a:cs typeface="Calibri"/>
              </a:rPr>
              <a:t> </a:t>
            </a:r>
            <a:r>
              <a:rPr sz="2150" spc="20" dirty="0">
                <a:latin typeface="Calibri"/>
                <a:cs typeface="Calibri"/>
              </a:rPr>
              <a:t>Composite,</a:t>
            </a:r>
            <a:r>
              <a:rPr sz="2150" spc="25" dirty="0">
                <a:latin typeface="Calibri"/>
                <a:cs typeface="Calibri"/>
              </a:rPr>
              <a:t> Single</a:t>
            </a:r>
            <a:r>
              <a:rPr sz="2150" spc="30" dirty="0">
                <a:latin typeface="Calibri"/>
                <a:cs typeface="Calibri"/>
              </a:rPr>
              <a:t> </a:t>
            </a:r>
            <a:r>
              <a:rPr sz="2150" spc="10" dirty="0">
                <a:latin typeface="Calibri"/>
                <a:cs typeface="Calibri"/>
              </a:rPr>
              <a:t>–valued</a:t>
            </a:r>
            <a:r>
              <a:rPr sz="2150" spc="15" dirty="0">
                <a:latin typeface="Calibri"/>
                <a:cs typeface="Calibri"/>
              </a:rPr>
              <a:t> </a:t>
            </a:r>
            <a:r>
              <a:rPr sz="2150" spc="5" dirty="0">
                <a:latin typeface="Calibri"/>
                <a:cs typeface="Calibri"/>
              </a:rPr>
              <a:t>and</a:t>
            </a:r>
            <a:r>
              <a:rPr sz="2150" spc="10" dirty="0">
                <a:latin typeface="Calibri"/>
                <a:cs typeface="Calibri"/>
              </a:rPr>
              <a:t> </a:t>
            </a:r>
            <a:r>
              <a:rPr sz="2150" spc="20" dirty="0">
                <a:latin typeface="Calibri"/>
                <a:cs typeface="Calibri"/>
              </a:rPr>
              <a:t>Multi- </a:t>
            </a:r>
            <a:r>
              <a:rPr sz="2150" spc="25" dirty="0">
                <a:latin typeface="Calibri"/>
                <a:cs typeface="Calibri"/>
              </a:rPr>
              <a:t> </a:t>
            </a:r>
            <a:r>
              <a:rPr sz="2150" spc="5" dirty="0">
                <a:latin typeface="Calibri"/>
                <a:cs typeface="Calibri"/>
              </a:rPr>
              <a:t>valued</a:t>
            </a:r>
            <a:r>
              <a:rPr sz="2150" spc="15" dirty="0">
                <a:latin typeface="Calibri"/>
                <a:cs typeface="Calibri"/>
              </a:rPr>
              <a:t> </a:t>
            </a:r>
            <a:r>
              <a:rPr sz="2150" spc="5" dirty="0">
                <a:latin typeface="Calibri"/>
                <a:cs typeface="Calibri"/>
              </a:rPr>
              <a:t>attributes</a:t>
            </a:r>
            <a:r>
              <a:rPr sz="2150" spc="35" dirty="0">
                <a:latin typeface="Calibri"/>
                <a:cs typeface="Calibri"/>
              </a:rPr>
              <a:t> </a:t>
            </a:r>
            <a:r>
              <a:rPr sz="2150" spc="-5" dirty="0">
                <a:latin typeface="Calibri"/>
                <a:cs typeface="Calibri"/>
              </a:rPr>
              <a:t>of</a:t>
            </a:r>
            <a:r>
              <a:rPr sz="2150" spc="50" dirty="0">
                <a:latin typeface="Calibri"/>
                <a:cs typeface="Calibri"/>
              </a:rPr>
              <a:t> </a:t>
            </a:r>
            <a:r>
              <a:rPr sz="2150" spc="15" dirty="0">
                <a:latin typeface="Calibri"/>
                <a:cs typeface="Calibri"/>
              </a:rPr>
              <a:t>an</a:t>
            </a:r>
            <a:r>
              <a:rPr sz="2150" spc="20" dirty="0">
                <a:latin typeface="Calibri"/>
                <a:cs typeface="Calibri"/>
              </a:rPr>
              <a:t> </a:t>
            </a:r>
            <a:r>
              <a:rPr sz="2150" spc="-15" dirty="0">
                <a:latin typeface="Calibri"/>
                <a:cs typeface="Calibri"/>
              </a:rPr>
              <a:t>entity.</a:t>
            </a:r>
            <a:endParaRPr sz="2150">
              <a:latin typeface="Calibri"/>
              <a:cs typeface="Calibri"/>
            </a:endParaRPr>
          </a:p>
          <a:p>
            <a:pPr marL="355600" marR="17145" indent="-343535" algn="just">
              <a:lnSpc>
                <a:spcPct val="101800"/>
              </a:lnSpc>
              <a:spcBef>
                <a:spcPts val="605"/>
              </a:spcBef>
              <a:buFont typeface="Arial MT"/>
              <a:buChar char="•"/>
              <a:tabLst>
                <a:tab pos="422909" algn="l"/>
              </a:tabLst>
            </a:pPr>
            <a:r>
              <a:rPr dirty="0"/>
              <a:t>	</a:t>
            </a:r>
            <a:r>
              <a:rPr sz="2150" spc="10" dirty="0">
                <a:latin typeface="Calibri"/>
                <a:cs typeface="Calibri"/>
              </a:rPr>
              <a:t>What</a:t>
            </a:r>
            <a:r>
              <a:rPr sz="2150" spc="15" dirty="0">
                <a:latin typeface="Calibri"/>
                <a:cs typeface="Calibri"/>
              </a:rPr>
              <a:t> </a:t>
            </a:r>
            <a:r>
              <a:rPr sz="2150" spc="20" dirty="0">
                <a:latin typeface="Calibri"/>
                <a:cs typeface="Calibri"/>
              </a:rPr>
              <a:t>is</a:t>
            </a:r>
            <a:r>
              <a:rPr sz="2150" spc="25" dirty="0">
                <a:latin typeface="Calibri"/>
                <a:cs typeface="Calibri"/>
              </a:rPr>
              <a:t> </a:t>
            </a:r>
            <a:r>
              <a:rPr sz="2150" spc="10" dirty="0">
                <a:latin typeface="Calibri"/>
                <a:cs typeface="Calibri"/>
              </a:rPr>
              <a:t>the</a:t>
            </a:r>
            <a:r>
              <a:rPr sz="2150" spc="15" dirty="0">
                <a:latin typeface="Calibri"/>
                <a:cs typeface="Calibri"/>
              </a:rPr>
              <a:t> difference</a:t>
            </a:r>
            <a:r>
              <a:rPr sz="2150" spc="20" dirty="0">
                <a:latin typeface="Calibri"/>
                <a:cs typeface="Calibri"/>
              </a:rPr>
              <a:t> between</a:t>
            </a:r>
            <a:r>
              <a:rPr sz="2150" spc="25" dirty="0">
                <a:latin typeface="Calibri"/>
                <a:cs typeface="Calibri"/>
              </a:rPr>
              <a:t> </a:t>
            </a:r>
            <a:r>
              <a:rPr sz="2150" spc="15" dirty="0">
                <a:latin typeface="Calibri"/>
                <a:cs typeface="Calibri"/>
              </a:rPr>
              <a:t>Generalization</a:t>
            </a:r>
            <a:r>
              <a:rPr sz="2150" spc="20" dirty="0">
                <a:latin typeface="Calibri"/>
                <a:cs typeface="Calibri"/>
              </a:rPr>
              <a:t> </a:t>
            </a:r>
            <a:r>
              <a:rPr sz="2150" spc="15" dirty="0">
                <a:latin typeface="Calibri"/>
                <a:cs typeface="Calibri"/>
              </a:rPr>
              <a:t>&amp;  </a:t>
            </a:r>
            <a:r>
              <a:rPr sz="2150" spc="10" dirty="0">
                <a:latin typeface="Calibri"/>
                <a:cs typeface="Calibri"/>
              </a:rPr>
              <a:t>Specialization </a:t>
            </a:r>
            <a:r>
              <a:rPr sz="2150" spc="-475" dirty="0">
                <a:latin typeface="Calibri"/>
                <a:cs typeface="Calibri"/>
              </a:rPr>
              <a:t> </a:t>
            </a:r>
            <a:r>
              <a:rPr sz="2150" spc="20" dirty="0">
                <a:latin typeface="Calibri"/>
                <a:cs typeface="Calibri"/>
              </a:rPr>
              <a:t>with</a:t>
            </a:r>
            <a:r>
              <a:rPr sz="2150" spc="-50" dirty="0">
                <a:latin typeface="Calibri"/>
                <a:cs typeface="Calibri"/>
              </a:rPr>
              <a:t> </a:t>
            </a:r>
            <a:r>
              <a:rPr sz="2150" spc="-15" dirty="0">
                <a:latin typeface="Calibri"/>
                <a:cs typeface="Calibri"/>
              </a:rPr>
              <a:t>respect</a:t>
            </a:r>
            <a:r>
              <a:rPr sz="2150" spc="21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Database?</a:t>
            </a:r>
            <a:endParaRPr sz="2150">
              <a:latin typeface="Calibri"/>
              <a:cs typeface="Calibri"/>
            </a:endParaRPr>
          </a:p>
          <a:p>
            <a:pPr marL="355600" marR="8255" indent="-343535" algn="just">
              <a:lnSpc>
                <a:spcPct val="101800"/>
              </a:lnSpc>
              <a:spcBef>
                <a:spcPts val="530"/>
              </a:spcBef>
              <a:buFont typeface="Arial MT"/>
              <a:buChar char="•"/>
              <a:tabLst>
                <a:tab pos="356235" algn="l"/>
              </a:tabLst>
            </a:pPr>
            <a:r>
              <a:rPr sz="2150" spc="10" dirty="0">
                <a:latin typeface="Calibri"/>
                <a:cs typeface="Calibri"/>
              </a:rPr>
              <a:t>What </a:t>
            </a:r>
            <a:r>
              <a:rPr sz="2150" spc="20" dirty="0">
                <a:latin typeface="Calibri"/>
                <a:cs typeface="Calibri"/>
              </a:rPr>
              <a:t>is </a:t>
            </a:r>
            <a:r>
              <a:rPr sz="2150" spc="5" dirty="0">
                <a:latin typeface="Calibri"/>
                <a:cs typeface="Calibri"/>
              </a:rPr>
              <a:t>difference </a:t>
            </a:r>
            <a:r>
              <a:rPr sz="2150" spc="20" dirty="0">
                <a:latin typeface="Calibri"/>
                <a:cs typeface="Calibri"/>
              </a:rPr>
              <a:t>between </a:t>
            </a:r>
            <a:r>
              <a:rPr sz="2150" spc="10" dirty="0">
                <a:latin typeface="Calibri"/>
                <a:cs typeface="Calibri"/>
              </a:rPr>
              <a:t>total </a:t>
            </a:r>
            <a:r>
              <a:rPr sz="2150" spc="5" dirty="0">
                <a:latin typeface="Calibri"/>
                <a:cs typeface="Calibri"/>
              </a:rPr>
              <a:t>and </a:t>
            </a:r>
            <a:r>
              <a:rPr sz="2150" spc="10" dirty="0">
                <a:latin typeface="Calibri"/>
                <a:cs typeface="Calibri"/>
              </a:rPr>
              <a:t>partial participation? </a:t>
            </a:r>
            <a:r>
              <a:rPr sz="2150" spc="15" dirty="0">
                <a:latin typeface="Calibri"/>
                <a:cs typeface="Calibri"/>
              </a:rPr>
              <a:t>Explain </a:t>
            </a:r>
            <a:r>
              <a:rPr sz="2150" spc="20" dirty="0">
                <a:latin typeface="Calibri"/>
                <a:cs typeface="Calibri"/>
              </a:rPr>
              <a:t> </a:t>
            </a:r>
            <a:r>
              <a:rPr sz="2150" dirty="0">
                <a:latin typeface="Calibri"/>
                <a:cs typeface="Calibri"/>
              </a:rPr>
              <a:t>by</a:t>
            </a:r>
            <a:r>
              <a:rPr sz="2150" spc="20" dirty="0">
                <a:latin typeface="Calibri"/>
                <a:cs typeface="Calibri"/>
              </a:rPr>
              <a:t> </a:t>
            </a:r>
            <a:r>
              <a:rPr sz="2150" spc="10" dirty="0">
                <a:latin typeface="Calibri"/>
                <a:cs typeface="Calibri"/>
              </a:rPr>
              <a:t>suitable</a:t>
            </a:r>
            <a:r>
              <a:rPr sz="2150" spc="5" dirty="0">
                <a:latin typeface="Calibri"/>
                <a:cs typeface="Calibri"/>
              </a:rPr>
              <a:t> </a:t>
            </a:r>
            <a:r>
              <a:rPr sz="2150" spc="-5" dirty="0">
                <a:latin typeface="Calibri"/>
                <a:cs typeface="Calibri"/>
              </a:rPr>
              <a:t>example.</a:t>
            </a:r>
            <a:endParaRPr sz="2150">
              <a:latin typeface="Calibri"/>
              <a:cs typeface="Calibri"/>
            </a:endParaRPr>
          </a:p>
          <a:p>
            <a:pPr marL="355600" marR="5080" indent="-343535" algn="just">
              <a:lnSpc>
                <a:spcPct val="103400"/>
              </a:lnSpc>
              <a:spcBef>
                <a:spcPts val="484"/>
              </a:spcBef>
              <a:buFont typeface="Arial MT"/>
              <a:buChar char="•"/>
              <a:tabLst>
                <a:tab pos="356235" algn="l"/>
              </a:tabLst>
            </a:pPr>
            <a:r>
              <a:rPr sz="2150" dirty="0">
                <a:latin typeface="Calibri"/>
                <a:cs typeface="Calibri"/>
              </a:rPr>
              <a:t>Construct </a:t>
            </a:r>
            <a:r>
              <a:rPr sz="2150" spc="15" dirty="0">
                <a:latin typeface="Calibri"/>
                <a:cs typeface="Calibri"/>
              </a:rPr>
              <a:t>an </a:t>
            </a:r>
            <a:r>
              <a:rPr sz="2150" spc="5" dirty="0">
                <a:latin typeface="Calibri"/>
                <a:cs typeface="Calibri"/>
              </a:rPr>
              <a:t>E-R </a:t>
            </a:r>
            <a:r>
              <a:rPr sz="2150" dirty="0">
                <a:latin typeface="Calibri"/>
                <a:cs typeface="Calibri"/>
              </a:rPr>
              <a:t>diagram </a:t>
            </a:r>
            <a:r>
              <a:rPr sz="2150" spc="-20" dirty="0">
                <a:latin typeface="Calibri"/>
                <a:cs typeface="Calibri"/>
              </a:rPr>
              <a:t>for </a:t>
            </a:r>
            <a:r>
              <a:rPr sz="2150" spc="10" dirty="0">
                <a:latin typeface="Calibri"/>
                <a:cs typeface="Calibri"/>
              </a:rPr>
              <a:t>a hospital </a:t>
            </a:r>
            <a:r>
              <a:rPr sz="2150" spc="20" dirty="0">
                <a:latin typeface="Calibri"/>
                <a:cs typeface="Calibri"/>
              </a:rPr>
              <a:t>with </a:t>
            </a:r>
            <a:r>
              <a:rPr sz="2150" spc="10" dirty="0">
                <a:latin typeface="Calibri"/>
                <a:cs typeface="Calibri"/>
              </a:rPr>
              <a:t>a </a:t>
            </a:r>
            <a:r>
              <a:rPr sz="2150" spc="-15" dirty="0">
                <a:latin typeface="Calibri"/>
                <a:cs typeface="Calibri"/>
              </a:rPr>
              <a:t>set </a:t>
            </a:r>
            <a:r>
              <a:rPr sz="2150" spc="-5" dirty="0">
                <a:latin typeface="Calibri"/>
                <a:cs typeface="Calibri"/>
              </a:rPr>
              <a:t>of </a:t>
            </a:r>
            <a:r>
              <a:rPr sz="2150" spc="5" dirty="0">
                <a:latin typeface="Calibri"/>
                <a:cs typeface="Calibri"/>
              </a:rPr>
              <a:t>patients </a:t>
            </a:r>
            <a:r>
              <a:rPr sz="2150" spc="30" dirty="0">
                <a:latin typeface="Calibri"/>
                <a:cs typeface="Calibri"/>
              </a:rPr>
              <a:t>and </a:t>
            </a:r>
            <a:r>
              <a:rPr sz="2150" spc="10" dirty="0">
                <a:latin typeface="Calibri"/>
                <a:cs typeface="Calibri"/>
              </a:rPr>
              <a:t>a </a:t>
            </a:r>
            <a:r>
              <a:rPr sz="2150" spc="15" dirty="0">
                <a:latin typeface="Calibri"/>
                <a:cs typeface="Calibri"/>
              </a:rPr>
              <a:t> </a:t>
            </a:r>
            <a:r>
              <a:rPr sz="2150" spc="-10" dirty="0">
                <a:latin typeface="Calibri"/>
                <a:cs typeface="Calibri"/>
              </a:rPr>
              <a:t>set </a:t>
            </a:r>
            <a:r>
              <a:rPr sz="2150" dirty="0">
                <a:latin typeface="Calibri"/>
                <a:cs typeface="Calibri"/>
              </a:rPr>
              <a:t>of </a:t>
            </a:r>
            <a:r>
              <a:rPr sz="2150" spc="10" dirty="0">
                <a:latin typeface="Calibri"/>
                <a:cs typeface="Calibri"/>
              </a:rPr>
              <a:t>medical </a:t>
            </a:r>
            <a:r>
              <a:rPr sz="2150" spc="-5" dirty="0">
                <a:latin typeface="Calibri"/>
                <a:cs typeface="Calibri"/>
              </a:rPr>
              <a:t>doctors. </a:t>
            </a:r>
            <a:r>
              <a:rPr sz="2150" spc="15" dirty="0">
                <a:latin typeface="Calibri"/>
                <a:cs typeface="Calibri"/>
              </a:rPr>
              <a:t>Associated </a:t>
            </a:r>
            <a:r>
              <a:rPr sz="2150" spc="20" dirty="0">
                <a:latin typeface="Calibri"/>
                <a:cs typeface="Calibri"/>
              </a:rPr>
              <a:t>with </a:t>
            </a:r>
            <a:r>
              <a:rPr sz="2150" dirty="0">
                <a:latin typeface="Calibri"/>
                <a:cs typeface="Calibri"/>
              </a:rPr>
              <a:t>each </a:t>
            </a:r>
            <a:r>
              <a:rPr sz="2150" spc="5" dirty="0">
                <a:latin typeface="Calibri"/>
                <a:cs typeface="Calibri"/>
              </a:rPr>
              <a:t>patient, </a:t>
            </a:r>
            <a:r>
              <a:rPr sz="2150" spc="10" dirty="0">
                <a:latin typeface="Calibri"/>
                <a:cs typeface="Calibri"/>
              </a:rPr>
              <a:t>a log </a:t>
            </a:r>
            <a:r>
              <a:rPr sz="2150" dirty="0">
                <a:latin typeface="Calibri"/>
                <a:cs typeface="Calibri"/>
              </a:rPr>
              <a:t>of </a:t>
            </a:r>
            <a:r>
              <a:rPr sz="2150" spc="10" dirty="0">
                <a:latin typeface="Calibri"/>
                <a:cs typeface="Calibri"/>
              </a:rPr>
              <a:t>the </a:t>
            </a:r>
            <a:r>
              <a:rPr sz="2150" spc="15" dirty="0">
                <a:latin typeface="Calibri"/>
                <a:cs typeface="Calibri"/>
              </a:rPr>
              <a:t> </a:t>
            </a:r>
            <a:r>
              <a:rPr sz="2150" spc="5" dirty="0">
                <a:latin typeface="Calibri"/>
                <a:cs typeface="Calibri"/>
              </a:rPr>
              <a:t>various</a:t>
            </a:r>
            <a:r>
              <a:rPr sz="2150" spc="85" dirty="0">
                <a:latin typeface="Calibri"/>
                <a:cs typeface="Calibri"/>
              </a:rPr>
              <a:t> </a:t>
            </a:r>
            <a:r>
              <a:rPr sz="2150" dirty="0">
                <a:latin typeface="Calibri"/>
                <a:cs typeface="Calibri"/>
              </a:rPr>
              <a:t>tests</a:t>
            </a:r>
            <a:r>
              <a:rPr sz="2150" spc="20" dirty="0">
                <a:latin typeface="Calibri"/>
                <a:cs typeface="Calibri"/>
              </a:rPr>
              <a:t> </a:t>
            </a:r>
            <a:r>
              <a:rPr sz="2150" spc="5" dirty="0">
                <a:latin typeface="Calibri"/>
                <a:cs typeface="Calibri"/>
              </a:rPr>
              <a:t>and</a:t>
            </a:r>
            <a:r>
              <a:rPr sz="2150" spc="25" dirty="0">
                <a:latin typeface="Calibri"/>
                <a:cs typeface="Calibri"/>
              </a:rPr>
              <a:t> </a:t>
            </a:r>
            <a:r>
              <a:rPr sz="2150" dirty="0">
                <a:latin typeface="Calibri"/>
                <a:cs typeface="Calibri"/>
              </a:rPr>
              <a:t>examinations</a:t>
            </a:r>
            <a:r>
              <a:rPr sz="2150" spc="110" dirty="0">
                <a:latin typeface="Calibri"/>
                <a:cs typeface="Calibri"/>
              </a:rPr>
              <a:t> </a:t>
            </a:r>
            <a:r>
              <a:rPr sz="2150" spc="-5" dirty="0">
                <a:latin typeface="Calibri"/>
                <a:cs typeface="Calibri"/>
              </a:rPr>
              <a:t>conducted.</a:t>
            </a:r>
            <a:endParaRPr sz="2150">
              <a:latin typeface="Calibri"/>
              <a:cs typeface="Calibri"/>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3267075" y="0"/>
              <a:ext cx="3995801"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3314700" y="0"/>
              <a:ext cx="1833626" cy="890524"/>
            </a:xfrm>
            <a:prstGeom prst="rect">
              <a:avLst/>
            </a:prstGeom>
          </p:spPr>
        </p:pic>
        <p:pic>
          <p:nvPicPr>
            <p:cNvPr id="9" name="object 9"/>
            <p:cNvPicPr/>
            <p:nvPr/>
          </p:nvPicPr>
          <p:blipFill>
            <a:blip r:embed="rId6" cstate="print"/>
            <a:stretch>
              <a:fillRect/>
            </a:stretch>
          </p:blipFill>
          <p:spPr>
            <a:xfrm>
              <a:off x="4657725" y="0"/>
              <a:ext cx="2557526" cy="890524"/>
            </a:xfrm>
            <a:prstGeom prst="rect">
              <a:avLst/>
            </a:prstGeom>
          </p:spPr>
        </p:pic>
      </p:grpSp>
      <p:sp>
        <p:nvSpPr>
          <p:cNvPr id="10" name="object 10"/>
          <p:cNvSpPr txBox="1">
            <a:spLocks noGrp="1"/>
          </p:cNvSpPr>
          <p:nvPr>
            <p:ph type="title"/>
          </p:nvPr>
        </p:nvSpPr>
        <p:spPr>
          <a:xfrm>
            <a:off x="3578859" y="57785"/>
            <a:ext cx="336359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Weekly</a:t>
            </a:r>
            <a:r>
              <a:rPr b="1" spc="-175" dirty="0">
                <a:latin typeface="Calibri"/>
                <a:cs typeface="Calibri"/>
              </a:rPr>
              <a:t> </a:t>
            </a:r>
            <a:r>
              <a:rPr b="1" spc="10" dirty="0">
                <a:latin typeface="Calibri"/>
                <a:cs typeface="Calibri"/>
              </a:rPr>
              <a:t>Assignment</a:t>
            </a: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149</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149</a:t>
            </a:fld>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1685925" y="0"/>
              <a:ext cx="714857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989455">
              <a:lnSpc>
                <a:spcPct val="100000"/>
              </a:lnSpc>
              <a:spcBef>
                <a:spcPts val="130"/>
              </a:spcBef>
            </a:pPr>
            <a:r>
              <a:rPr b="1" spc="-25" dirty="0">
                <a:latin typeface="Calibri"/>
                <a:cs typeface="Calibri"/>
              </a:rPr>
              <a:t>Program</a:t>
            </a:r>
            <a:r>
              <a:rPr b="1" spc="10" dirty="0">
                <a:latin typeface="Calibri"/>
                <a:cs typeface="Calibri"/>
              </a:rPr>
              <a:t> </a:t>
            </a:r>
            <a:r>
              <a:rPr b="1" dirty="0">
                <a:latin typeface="Calibri"/>
                <a:cs typeface="Calibri"/>
              </a:rPr>
              <a:t>Educational</a:t>
            </a:r>
            <a:r>
              <a:rPr b="1" spc="-180" dirty="0">
                <a:latin typeface="Calibri"/>
                <a:cs typeface="Calibri"/>
              </a:rPr>
              <a:t> </a:t>
            </a:r>
            <a:r>
              <a:rPr b="1" spc="10" dirty="0">
                <a:latin typeface="Calibri"/>
                <a:cs typeface="Calibri"/>
              </a:rPr>
              <a:t>Objectives</a:t>
            </a:r>
            <a:r>
              <a:rPr b="1" spc="-145" dirty="0">
                <a:latin typeface="Calibri"/>
                <a:cs typeface="Calibri"/>
              </a:rPr>
              <a:t> </a:t>
            </a:r>
            <a:r>
              <a:rPr b="1" spc="-15" dirty="0">
                <a:latin typeface="Calibri"/>
                <a:cs typeface="Calibri"/>
              </a:rPr>
              <a:t>(PEOs)</a:t>
            </a:r>
          </a:p>
        </p:txBody>
      </p:sp>
      <p:pic>
        <p:nvPicPr>
          <p:cNvPr id="7" name="object 7"/>
          <p:cNvPicPr/>
          <p:nvPr/>
        </p:nvPicPr>
        <p:blipFill>
          <a:blip r:embed="rId4" cstate="print"/>
          <a:stretch>
            <a:fillRect/>
          </a:stretch>
        </p:blipFill>
        <p:spPr>
          <a:xfrm>
            <a:off x="0" y="0"/>
            <a:ext cx="1381124" cy="781050"/>
          </a:xfrm>
          <a:prstGeom prst="rect">
            <a:avLst/>
          </a:prstGeom>
        </p:spPr>
      </p:pic>
      <p:sp>
        <p:nvSpPr>
          <p:cNvPr id="8" name="object 8"/>
          <p:cNvSpPr txBox="1"/>
          <p:nvPr/>
        </p:nvSpPr>
        <p:spPr>
          <a:xfrm>
            <a:off x="533400" y="1693403"/>
            <a:ext cx="8397240" cy="3107197"/>
          </a:xfrm>
          <a:prstGeom prst="rect">
            <a:avLst/>
          </a:prstGeom>
        </p:spPr>
        <p:txBody>
          <a:bodyPr vert="horz" wrap="square" lIns="0" tIns="10795" rIns="0" bIns="0" rtlCol="0">
            <a:spAutoFit/>
          </a:bodyPr>
          <a:lstStyle/>
          <a:p>
            <a:pPr marL="12700" marR="451484">
              <a:lnSpc>
                <a:spcPct val="100800"/>
              </a:lnSpc>
              <a:spcBef>
                <a:spcPts val="85"/>
              </a:spcBef>
            </a:pPr>
            <a:r>
              <a:rPr sz="1800" b="1" dirty="0">
                <a:latin typeface="Calibri"/>
                <a:cs typeface="Calibri"/>
              </a:rPr>
              <a:t>PEO1:</a:t>
            </a:r>
            <a:r>
              <a:rPr sz="1800" b="1" spc="-10" dirty="0">
                <a:latin typeface="Calibri"/>
                <a:cs typeface="Calibri"/>
              </a:rPr>
              <a:t> </a:t>
            </a:r>
            <a:r>
              <a:rPr sz="1800" spc="15" dirty="0">
                <a:latin typeface="Calibri"/>
                <a:cs typeface="Calibri"/>
              </a:rPr>
              <a:t>Able</a:t>
            </a:r>
            <a:r>
              <a:rPr sz="1800" spc="-105" dirty="0">
                <a:latin typeface="Calibri"/>
                <a:cs typeface="Calibri"/>
              </a:rPr>
              <a:t> </a:t>
            </a:r>
            <a:r>
              <a:rPr sz="1800" dirty="0">
                <a:latin typeface="Calibri"/>
                <a:cs typeface="Calibri"/>
              </a:rPr>
              <a:t>to</a:t>
            </a:r>
            <a:r>
              <a:rPr sz="1800" spc="-10" dirty="0">
                <a:latin typeface="Calibri"/>
                <a:cs typeface="Calibri"/>
              </a:rPr>
              <a:t> </a:t>
            </a:r>
            <a:r>
              <a:rPr sz="1800" spc="25" dirty="0">
                <a:latin typeface="Calibri"/>
                <a:cs typeface="Calibri"/>
              </a:rPr>
              <a:t>apply</a:t>
            </a:r>
            <a:r>
              <a:rPr sz="1800" spc="-100" dirty="0">
                <a:latin typeface="Calibri"/>
                <a:cs typeface="Calibri"/>
              </a:rPr>
              <a:t> </a:t>
            </a:r>
            <a:r>
              <a:rPr sz="1800" spc="5" dirty="0">
                <a:latin typeface="Calibri"/>
                <a:cs typeface="Calibri"/>
              </a:rPr>
              <a:t>sound</a:t>
            </a:r>
            <a:r>
              <a:rPr sz="1800" spc="-75" dirty="0">
                <a:latin typeface="Calibri"/>
                <a:cs typeface="Calibri"/>
              </a:rPr>
              <a:t> </a:t>
            </a:r>
            <a:r>
              <a:rPr sz="1800" spc="10" dirty="0">
                <a:latin typeface="Calibri"/>
                <a:cs typeface="Calibri"/>
              </a:rPr>
              <a:t>knowledge</a:t>
            </a:r>
            <a:r>
              <a:rPr sz="1800" spc="-105" dirty="0">
                <a:latin typeface="Calibri"/>
                <a:cs typeface="Calibri"/>
              </a:rPr>
              <a:t> </a:t>
            </a:r>
            <a:r>
              <a:rPr sz="1800" spc="15" dirty="0">
                <a:latin typeface="Calibri"/>
                <a:cs typeface="Calibri"/>
              </a:rPr>
              <a:t>in</a:t>
            </a:r>
            <a:r>
              <a:rPr sz="1800" spc="-5" dirty="0">
                <a:latin typeface="Calibri"/>
                <a:cs typeface="Calibri"/>
              </a:rPr>
              <a:t> </a:t>
            </a:r>
            <a:r>
              <a:rPr sz="1800" spc="5" dirty="0">
                <a:latin typeface="Calibri"/>
                <a:cs typeface="Calibri"/>
              </a:rPr>
              <a:t>the</a:t>
            </a:r>
            <a:r>
              <a:rPr sz="1800" spc="-25" dirty="0">
                <a:latin typeface="Calibri"/>
                <a:cs typeface="Calibri"/>
              </a:rPr>
              <a:t> </a:t>
            </a:r>
            <a:r>
              <a:rPr sz="1800" spc="10" dirty="0">
                <a:latin typeface="Calibri"/>
                <a:cs typeface="Calibri"/>
              </a:rPr>
              <a:t>field</a:t>
            </a:r>
            <a:r>
              <a:rPr sz="1800" dirty="0">
                <a:latin typeface="Calibri"/>
                <a:cs typeface="Calibri"/>
              </a:rPr>
              <a:t> </a:t>
            </a:r>
            <a:r>
              <a:rPr sz="1800" spc="10" dirty="0">
                <a:latin typeface="Calibri"/>
                <a:cs typeface="Calibri"/>
              </a:rPr>
              <a:t>of</a:t>
            </a:r>
            <a:r>
              <a:rPr sz="1800" spc="-55" dirty="0">
                <a:latin typeface="Calibri"/>
                <a:cs typeface="Calibri"/>
              </a:rPr>
              <a:t> </a:t>
            </a:r>
            <a:r>
              <a:rPr sz="1800" dirty="0">
                <a:latin typeface="Calibri"/>
                <a:cs typeface="Calibri"/>
              </a:rPr>
              <a:t>information</a:t>
            </a:r>
            <a:r>
              <a:rPr sz="1800" spc="-80" dirty="0">
                <a:latin typeface="Calibri"/>
                <a:cs typeface="Calibri"/>
              </a:rPr>
              <a:t> </a:t>
            </a:r>
            <a:r>
              <a:rPr sz="1800" spc="10" dirty="0">
                <a:latin typeface="Calibri"/>
                <a:cs typeface="Calibri"/>
              </a:rPr>
              <a:t>technology</a:t>
            </a:r>
            <a:r>
              <a:rPr sz="1800" spc="-175" dirty="0">
                <a:latin typeface="Calibri"/>
                <a:cs typeface="Calibri"/>
              </a:rPr>
              <a:t> </a:t>
            </a:r>
            <a:r>
              <a:rPr sz="1800" dirty="0">
                <a:latin typeface="Calibri"/>
                <a:cs typeface="Calibri"/>
              </a:rPr>
              <a:t>to</a:t>
            </a:r>
            <a:r>
              <a:rPr sz="1800" spc="-30" dirty="0">
                <a:latin typeface="Calibri"/>
                <a:cs typeface="Calibri"/>
              </a:rPr>
              <a:t> </a:t>
            </a:r>
            <a:r>
              <a:rPr sz="1800" spc="10" dirty="0">
                <a:latin typeface="Calibri"/>
                <a:cs typeface="Calibri"/>
              </a:rPr>
              <a:t>fulfill</a:t>
            </a:r>
            <a:r>
              <a:rPr sz="1800" spc="-60" dirty="0">
                <a:latin typeface="Calibri"/>
                <a:cs typeface="Calibri"/>
              </a:rPr>
              <a:t> </a:t>
            </a:r>
            <a:r>
              <a:rPr sz="1800" spc="5" dirty="0">
                <a:latin typeface="Calibri"/>
                <a:cs typeface="Calibri"/>
              </a:rPr>
              <a:t>the </a:t>
            </a:r>
            <a:r>
              <a:rPr sz="1800" spc="-395" dirty="0">
                <a:latin typeface="Calibri"/>
                <a:cs typeface="Calibri"/>
              </a:rPr>
              <a:t> </a:t>
            </a:r>
            <a:r>
              <a:rPr sz="1800" spc="10" dirty="0">
                <a:latin typeface="Calibri"/>
                <a:cs typeface="Calibri"/>
              </a:rPr>
              <a:t>needs</a:t>
            </a:r>
            <a:r>
              <a:rPr sz="1800" spc="-65" dirty="0">
                <a:latin typeface="Calibri"/>
                <a:cs typeface="Calibri"/>
              </a:rPr>
              <a:t> </a:t>
            </a:r>
            <a:r>
              <a:rPr sz="1800" spc="10" dirty="0">
                <a:latin typeface="Calibri"/>
                <a:cs typeface="Calibri"/>
              </a:rPr>
              <a:t>of</a:t>
            </a:r>
            <a:r>
              <a:rPr sz="1800" spc="15" dirty="0">
                <a:latin typeface="Calibri"/>
                <a:cs typeface="Calibri"/>
              </a:rPr>
              <a:t> </a:t>
            </a:r>
            <a:r>
              <a:rPr sz="1800" dirty="0">
                <a:latin typeface="Calibri"/>
                <a:cs typeface="Calibri"/>
              </a:rPr>
              <a:t>IT</a:t>
            </a:r>
            <a:r>
              <a:rPr sz="1800" spc="-15" dirty="0">
                <a:latin typeface="Calibri"/>
                <a:cs typeface="Calibri"/>
              </a:rPr>
              <a:t> </a:t>
            </a:r>
            <a:r>
              <a:rPr sz="1800" spc="-10" dirty="0">
                <a:latin typeface="Calibri"/>
                <a:cs typeface="Calibri"/>
              </a:rPr>
              <a:t>industry</a:t>
            </a:r>
            <a:r>
              <a:rPr sz="1800" spc="-10" dirty="0" smtClean="0">
                <a:latin typeface="Calibri"/>
                <a:cs typeface="Calibri"/>
              </a:rPr>
              <a:t>.</a:t>
            </a:r>
            <a:endParaRPr lang="en-GB" sz="1800" spc="-10" dirty="0" smtClean="0">
              <a:latin typeface="Calibri"/>
              <a:cs typeface="Calibri"/>
            </a:endParaRPr>
          </a:p>
          <a:p>
            <a:pPr marL="12700" marR="451484">
              <a:lnSpc>
                <a:spcPct val="100800"/>
              </a:lnSpc>
              <a:spcBef>
                <a:spcPts val="85"/>
              </a:spcBef>
            </a:pPr>
            <a:endParaRPr sz="1800" dirty="0">
              <a:latin typeface="Calibri"/>
              <a:cs typeface="Calibri"/>
            </a:endParaRPr>
          </a:p>
          <a:p>
            <a:pPr marL="12700" marR="965835">
              <a:lnSpc>
                <a:spcPts val="2180"/>
              </a:lnSpc>
              <a:spcBef>
                <a:spcPts val="75"/>
              </a:spcBef>
            </a:pPr>
            <a:r>
              <a:rPr sz="1800" b="1" dirty="0">
                <a:latin typeface="Calibri"/>
                <a:cs typeface="Calibri"/>
              </a:rPr>
              <a:t>PEO2: </a:t>
            </a:r>
            <a:r>
              <a:rPr sz="1800" spc="15" dirty="0">
                <a:latin typeface="Calibri"/>
                <a:cs typeface="Calibri"/>
              </a:rPr>
              <a:t>Able</a:t>
            </a:r>
            <a:r>
              <a:rPr sz="1800" spc="-95" dirty="0">
                <a:latin typeface="Calibri"/>
                <a:cs typeface="Calibri"/>
              </a:rPr>
              <a:t> </a:t>
            </a:r>
            <a:r>
              <a:rPr sz="1800" dirty="0">
                <a:latin typeface="Calibri"/>
                <a:cs typeface="Calibri"/>
              </a:rPr>
              <a:t>to design</a:t>
            </a:r>
            <a:r>
              <a:rPr sz="1800" spc="5" dirty="0">
                <a:latin typeface="Calibri"/>
                <a:cs typeface="Calibri"/>
              </a:rPr>
              <a:t> </a:t>
            </a:r>
            <a:r>
              <a:rPr sz="1800" spc="10" dirty="0">
                <a:latin typeface="Calibri"/>
                <a:cs typeface="Calibri"/>
              </a:rPr>
              <a:t>innovative</a:t>
            </a:r>
            <a:r>
              <a:rPr sz="1800" spc="-170" dirty="0">
                <a:latin typeface="Calibri"/>
                <a:cs typeface="Calibri"/>
              </a:rPr>
              <a:t> </a:t>
            </a:r>
            <a:r>
              <a:rPr sz="1800" spc="20" dirty="0">
                <a:latin typeface="Calibri"/>
                <a:cs typeface="Calibri"/>
              </a:rPr>
              <a:t>and</a:t>
            </a:r>
            <a:r>
              <a:rPr sz="1800" spc="-70" dirty="0">
                <a:latin typeface="Calibri"/>
                <a:cs typeface="Calibri"/>
              </a:rPr>
              <a:t> </a:t>
            </a:r>
            <a:r>
              <a:rPr sz="1800" spc="5" dirty="0">
                <a:latin typeface="Calibri"/>
                <a:cs typeface="Calibri"/>
              </a:rPr>
              <a:t>interdisciplinary</a:t>
            </a:r>
            <a:r>
              <a:rPr sz="1800" spc="-165" dirty="0">
                <a:latin typeface="Calibri"/>
                <a:cs typeface="Calibri"/>
              </a:rPr>
              <a:t> </a:t>
            </a:r>
            <a:r>
              <a:rPr sz="1800" spc="-10" dirty="0">
                <a:latin typeface="Calibri"/>
                <a:cs typeface="Calibri"/>
              </a:rPr>
              <a:t>systems</a:t>
            </a:r>
            <a:r>
              <a:rPr sz="1800" spc="-50" dirty="0">
                <a:latin typeface="Calibri"/>
                <a:cs typeface="Calibri"/>
              </a:rPr>
              <a:t> </a:t>
            </a:r>
            <a:r>
              <a:rPr sz="1800" dirty="0">
                <a:latin typeface="Calibri"/>
                <a:cs typeface="Calibri"/>
              </a:rPr>
              <a:t>through</a:t>
            </a:r>
            <a:r>
              <a:rPr sz="1800" spc="-75" dirty="0">
                <a:latin typeface="Calibri"/>
                <a:cs typeface="Calibri"/>
              </a:rPr>
              <a:t> </a:t>
            </a:r>
            <a:r>
              <a:rPr sz="1800" spc="5" dirty="0">
                <a:latin typeface="Calibri"/>
                <a:cs typeface="Calibri"/>
              </a:rPr>
              <a:t>latest</a:t>
            </a:r>
            <a:r>
              <a:rPr sz="1800" spc="-100" dirty="0">
                <a:latin typeface="Calibri"/>
                <a:cs typeface="Calibri"/>
              </a:rPr>
              <a:t> </a:t>
            </a:r>
            <a:r>
              <a:rPr sz="1800" spc="15" dirty="0">
                <a:latin typeface="Calibri"/>
                <a:cs typeface="Calibri"/>
              </a:rPr>
              <a:t>digital </a:t>
            </a:r>
            <a:r>
              <a:rPr sz="1800" spc="-390" dirty="0">
                <a:latin typeface="Calibri"/>
                <a:cs typeface="Calibri"/>
              </a:rPr>
              <a:t> </a:t>
            </a:r>
            <a:r>
              <a:rPr sz="1800" spc="5" dirty="0">
                <a:latin typeface="Calibri"/>
                <a:cs typeface="Calibri"/>
              </a:rPr>
              <a:t>technologies</a:t>
            </a:r>
            <a:r>
              <a:rPr sz="1800" spc="5" dirty="0" smtClean="0">
                <a:latin typeface="Calibri"/>
                <a:cs typeface="Calibri"/>
              </a:rPr>
              <a:t>.</a:t>
            </a:r>
            <a:endParaRPr lang="en-GB" sz="1800" spc="5" dirty="0" smtClean="0">
              <a:latin typeface="Calibri"/>
              <a:cs typeface="Calibri"/>
            </a:endParaRPr>
          </a:p>
          <a:p>
            <a:pPr marL="12700" marR="965835">
              <a:lnSpc>
                <a:spcPts val="2180"/>
              </a:lnSpc>
              <a:spcBef>
                <a:spcPts val="75"/>
              </a:spcBef>
            </a:pPr>
            <a:endParaRPr sz="1800" dirty="0">
              <a:latin typeface="Calibri"/>
              <a:cs typeface="Calibri"/>
            </a:endParaRPr>
          </a:p>
          <a:p>
            <a:pPr marL="12700">
              <a:lnSpc>
                <a:spcPts val="2070"/>
              </a:lnSpc>
            </a:pPr>
            <a:r>
              <a:rPr sz="1800" b="1" dirty="0">
                <a:latin typeface="Calibri"/>
                <a:cs typeface="Calibri"/>
              </a:rPr>
              <a:t>PEO3:</a:t>
            </a:r>
            <a:r>
              <a:rPr sz="1800" b="1" spc="-5" dirty="0">
                <a:latin typeface="Calibri"/>
                <a:cs typeface="Calibri"/>
              </a:rPr>
              <a:t> </a:t>
            </a:r>
            <a:r>
              <a:rPr sz="1800" spc="15" dirty="0">
                <a:latin typeface="Calibri"/>
                <a:cs typeface="Calibri"/>
              </a:rPr>
              <a:t>Able</a:t>
            </a:r>
            <a:r>
              <a:rPr sz="1800" spc="-95" dirty="0">
                <a:latin typeface="Calibri"/>
                <a:cs typeface="Calibri"/>
              </a:rPr>
              <a:t> </a:t>
            </a:r>
            <a:r>
              <a:rPr sz="1800" dirty="0">
                <a:latin typeface="Calibri"/>
                <a:cs typeface="Calibri"/>
              </a:rPr>
              <a:t>to</a:t>
            </a:r>
            <a:r>
              <a:rPr sz="1800" spc="-5" dirty="0">
                <a:latin typeface="Calibri"/>
                <a:cs typeface="Calibri"/>
              </a:rPr>
              <a:t> </a:t>
            </a:r>
            <a:r>
              <a:rPr sz="1800" spc="10" dirty="0">
                <a:latin typeface="Calibri"/>
                <a:cs typeface="Calibri"/>
              </a:rPr>
              <a:t>inculcate</a:t>
            </a:r>
            <a:r>
              <a:rPr sz="1800" spc="-170" dirty="0">
                <a:latin typeface="Calibri"/>
                <a:cs typeface="Calibri"/>
              </a:rPr>
              <a:t> </a:t>
            </a:r>
            <a:r>
              <a:rPr sz="1800" spc="-5" dirty="0">
                <a:latin typeface="Calibri"/>
                <a:cs typeface="Calibri"/>
              </a:rPr>
              <a:t>professional</a:t>
            </a:r>
            <a:r>
              <a:rPr sz="1800" spc="-70" dirty="0">
                <a:latin typeface="Calibri"/>
                <a:cs typeface="Calibri"/>
              </a:rPr>
              <a:t> </a:t>
            </a:r>
            <a:r>
              <a:rPr sz="1800" dirty="0">
                <a:latin typeface="Calibri"/>
                <a:cs typeface="Calibri"/>
              </a:rPr>
              <a:t>ethics,</a:t>
            </a:r>
            <a:r>
              <a:rPr sz="1800" spc="-20" dirty="0">
                <a:latin typeface="Calibri"/>
                <a:cs typeface="Calibri"/>
              </a:rPr>
              <a:t> </a:t>
            </a:r>
            <a:r>
              <a:rPr sz="1800" spc="10" dirty="0">
                <a:latin typeface="Calibri"/>
                <a:cs typeface="Calibri"/>
              </a:rPr>
              <a:t>team</a:t>
            </a:r>
            <a:r>
              <a:rPr sz="1800" spc="-40" dirty="0">
                <a:latin typeface="Calibri"/>
                <a:cs typeface="Calibri"/>
              </a:rPr>
              <a:t> </a:t>
            </a:r>
            <a:r>
              <a:rPr sz="1800" spc="-5" dirty="0">
                <a:latin typeface="Calibri"/>
                <a:cs typeface="Calibri"/>
              </a:rPr>
              <a:t>work</a:t>
            </a:r>
            <a:r>
              <a:rPr sz="1800" spc="-20" dirty="0">
                <a:latin typeface="Calibri"/>
                <a:cs typeface="Calibri"/>
              </a:rPr>
              <a:t> </a:t>
            </a:r>
            <a:r>
              <a:rPr sz="1800" spc="20" dirty="0">
                <a:latin typeface="Calibri"/>
                <a:cs typeface="Calibri"/>
              </a:rPr>
              <a:t>and</a:t>
            </a:r>
            <a:r>
              <a:rPr sz="1800" spc="5" dirty="0">
                <a:latin typeface="Calibri"/>
                <a:cs typeface="Calibri"/>
              </a:rPr>
              <a:t> </a:t>
            </a:r>
            <a:r>
              <a:rPr sz="1800" spc="10" dirty="0">
                <a:latin typeface="Calibri"/>
                <a:cs typeface="Calibri"/>
              </a:rPr>
              <a:t>leadership</a:t>
            </a:r>
            <a:r>
              <a:rPr sz="1800" spc="-150" dirty="0">
                <a:latin typeface="Calibri"/>
                <a:cs typeface="Calibri"/>
              </a:rPr>
              <a:t> </a:t>
            </a:r>
            <a:r>
              <a:rPr sz="1800" spc="-30" dirty="0">
                <a:latin typeface="Calibri"/>
                <a:cs typeface="Calibri"/>
              </a:rPr>
              <a:t>for</a:t>
            </a:r>
            <a:r>
              <a:rPr sz="1800" spc="25" dirty="0">
                <a:latin typeface="Calibri"/>
                <a:cs typeface="Calibri"/>
              </a:rPr>
              <a:t> </a:t>
            </a:r>
            <a:r>
              <a:rPr sz="1800" dirty="0">
                <a:latin typeface="Calibri"/>
                <a:cs typeface="Calibri"/>
              </a:rPr>
              <a:t>serving</a:t>
            </a:r>
            <a:r>
              <a:rPr sz="1800" spc="30" dirty="0">
                <a:latin typeface="Calibri"/>
                <a:cs typeface="Calibri"/>
              </a:rPr>
              <a:t> </a:t>
            </a:r>
            <a:r>
              <a:rPr sz="1800" spc="5" dirty="0">
                <a:latin typeface="Calibri"/>
                <a:cs typeface="Calibri"/>
              </a:rPr>
              <a:t>the</a:t>
            </a:r>
            <a:r>
              <a:rPr sz="1800" spc="-15" dirty="0">
                <a:latin typeface="Calibri"/>
                <a:cs typeface="Calibri"/>
              </a:rPr>
              <a:t> society</a:t>
            </a:r>
            <a:r>
              <a:rPr sz="1800" spc="-15" dirty="0" smtClean="0">
                <a:latin typeface="Calibri"/>
                <a:cs typeface="Calibri"/>
              </a:rPr>
              <a:t>.</a:t>
            </a:r>
            <a:endParaRPr lang="en-GB" sz="1800" spc="-15" dirty="0" smtClean="0">
              <a:latin typeface="Calibri"/>
              <a:cs typeface="Calibri"/>
            </a:endParaRPr>
          </a:p>
          <a:p>
            <a:pPr marL="12700">
              <a:lnSpc>
                <a:spcPts val="2070"/>
              </a:lnSpc>
            </a:pPr>
            <a:endParaRPr sz="1800" dirty="0">
              <a:latin typeface="Calibri"/>
              <a:cs typeface="Calibri"/>
            </a:endParaRPr>
          </a:p>
          <a:p>
            <a:pPr marL="12700" marR="401955">
              <a:lnSpc>
                <a:spcPts val="2180"/>
              </a:lnSpc>
              <a:spcBef>
                <a:spcPts val="25"/>
              </a:spcBef>
            </a:pPr>
            <a:r>
              <a:rPr sz="1800" b="1" dirty="0">
                <a:latin typeface="Calibri"/>
                <a:cs typeface="Calibri"/>
              </a:rPr>
              <a:t>PEO4:</a:t>
            </a:r>
            <a:r>
              <a:rPr sz="1800" b="1" spc="-5" dirty="0">
                <a:latin typeface="Calibri"/>
                <a:cs typeface="Calibri"/>
              </a:rPr>
              <a:t> </a:t>
            </a:r>
            <a:r>
              <a:rPr sz="1800" spc="15" dirty="0">
                <a:latin typeface="Calibri"/>
                <a:cs typeface="Calibri"/>
              </a:rPr>
              <a:t>Able</a:t>
            </a:r>
            <a:r>
              <a:rPr sz="1800" spc="-100" dirty="0">
                <a:latin typeface="Calibri"/>
                <a:cs typeface="Calibri"/>
              </a:rPr>
              <a:t> </a:t>
            </a:r>
            <a:r>
              <a:rPr sz="1800" dirty="0">
                <a:latin typeface="Calibri"/>
                <a:cs typeface="Calibri"/>
              </a:rPr>
              <a:t>to</a:t>
            </a:r>
            <a:r>
              <a:rPr sz="1800" spc="-5" dirty="0">
                <a:latin typeface="Calibri"/>
                <a:cs typeface="Calibri"/>
              </a:rPr>
              <a:t> </a:t>
            </a:r>
            <a:r>
              <a:rPr sz="1800" spc="10" dirty="0">
                <a:latin typeface="Calibri"/>
                <a:cs typeface="Calibri"/>
              </a:rPr>
              <a:t>inculcate</a:t>
            </a:r>
            <a:r>
              <a:rPr sz="1800" spc="-175" dirty="0">
                <a:latin typeface="Calibri"/>
                <a:cs typeface="Calibri"/>
              </a:rPr>
              <a:t> </a:t>
            </a:r>
            <a:r>
              <a:rPr sz="1800" spc="5" dirty="0">
                <a:latin typeface="Calibri"/>
                <a:cs typeface="Calibri"/>
              </a:rPr>
              <a:t>lifelong</a:t>
            </a:r>
            <a:r>
              <a:rPr sz="1800" spc="-125" dirty="0">
                <a:latin typeface="Calibri"/>
                <a:cs typeface="Calibri"/>
              </a:rPr>
              <a:t> </a:t>
            </a:r>
            <a:r>
              <a:rPr sz="1800" spc="15" dirty="0">
                <a:latin typeface="Calibri"/>
                <a:cs typeface="Calibri"/>
              </a:rPr>
              <a:t>learning</a:t>
            </a:r>
            <a:r>
              <a:rPr sz="1800" spc="-125" dirty="0">
                <a:latin typeface="Calibri"/>
                <a:cs typeface="Calibri"/>
              </a:rPr>
              <a:t> </a:t>
            </a:r>
            <a:r>
              <a:rPr sz="1800" spc="15" dirty="0">
                <a:latin typeface="Calibri"/>
                <a:cs typeface="Calibri"/>
              </a:rPr>
              <a:t>in</a:t>
            </a:r>
            <a:r>
              <a:rPr sz="180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field</a:t>
            </a:r>
            <a:r>
              <a:rPr sz="1800" spc="5" dirty="0">
                <a:latin typeface="Calibri"/>
                <a:cs typeface="Calibri"/>
              </a:rPr>
              <a:t> </a:t>
            </a:r>
            <a:r>
              <a:rPr sz="1800" spc="10" dirty="0">
                <a:latin typeface="Calibri"/>
                <a:cs typeface="Calibri"/>
              </a:rPr>
              <a:t>of</a:t>
            </a:r>
            <a:r>
              <a:rPr sz="1800" spc="-50" dirty="0">
                <a:latin typeface="Calibri"/>
                <a:cs typeface="Calibri"/>
              </a:rPr>
              <a:t> </a:t>
            </a:r>
            <a:r>
              <a:rPr sz="1800" spc="10" dirty="0">
                <a:latin typeface="Calibri"/>
                <a:cs typeface="Calibri"/>
              </a:rPr>
              <a:t>computing</a:t>
            </a:r>
            <a:r>
              <a:rPr sz="1800" spc="-125" dirty="0">
                <a:latin typeface="Calibri"/>
                <a:cs typeface="Calibri"/>
              </a:rPr>
              <a:t> </a:t>
            </a:r>
            <a:r>
              <a:rPr sz="1800" spc="-30" dirty="0">
                <a:latin typeface="Calibri"/>
                <a:cs typeface="Calibri"/>
              </a:rPr>
              <a:t>for</a:t>
            </a:r>
            <a:r>
              <a:rPr sz="1800" spc="95" dirty="0">
                <a:latin typeface="Calibri"/>
                <a:cs typeface="Calibri"/>
              </a:rPr>
              <a:t> </a:t>
            </a:r>
            <a:r>
              <a:rPr sz="1800" spc="-10" dirty="0">
                <a:latin typeface="Calibri"/>
                <a:cs typeface="Calibri"/>
              </a:rPr>
              <a:t>successful</a:t>
            </a:r>
            <a:r>
              <a:rPr sz="1800" spc="15" dirty="0">
                <a:latin typeface="Calibri"/>
                <a:cs typeface="Calibri"/>
              </a:rPr>
              <a:t> </a:t>
            </a:r>
            <a:r>
              <a:rPr sz="1800" dirty="0">
                <a:latin typeface="Calibri"/>
                <a:cs typeface="Calibri"/>
              </a:rPr>
              <a:t>career</a:t>
            </a:r>
            <a:r>
              <a:rPr sz="1800" spc="20" dirty="0">
                <a:latin typeface="Calibri"/>
                <a:cs typeface="Calibri"/>
              </a:rPr>
              <a:t> </a:t>
            </a:r>
            <a:r>
              <a:rPr sz="1800" spc="15" dirty="0">
                <a:latin typeface="Calibri"/>
                <a:cs typeface="Calibri"/>
              </a:rPr>
              <a:t>in </a:t>
            </a:r>
            <a:r>
              <a:rPr sz="1800" spc="-390" dirty="0">
                <a:latin typeface="Calibri"/>
                <a:cs typeface="Calibri"/>
              </a:rPr>
              <a:t> </a:t>
            </a:r>
            <a:r>
              <a:rPr sz="1800" spc="5" dirty="0">
                <a:latin typeface="Calibri"/>
                <a:cs typeface="Calibri"/>
              </a:rPr>
              <a:t>organizations</a:t>
            </a:r>
            <a:r>
              <a:rPr sz="1800" spc="-215" dirty="0">
                <a:latin typeface="Calibri"/>
                <a:cs typeface="Calibri"/>
              </a:rPr>
              <a:t> </a:t>
            </a:r>
            <a:r>
              <a:rPr sz="1800" spc="20" dirty="0">
                <a:latin typeface="Calibri"/>
                <a:cs typeface="Calibri"/>
              </a:rPr>
              <a:t>and</a:t>
            </a:r>
            <a:r>
              <a:rPr sz="1800" spc="-5" dirty="0">
                <a:latin typeface="Calibri"/>
                <a:cs typeface="Calibri"/>
              </a:rPr>
              <a:t> </a:t>
            </a:r>
            <a:r>
              <a:rPr sz="1800" spc="-10" dirty="0">
                <a:latin typeface="Calibri"/>
                <a:cs typeface="Calibri"/>
              </a:rPr>
              <a:t>R&amp;D</a:t>
            </a:r>
            <a:r>
              <a:rPr sz="1800" spc="-15" dirty="0">
                <a:latin typeface="Calibri"/>
                <a:cs typeface="Calibri"/>
              </a:rPr>
              <a:t> </a:t>
            </a:r>
            <a:r>
              <a:rPr sz="1800" spc="-10" dirty="0">
                <a:latin typeface="Calibri"/>
                <a:cs typeface="Calibri"/>
              </a:rPr>
              <a:t>sectors.</a:t>
            </a:r>
            <a:endParaRPr sz="1800" dirty="0">
              <a:latin typeface="Calibri"/>
              <a:cs typeface="Calibri"/>
            </a:endParaRPr>
          </a:p>
        </p:txBody>
      </p:sp>
      <p:sp>
        <p:nvSpPr>
          <p:cNvPr id="10" name="object 10"/>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15</a:t>
            </a:fld>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15</a:t>
            </a:fld>
            <a:endParaRPr lang="en-IN"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8191" y="1505585"/>
            <a:ext cx="7547609" cy="2914015"/>
          </a:xfrm>
          <a:prstGeom prst="rect">
            <a:avLst/>
          </a:prstGeom>
        </p:spPr>
        <p:txBody>
          <a:bodyPr vert="horz" wrap="square" lIns="0" tIns="16510" rIns="0" bIns="0" rtlCol="0">
            <a:spAutoFit/>
          </a:bodyPr>
          <a:lstStyle/>
          <a:p>
            <a:pPr marL="355600" indent="-343535">
              <a:lnSpc>
                <a:spcPct val="100000"/>
              </a:lnSpc>
              <a:spcBef>
                <a:spcPts val="130"/>
              </a:spcBef>
              <a:buClr>
                <a:srgbClr val="000000"/>
              </a:buClr>
              <a:buFont typeface="Arial MT"/>
              <a:buChar char="•"/>
              <a:tabLst>
                <a:tab pos="355600" algn="l"/>
                <a:tab pos="356235" algn="l"/>
              </a:tabLst>
            </a:pPr>
            <a:r>
              <a:rPr sz="2150" u="heavy" spc="10" dirty="0">
                <a:solidFill>
                  <a:srgbClr val="0000FF"/>
                </a:solidFill>
                <a:uFill>
                  <a:solidFill>
                    <a:srgbClr val="0000FF"/>
                  </a:solidFill>
                </a:uFill>
                <a:latin typeface="Calibri"/>
                <a:cs typeface="Calibri"/>
                <a:hlinkClick r:id="rId2"/>
              </a:rPr>
              <a:t>http://www.aktuonline.com/papers/btech-cs-5-sem-data-base-</a:t>
            </a:r>
            <a:endParaRPr sz="2150" dirty="0">
              <a:latin typeface="Calibri"/>
              <a:cs typeface="Calibri"/>
            </a:endParaRPr>
          </a:p>
          <a:p>
            <a:pPr marL="355600">
              <a:lnSpc>
                <a:spcPct val="100000"/>
              </a:lnSpc>
              <a:spcBef>
                <a:spcPts val="125"/>
              </a:spcBef>
            </a:pPr>
            <a:r>
              <a:rPr sz="2150" u="heavy" dirty="0">
                <a:solidFill>
                  <a:srgbClr val="0000FF"/>
                </a:solidFill>
                <a:uFill>
                  <a:solidFill>
                    <a:srgbClr val="0000FF"/>
                  </a:solidFill>
                </a:uFill>
                <a:latin typeface="Calibri"/>
                <a:cs typeface="Calibri"/>
                <a:hlinkClick r:id="rId2"/>
              </a:rPr>
              <a:t>management-system-KCS501-2020.pdf</a:t>
            </a:r>
            <a:endParaRPr sz="2150" dirty="0">
              <a:latin typeface="Calibri"/>
              <a:cs typeface="Calibri"/>
            </a:endParaRPr>
          </a:p>
          <a:p>
            <a:pPr marL="355600" marR="90805" indent="-343535">
              <a:lnSpc>
                <a:spcPct val="101800"/>
              </a:lnSpc>
              <a:spcBef>
                <a:spcPts val="525"/>
              </a:spcBef>
              <a:buClr>
                <a:srgbClr val="000000"/>
              </a:buClr>
              <a:buFont typeface="Arial MT"/>
              <a:buChar char="•"/>
              <a:tabLst>
                <a:tab pos="355600" algn="l"/>
                <a:tab pos="356235" algn="l"/>
              </a:tabLst>
            </a:pPr>
            <a:r>
              <a:rPr sz="2150" u="heavy" spc="10" dirty="0">
                <a:solidFill>
                  <a:srgbClr val="0000FF"/>
                </a:solidFill>
                <a:uFill>
                  <a:solidFill>
                    <a:srgbClr val="0000FF"/>
                  </a:solidFill>
                </a:uFill>
                <a:latin typeface="Calibri"/>
                <a:cs typeface="Calibri"/>
                <a:hlinkClick r:id="rId3"/>
              </a:rPr>
              <a:t>http://www.aktuonline.com/papers/btech-cs-5-sem-database- </a:t>
            </a:r>
            <a:r>
              <a:rPr sz="2150" spc="-475" dirty="0">
                <a:solidFill>
                  <a:srgbClr val="0000FF"/>
                </a:solidFill>
                <a:latin typeface="Calibri"/>
                <a:cs typeface="Calibri"/>
                <a:hlinkClick r:id="rId3"/>
              </a:rPr>
              <a:t> </a:t>
            </a:r>
            <a:r>
              <a:rPr sz="2150" u="heavy" spc="5" dirty="0">
                <a:solidFill>
                  <a:srgbClr val="0000FF"/>
                </a:solidFill>
                <a:uFill>
                  <a:solidFill>
                    <a:srgbClr val="0000FF"/>
                  </a:solidFill>
                </a:uFill>
                <a:latin typeface="Calibri"/>
                <a:cs typeface="Calibri"/>
                <a:hlinkClick r:id="rId3"/>
              </a:rPr>
              <a:t>management-system-KCS-501-2018-19.pdf</a:t>
            </a:r>
            <a:endParaRPr sz="2150" dirty="0">
              <a:latin typeface="Calibri"/>
              <a:cs typeface="Calibri"/>
            </a:endParaRPr>
          </a:p>
          <a:p>
            <a:pPr marL="355600" marR="90805" indent="-343535">
              <a:lnSpc>
                <a:spcPct val="104800"/>
              </a:lnSpc>
              <a:spcBef>
                <a:spcPts val="455"/>
              </a:spcBef>
              <a:buClr>
                <a:srgbClr val="000000"/>
              </a:buClr>
              <a:buFont typeface="Arial MT"/>
              <a:buChar char="•"/>
              <a:tabLst>
                <a:tab pos="355600" algn="l"/>
                <a:tab pos="356235" algn="l"/>
              </a:tabLst>
            </a:pPr>
            <a:r>
              <a:rPr sz="2150" u="heavy" spc="10" dirty="0">
                <a:solidFill>
                  <a:srgbClr val="0000FF"/>
                </a:solidFill>
                <a:uFill>
                  <a:solidFill>
                    <a:srgbClr val="0000FF"/>
                  </a:solidFill>
                </a:uFill>
                <a:latin typeface="Calibri"/>
                <a:cs typeface="Calibri"/>
                <a:hlinkClick r:id="rId4"/>
              </a:rPr>
              <a:t>http://www.aktuonline.com/papers/btech-cs-5-sem-database- </a:t>
            </a:r>
            <a:r>
              <a:rPr sz="2150" spc="-475" dirty="0">
                <a:solidFill>
                  <a:srgbClr val="0000FF"/>
                </a:solidFill>
                <a:latin typeface="Calibri"/>
                <a:cs typeface="Calibri"/>
                <a:hlinkClick r:id="rId4"/>
              </a:rPr>
              <a:t> </a:t>
            </a:r>
            <a:r>
              <a:rPr sz="2150" u="heavy" spc="5" dirty="0">
                <a:solidFill>
                  <a:srgbClr val="0000FF"/>
                </a:solidFill>
                <a:uFill>
                  <a:solidFill>
                    <a:srgbClr val="0000FF"/>
                  </a:solidFill>
                </a:uFill>
                <a:latin typeface="Calibri"/>
                <a:cs typeface="Calibri"/>
                <a:hlinkClick r:id="rId4"/>
              </a:rPr>
              <a:t>management-system-ncs-502-2017-18.pdf</a:t>
            </a:r>
            <a:endParaRPr sz="2150" dirty="0">
              <a:latin typeface="Calibri"/>
              <a:cs typeface="Calibri"/>
            </a:endParaRPr>
          </a:p>
          <a:p>
            <a:pPr marL="355600" indent="-343535">
              <a:lnSpc>
                <a:spcPct val="100000"/>
              </a:lnSpc>
              <a:spcBef>
                <a:spcPts val="575"/>
              </a:spcBef>
              <a:buClr>
                <a:srgbClr val="000000"/>
              </a:buClr>
              <a:buFont typeface="Arial MT"/>
              <a:buChar char="•"/>
              <a:tabLst>
                <a:tab pos="355600" algn="l"/>
                <a:tab pos="356235" algn="l"/>
              </a:tabLst>
            </a:pPr>
            <a:r>
              <a:rPr sz="2150" u="heavy" spc="10" dirty="0">
                <a:solidFill>
                  <a:srgbClr val="0000FF"/>
                </a:solidFill>
                <a:uFill>
                  <a:solidFill>
                    <a:srgbClr val="0000FF"/>
                  </a:solidFill>
                </a:uFill>
                <a:latin typeface="Calibri"/>
                <a:cs typeface="Calibri"/>
                <a:hlinkClick r:id="rId5"/>
              </a:rPr>
              <a:t>http://www.aktuonline.com/papers/btech-cs-5-sem-database-</a:t>
            </a:r>
            <a:endParaRPr sz="2150" dirty="0">
              <a:latin typeface="Calibri"/>
              <a:cs typeface="Calibri"/>
            </a:endParaRPr>
          </a:p>
          <a:p>
            <a:pPr marL="355600">
              <a:lnSpc>
                <a:spcPct val="100000"/>
              </a:lnSpc>
              <a:spcBef>
                <a:spcPts val="45"/>
              </a:spcBef>
            </a:pPr>
            <a:r>
              <a:rPr sz="2150" u="heavy" spc="5" dirty="0">
                <a:solidFill>
                  <a:srgbClr val="0000FF"/>
                </a:solidFill>
                <a:uFill>
                  <a:solidFill>
                    <a:srgbClr val="0000FF"/>
                  </a:solidFill>
                </a:uFill>
                <a:latin typeface="Calibri"/>
                <a:cs typeface="Calibri"/>
                <a:hlinkClick r:id="rId5"/>
              </a:rPr>
              <a:t>management-system-ncs-502-2016-17.pdf</a:t>
            </a:r>
            <a:endParaRPr sz="2150" dirty="0">
              <a:latin typeface="Calibri"/>
              <a:cs typeface="Calibri"/>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6" cstate="print"/>
            <a:stretch>
              <a:fillRect/>
            </a:stretch>
          </p:blipFill>
          <p:spPr>
            <a:xfrm>
              <a:off x="1343025" y="0"/>
              <a:ext cx="7800975" cy="747999"/>
            </a:xfrm>
            <a:prstGeom prst="rect">
              <a:avLst/>
            </a:prstGeom>
          </p:spPr>
        </p:pic>
        <p:pic>
          <p:nvPicPr>
            <p:cNvPr id="5" name="object 5"/>
            <p:cNvPicPr/>
            <p:nvPr/>
          </p:nvPicPr>
          <p:blipFill>
            <a:blip r:embed="rId7" cstate="print"/>
            <a:stretch>
              <a:fillRect/>
            </a:stretch>
          </p:blipFill>
          <p:spPr>
            <a:xfrm>
              <a:off x="3209925" y="0"/>
              <a:ext cx="4110101" cy="957199"/>
            </a:xfrm>
            <a:prstGeom prst="rect">
              <a:avLst/>
            </a:prstGeom>
          </p:spPr>
        </p:pic>
        <p:pic>
          <p:nvPicPr>
            <p:cNvPr id="6" name="object 6"/>
            <p:cNvPicPr/>
            <p:nvPr/>
          </p:nvPicPr>
          <p:blipFill>
            <a:blip r:embed="rId8"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9" cstate="print"/>
            <a:stretch>
              <a:fillRect/>
            </a:stretch>
          </p:blipFill>
          <p:spPr>
            <a:xfrm>
              <a:off x="3257550" y="0"/>
              <a:ext cx="1166812" cy="890524"/>
            </a:xfrm>
            <a:prstGeom prst="rect">
              <a:avLst/>
            </a:prstGeom>
          </p:spPr>
        </p:pic>
        <p:pic>
          <p:nvPicPr>
            <p:cNvPr id="9" name="object 9"/>
            <p:cNvPicPr/>
            <p:nvPr/>
          </p:nvPicPr>
          <p:blipFill>
            <a:blip r:embed="rId10" cstate="print"/>
            <a:stretch>
              <a:fillRect/>
            </a:stretch>
          </p:blipFill>
          <p:spPr>
            <a:xfrm>
              <a:off x="3943350" y="0"/>
              <a:ext cx="3329051" cy="890524"/>
            </a:xfrm>
            <a:prstGeom prst="rect">
              <a:avLst/>
            </a:prstGeom>
          </p:spPr>
        </p:pic>
      </p:grpSp>
      <p:sp>
        <p:nvSpPr>
          <p:cNvPr id="10" name="object 10"/>
          <p:cNvSpPr txBox="1">
            <a:spLocks noGrp="1"/>
          </p:cNvSpPr>
          <p:nvPr>
            <p:ph type="title"/>
          </p:nvPr>
        </p:nvSpPr>
        <p:spPr>
          <a:xfrm>
            <a:off x="3521709" y="57785"/>
            <a:ext cx="347599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O</a:t>
            </a:r>
            <a:r>
              <a:rPr b="1" spc="20" dirty="0">
                <a:latin typeface="Calibri"/>
                <a:cs typeface="Calibri"/>
              </a:rPr>
              <a:t>l</a:t>
            </a:r>
            <a:r>
              <a:rPr b="1" spc="15" dirty="0">
                <a:latin typeface="Calibri"/>
                <a:cs typeface="Calibri"/>
              </a:rPr>
              <a:t>d</a:t>
            </a:r>
            <a:r>
              <a:rPr b="1" spc="-50" dirty="0">
                <a:latin typeface="Calibri"/>
                <a:cs typeface="Calibri"/>
              </a:rPr>
              <a:t> </a:t>
            </a:r>
            <a:r>
              <a:rPr b="1" spc="50" dirty="0">
                <a:latin typeface="Calibri"/>
                <a:cs typeface="Calibri"/>
              </a:rPr>
              <a:t>Q</a:t>
            </a:r>
            <a:r>
              <a:rPr b="1" spc="15" dirty="0">
                <a:latin typeface="Calibri"/>
                <a:cs typeface="Calibri"/>
              </a:rPr>
              <a:t>u</a:t>
            </a:r>
            <a:r>
              <a:rPr b="1" spc="25" dirty="0">
                <a:latin typeface="Calibri"/>
                <a:cs typeface="Calibri"/>
              </a:rPr>
              <a:t>e</a:t>
            </a:r>
            <a:r>
              <a:rPr b="1" spc="-5" dirty="0">
                <a:latin typeface="Calibri"/>
                <a:cs typeface="Calibri"/>
              </a:rPr>
              <a:t>s</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55" dirty="0">
                <a:latin typeface="Calibri"/>
                <a:cs typeface="Calibri"/>
              </a:rPr>
              <a:t>P</a:t>
            </a:r>
            <a:r>
              <a:rPr b="1" spc="-10" dirty="0">
                <a:latin typeface="Calibri"/>
                <a:cs typeface="Calibri"/>
              </a:rPr>
              <a:t>a</a:t>
            </a:r>
            <a:r>
              <a:rPr b="1" spc="15" dirty="0">
                <a:latin typeface="Calibri"/>
                <a:cs typeface="Calibri"/>
              </a:rPr>
              <a:t>p</a:t>
            </a:r>
            <a:r>
              <a:rPr b="1" spc="25" dirty="0">
                <a:latin typeface="Calibri"/>
                <a:cs typeface="Calibri"/>
              </a:rPr>
              <a:t>e</a:t>
            </a:r>
            <a:r>
              <a:rPr b="1" spc="-90" dirty="0">
                <a:latin typeface="Calibri"/>
                <a:cs typeface="Calibri"/>
              </a:rPr>
              <a:t>r</a:t>
            </a:r>
            <a:r>
              <a:rPr b="1" spc="10" dirty="0">
                <a:latin typeface="Calibri"/>
                <a:cs typeface="Calibri"/>
              </a:rPr>
              <a:t>s</a:t>
            </a:r>
          </a:p>
        </p:txBody>
      </p:sp>
      <p:pic>
        <p:nvPicPr>
          <p:cNvPr id="11" name="object 11"/>
          <p:cNvPicPr/>
          <p:nvPr/>
        </p:nvPicPr>
        <p:blipFill>
          <a:blip r:embed="rId11" cstate="print"/>
          <a:stretch>
            <a:fillRect/>
          </a:stretch>
        </p:blipFill>
        <p:spPr>
          <a:xfrm>
            <a:off x="0" y="0"/>
            <a:ext cx="1381124" cy="781050"/>
          </a:xfrm>
          <a:prstGeom prst="rect">
            <a:avLst/>
          </a:prstGeom>
        </p:spPr>
      </p:pic>
      <p:sp>
        <p:nvSpPr>
          <p:cNvPr id="13" name="object 13"/>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6" name="object 16"/>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150</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150</a:t>
            </a:fld>
            <a:endParaRPr lang="en-IN"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079854"/>
            <a:ext cx="8074025" cy="118046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15" dirty="0">
                <a:latin typeface="Calibri"/>
                <a:cs typeface="Calibri"/>
              </a:rPr>
              <a:t>Explain </a:t>
            </a:r>
            <a:r>
              <a:rPr sz="2150" dirty="0">
                <a:latin typeface="Calibri"/>
                <a:cs typeface="Calibri"/>
              </a:rPr>
              <a:t>types</a:t>
            </a:r>
            <a:r>
              <a:rPr sz="2150" spc="85" dirty="0">
                <a:latin typeface="Calibri"/>
                <a:cs typeface="Calibri"/>
              </a:rPr>
              <a:t> </a:t>
            </a:r>
            <a:r>
              <a:rPr sz="2150" dirty="0">
                <a:latin typeface="Calibri"/>
                <a:cs typeface="Calibri"/>
              </a:rPr>
              <a:t>of</a:t>
            </a:r>
            <a:r>
              <a:rPr sz="2150" spc="45" dirty="0">
                <a:latin typeface="Calibri"/>
                <a:cs typeface="Calibri"/>
              </a:rPr>
              <a:t> </a:t>
            </a:r>
            <a:r>
              <a:rPr sz="2150" spc="10" dirty="0">
                <a:latin typeface="Calibri"/>
                <a:cs typeface="Calibri"/>
              </a:rPr>
              <a:t>attributes</a:t>
            </a:r>
            <a:r>
              <a:rPr sz="2150" spc="5" dirty="0">
                <a:latin typeface="Calibri"/>
                <a:cs typeface="Calibri"/>
              </a:rPr>
              <a:t> </a:t>
            </a:r>
            <a:r>
              <a:rPr sz="2150" spc="20" dirty="0">
                <a:latin typeface="Calibri"/>
                <a:cs typeface="Calibri"/>
              </a:rPr>
              <a:t>in </a:t>
            </a:r>
            <a:r>
              <a:rPr sz="2150" spc="5" dirty="0">
                <a:latin typeface="Calibri"/>
                <a:cs typeface="Calibri"/>
              </a:rPr>
              <a:t>ER</a:t>
            </a:r>
            <a:r>
              <a:rPr sz="2150" spc="50" dirty="0">
                <a:latin typeface="Calibri"/>
                <a:cs typeface="Calibri"/>
              </a:rPr>
              <a:t> </a:t>
            </a:r>
            <a:r>
              <a:rPr sz="2150" dirty="0">
                <a:latin typeface="Calibri"/>
                <a:cs typeface="Calibri"/>
              </a:rPr>
              <a:t>diagram.</a:t>
            </a:r>
            <a:endParaRPr sz="2150">
              <a:latin typeface="Calibri"/>
              <a:cs typeface="Calibri"/>
            </a:endParaRPr>
          </a:p>
          <a:p>
            <a:pPr marL="355600" marR="5080" indent="-343535">
              <a:lnSpc>
                <a:spcPct val="101899"/>
              </a:lnSpc>
              <a:spcBef>
                <a:spcPts val="600"/>
              </a:spcBef>
              <a:buFont typeface="Arial MT"/>
              <a:buChar char="•"/>
              <a:tabLst>
                <a:tab pos="355600" algn="l"/>
                <a:tab pos="356235" algn="l"/>
              </a:tabLst>
            </a:pPr>
            <a:r>
              <a:rPr sz="2150" spc="15" dirty="0">
                <a:latin typeface="Calibri"/>
                <a:cs typeface="Calibri"/>
              </a:rPr>
              <a:t>Explain</a:t>
            </a:r>
            <a:r>
              <a:rPr sz="2150" spc="100" dirty="0">
                <a:latin typeface="Calibri"/>
                <a:cs typeface="Calibri"/>
              </a:rPr>
              <a:t> </a:t>
            </a:r>
            <a:r>
              <a:rPr sz="2150" spc="10" dirty="0">
                <a:latin typeface="Calibri"/>
                <a:cs typeface="Calibri"/>
              </a:rPr>
              <a:t>the</a:t>
            </a:r>
            <a:r>
              <a:rPr sz="2150" spc="90" dirty="0">
                <a:latin typeface="Calibri"/>
                <a:cs typeface="Calibri"/>
              </a:rPr>
              <a:t> </a:t>
            </a:r>
            <a:r>
              <a:rPr sz="2150" spc="10" dirty="0">
                <a:latin typeface="Calibri"/>
                <a:cs typeface="Calibri"/>
              </a:rPr>
              <a:t>difference</a:t>
            </a:r>
            <a:r>
              <a:rPr sz="2150" spc="105" dirty="0">
                <a:latin typeface="Calibri"/>
                <a:cs typeface="Calibri"/>
              </a:rPr>
              <a:t> </a:t>
            </a:r>
            <a:r>
              <a:rPr sz="2150" spc="20" dirty="0">
                <a:latin typeface="Calibri"/>
                <a:cs typeface="Calibri"/>
              </a:rPr>
              <a:t>between</a:t>
            </a:r>
            <a:r>
              <a:rPr sz="2150" spc="110" dirty="0">
                <a:latin typeface="Calibri"/>
                <a:cs typeface="Calibri"/>
              </a:rPr>
              <a:t> </a:t>
            </a:r>
            <a:r>
              <a:rPr sz="2150" spc="10" dirty="0">
                <a:latin typeface="Calibri"/>
                <a:cs typeface="Calibri"/>
              </a:rPr>
              <a:t>a</a:t>
            </a:r>
            <a:r>
              <a:rPr sz="2150" spc="125" dirty="0">
                <a:latin typeface="Calibri"/>
                <a:cs typeface="Calibri"/>
              </a:rPr>
              <a:t> </a:t>
            </a:r>
            <a:r>
              <a:rPr sz="2150" spc="25" dirty="0">
                <a:latin typeface="Calibri"/>
                <a:cs typeface="Calibri"/>
              </a:rPr>
              <a:t>weak</a:t>
            </a:r>
            <a:r>
              <a:rPr sz="2150" spc="105" dirty="0">
                <a:latin typeface="Calibri"/>
                <a:cs typeface="Calibri"/>
              </a:rPr>
              <a:t> </a:t>
            </a:r>
            <a:r>
              <a:rPr sz="2150" spc="30" dirty="0">
                <a:latin typeface="Calibri"/>
                <a:cs typeface="Calibri"/>
              </a:rPr>
              <a:t>and</a:t>
            </a:r>
            <a:r>
              <a:rPr sz="2150" spc="105" dirty="0">
                <a:latin typeface="Calibri"/>
                <a:cs typeface="Calibri"/>
              </a:rPr>
              <a:t> </a:t>
            </a:r>
            <a:r>
              <a:rPr sz="2150" spc="10" dirty="0">
                <a:latin typeface="Calibri"/>
                <a:cs typeface="Calibri"/>
              </a:rPr>
              <a:t>a</a:t>
            </a:r>
            <a:r>
              <a:rPr sz="2150" spc="125" dirty="0">
                <a:latin typeface="Calibri"/>
                <a:cs typeface="Calibri"/>
              </a:rPr>
              <a:t> </a:t>
            </a:r>
            <a:r>
              <a:rPr sz="2150" dirty="0">
                <a:latin typeface="Calibri"/>
                <a:cs typeface="Calibri"/>
              </a:rPr>
              <a:t>strong</a:t>
            </a:r>
            <a:r>
              <a:rPr sz="2150" spc="210" dirty="0">
                <a:latin typeface="Calibri"/>
                <a:cs typeface="Calibri"/>
              </a:rPr>
              <a:t> </a:t>
            </a:r>
            <a:r>
              <a:rPr sz="2150" spc="10" dirty="0">
                <a:latin typeface="Calibri"/>
                <a:cs typeface="Calibri"/>
              </a:rPr>
              <a:t>entity</a:t>
            </a:r>
            <a:r>
              <a:rPr sz="2150" spc="120" dirty="0">
                <a:latin typeface="Calibri"/>
                <a:cs typeface="Calibri"/>
              </a:rPr>
              <a:t> </a:t>
            </a:r>
            <a:r>
              <a:rPr sz="2150" spc="10" dirty="0">
                <a:latin typeface="Calibri"/>
                <a:cs typeface="Calibri"/>
              </a:rPr>
              <a:t>set</a:t>
            </a:r>
            <a:r>
              <a:rPr sz="2150" spc="140" dirty="0">
                <a:latin typeface="Calibri"/>
                <a:cs typeface="Calibri"/>
              </a:rPr>
              <a:t> </a:t>
            </a:r>
            <a:r>
              <a:rPr sz="2150" spc="20" dirty="0">
                <a:latin typeface="Calibri"/>
                <a:cs typeface="Calibri"/>
              </a:rPr>
              <a:t>with </a:t>
            </a:r>
            <a:r>
              <a:rPr sz="2150" spc="-470" dirty="0">
                <a:latin typeface="Calibri"/>
                <a:cs typeface="Calibri"/>
              </a:rPr>
              <a:t> </a:t>
            </a:r>
            <a:r>
              <a:rPr sz="2150" spc="-5" dirty="0">
                <a:latin typeface="Calibri"/>
                <a:cs typeface="Calibri"/>
              </a:rPr>
              <a:t>example.</a:t>
            </a:r>
            <a:endParaRPr sz="2150">
              <a:latin typeface="Calibri"/>
              <a:cs typeface="Calibri"/>
            </a:endParaRPr>
          </a:p>
        </p:txBody>
      </p:sp>
      <p:sp>
        <p:nvSpPr>
          <p:cNvPr id="3" name="object 3"/>
          <p:cNvSpPr txBox="1"/>
          <p:nvPr/>
        </p:nvSpPr>
        <p:spPr>
          <a:xfrm>
            <a:off x="5752084" y="2303081"/>
            <a:ext cx="2929255" cy="357505"/>
          </a:xfrm>
          <a:prstGeom prst="rect">
            <a:avLst/>
          </a:prstGeom>
        </p:spPr>
        <p:txBody>
          <a:bodyPr vert="horz" wrap="square" lIns="0" tIns="15875" rIns="0" bIns="0" rtlCol="0">
            <a:spAutoFit/>
          </a:bodyPr>
          <a:lstStyle/>
          <a:p>
            <a:pPr marL="12700">
              <a:lnSpc>
                <a:spcPct val="100000"/>
              </a:lnSpc>
              <a:spcBef>
                <a:spcPts val="125"/>
              </a:spcBef>
              <a:tabLst>
                <a:tab pos="1146810" algn="l"/>
                <a:tab pos="2691765" algn="l"/>
              </a:tabLst>
            </a:pPr>
            <a:r>
              <a:rPr sz="2150" spc="-20" dirty="0">
                <a:latin typeface="Calibri"/>
                <a:cs typeface="Calibri"/>
              </a:rPr>
              <a:t>s</a:t>
            </a:r>
            <a:r>
              <a:rPr sz="2150" spc="-15" dirty="0">
                <a:latin typeface="Calibri"/>
                <a:cs typeface="Calibri"/>
              </a:rPr>
              <a:t>c</a:t>
            </a:r>
            <a:r>
              <a:rPr sz="2150" spc="60" dirty="0">
                <a:latin typeface="Calibri"/>
                <a:cs typeface="Calibri"/>
              </a:rPr>
              <a:t>h</a:t>
            </a:r>
            <a:r>
              <a:rPr sz="2150" spc="50" dirty="0">
                <a:latin typeface="Calibri"/>
                <a:cs typeface="Calibri"/>
              </a:rPr>
              <a:t>e</a:t>
            </a:r>
            <a:r>
              <a:rPr sz="2150" spc="5" dirty="0">
                <a:latin typeface="Calibri"/>
                <a:cs typeface="Calibri"/>
              </a:rPr>
              <a:t>m</a:t>
            </a:r>
            <a:r>
              <a:rPr sz="2150" spc="10" dirty="0">
                <a:latin typeface="Calibri"/>
                <a:cs typeface="Calibri"/>
              </a:rPr>
              <a:t>as</a:t>
            </a:r>
            <a:r>
              <a:rPr sz="2150" dirty="0">
                <a:latin typeface="Calibri"/>
                <a:cs typeface="Calibri"/>
              </a:rPr>
              <a:t>	</a:t>
            </a:r>
            <a:r>
              <a:rPr sz="2150" spc="15" dirty="0">
                <a:latin typeface="Calibri"/>
                <a:cs typeface="Calibri"/>
              </a:rPr>
              <a:t>a</a:t>
            </a:r>
            <a:r>
              <a:rPr sz="2150" spc="-5" dirty="0">
                <a:latin typeface="Calibri"/>
                <a:cs typeface="Calibri"/>
              </a:rPr>
              <a:t>r</a:t>
            </a:r>
            <a:r>
              <a:rPr sz="2150" spc="-10" dirty="0">
                <a:latin typeface="Calibri"/>
                <a:cs typeface="Calibri"/>
              </a:rPr>
              <a:t>ch</a:t>
            </a:r>
            <a:r>
              <a:rPr sz="2150" spc="30" dirty="0">
                <a:latin typeface="Calibri"/>
                <a:cs typeface="Calibri"/>
              </a:rPr>
              <a:t>i</a:t>
            </a:r>
            <a:r>
              <a:rPr sz="2150" spc="25" dirty="0">
                <a:latin typeface="Calibri"/>
                <a:cs typeface="Calibri"/>
              </a:rPr>
              <a:t>t</a:t>
            </a:r>
            <a:r>
              <a:rPr sz="2150" spc="50" dirty="0">
                <a:latin typeface="Calibri"/>
                <a:cs typeface="Calibri"/>
              </a:rPr>
              <a:t>e</a:t>
            </a:r>
            <a:r>
              <a:rPr sz="2150" spc="-10" dirty="0">
                <a:latin typeface="Calibri"/>
                <a:cs typeface="Calibri"/>
              </a:rPr>
              <a:t>c</a:t>
            </a:r>
            <a:r>
              <a:rPr sz="2150" spc="25" dirty="0">
                <a:latin typeface="Calibri"/>
                <a:cs typeface="Calibri"/>
              </a:rPr>
              <a:t>t</a:t>
            </a:r>
            <a:r>
              <a:rPr sz="2150" spc="-10" dirty="0">
                <a:latin typeface="Calibri"/>
                <a:cs typeface="Calibri"/>
              </a:rPr>
              <a:t>u</a:t>
            </a:r>
            <a:r>
              <a:rPr sz="2150" spc="-5" dirty="0">
                <a:latin typeface="Calibri"/>
                <a:cs typeface="Calibri"/>
              </a:rPr>
              <a:t>r</a:t>
            </a:r>
            <a:r>
              <a:rPr sz="2150" spc="10" dirty="0">
                <a:latin typeface="Calibri"/>
                <a:cs typeface="Calibri"/>
              </a:rPr>
              <a:t>e</a:t>
            </a:r>
            <a:r>
              <a:rPr sz="2150" dirty="0">
                <a:latin typeface="Calibri"/>
                <a:cs typeface="Calibri"/>
              </a:rPr>
              <a:t>	</a:t>
            </a:r>
            <a:r>
              <a:rPr sz="2150" spc="-15" dirty="0">
                <a:latin typeface="Calibri"/>
                <a:cs typeface="Calibri"/>
              </a:rPr>
              <a:t>of</a:t>
            </a:r>
            <a:endParaRPr sz="2150">
              <a:latin typeface="Calibri"/>
              <a:cs typeface="Calibri"/>
            </a:endParaRPr>
          </a:p>
        </p:txBody>
      </p:sp>
      <p:sp>
        <p:nvSpPr>
          <p:cNvPr id="4" name="object 4"/>
          <p:cNvSpPr txBox="1"/>
          <p:nvPr/>
        </p:nvSpPr>
        <p:spPr>
          <a:xfrm>
            <a:off x="612775" y="2303081"/>
            <a:ext cx="8074025" cy="1502410"/>
          </a:xfrm>
          <a:prstGeom prst="rect">
            <a:avLst/>
          </a:prstGeom>
        </p:spPr>
        <p:txBody>
          <a:bodyPr vert="horz" wrap="square" lIns="0" tIns="9525" rIns="0" bIns="0" rtlCol="0">
            <a:spAutoFit/>
          </a:bodyPr>
          <a:lstStyle/>
          <a:p>
            <a:pPr marL="355600" marR="3086735" indent="-343535">
              <a:lnSpc>
                <a:spcPct val="101899"/>
              </a:lnSpc>
              <a:spcBef>
                <a:spcPts val="75"/>
              </a:spcBef>
              <a:buFont typeface="Arial MT"/>
              <a:buChar char="•"/>
              <a:tabLst>
                <a:tab pos="355600" algn="l"/>
                <a:tab pos="356235" algn="l"/>
                <a:tab pos="1337310" algn="l"/>
                <a:tab pos="2110105" algn="l"/>
                <a:tab pos="2806065" algn="l"/>
                <a:tab pos="3196590" algn="l"/>
                <a:tab pos="4741545" algn="l"/>
              </a:tabLst>
            </a:pPr>
            <a:r>
              <a:rPr sz="2150" spc="25" dirty="0">
                <a:latin typeface="Calibri"/>
                <a:cs typeface="Calibri"/>
              </a:rPr>
              <a:t>Di</a:t>
            </a:r>
            <a:r>
              <a:rPr sz="2150" spc="-20" dirty="0">
                <a:latin typeface="Calibri"/>
                <a:cs typeface="Calibri"/>
              </a:rPr>
              <a:t>s</a:t>
            </a:r>
            <a:r>
              <a:rPr sz="2150" spc="-10" dirty="0">
                <a:latin typeface="Calibri"/>
                <a:cs typeface="Calibri"/>
              </a:rPr>
              <a:t>cu</a:t>
            </a:r>
            <a:r>
              <a:rPr sz="2150" spc="55" dirty="0">
                <a:latin typeface="Calibri"/>
                <a:cs typeface="Calibri"/>
              </a:rPr>
              <a:t>s</a:t>
            </a:r>
            <a:r>
              <a:rPr sz="2150" spc="10" dirty="0">
                <a:latin typeface="Calibri"/>
                <a:cs typeface="Calibri"/>
              </a:rPr>
              <a:t>s</a:t>
            </a:r>
            <a:r>
              <a:rPr sz="2150" dirty="0">
                <a:latin typeface="Calibri"/>
                <a:cs typeface="Calibri"/>
              </a:rPr>
              <a:t>	</a:t>
            </a:r>
            <a:r>
              <a:rPr sz="2150" spc="25" dirty="0">
                <a:latin typeface="Calibri"/>
                <a:cs typeface="Calibri"/>
              </a:rPr>
              <a:t>t</a:t>
            </a:r>
            <a:r>
              <a:rPr sz="2150" spc="-10" dirty="0">
                <a:latin typeface="Calibri"/>
                <a:cs typeface="Calibri"/>
              </a:rPr>
              <a:t>h</a:t>
            </a:r>
            <a:r>
              <a:rPr sz="2150" spc="-5" dirty="0">
                <a:latin typeface="Calibri"/>
                <a:cs typeface="Calibri"/>
              </a:rPr>
              <a:t>r</a:t>
            </a:r>
            <a:r>
              <a:rPr sz="2150" spc="50" dirty="0">
                <a:latin typeface="Calibri"/>
                <a:cs typeface="Calibri"/>
              </a:rPr>
              <a:t>e</a:t>
            </a:r>
            <a:r>
              <a:rPr sz="2150" spc="10" dirty="0">
                <a:latin typeface="Calibri"/>
                <a:cs typeface="Calibri"/>
              </a:rPr>
              <a:t>e</a:t>
            </a:r>
            <a:r>
              <a:rPr sz="2150" dirty="0">
                <a:latin typeface="Calibri"/>
                <a:cs typeface="Calibri"/>
              </a:rPr>
              <a:t>	</a:t>
            </a:r>
            <a:r>
              <a:rPr sz="2150" spc="25" dirty="0">
                <a:latin typeface="Calibri"/>
                <a:cs typeface="Calibri"/>
              </a:rPr>
              <a:t>l</a:t>
            </a:r>
            <a:r>
              <a:rPr sz="2150" spc="-25" dirty="0">
                <a:latin typeface="Calibri"/>
                <a:cs typeface="Calibri"/>
              </a:rPr>
              <a:t>e</a:t>
            </a:r>
            <a:r>
              <a:rPr sz="2150" spc="70" dirty="0">
                <a:latin typeface="Calibri"/>
                <a:cs typeface="Calibri"/>
              </a:rPr>
              <a:t>v</a:t>
            </a:r>
            <a:r>
              <a:rPr sz="2150" spc="-25" dirty="0">
                <a:latin typeface="Calibri"/>
                <a:cs typeface="Calibri"/>
              </a:rPr>
              <a:t>e</a:t>
            </a:r>
            <a:r>
              <a:rPr sz="2150" spc="5" dirty="0">
                <a:latin typeface="Calibri"/>
                <a:cs typeface="Calibri"/>
              </a:rPr>
              <a:t>l</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15" dirty="0">
                <a:latin typeface="Calibri"/>
                <a:cs typeface="Calibri"/>
              </a:rPr>
              <a:t>a</a:t>
            </a:r>
            <a:r>
              <a:rPr sz="2150" spc="-10" dirty="0">
                <a:latin typeface="Calibri"/>
                <a:cs typeface="Calibri"/>
              </a:rPr>
              <a:t>b</a:t>
            </a:r>
            <a:r>
              <a:rPr sz="2150" spc="-15" dirty="0">
                <a:latin typeface="Calibri"/>
                <a:cs typeface="Calibri"/>
              </a:rPr>
              <a:t>s</a:t>
            </a:r>
            <a:r>
              <a:rPr sz="2150" spc="100" dirty="0">
                <a:latin typeface="Calibri"/>
                <a:cs typeface="Calibri"/>
              </a:rPr>
              <a:t>t</a:t>
            </a:r>
            <a:r>
              <a:rPr sz="2150" spc="-80" dirty="0">
                <a:latin typeface="Calibri"/>
                <a:cs typeface="Calibri"/>
              </a:rPr>
              <a:t>r</a:t>
            </a:r>
            <a:r>
              <a:rPr sz="2150" spc="15" dirty="0">
                <a:latin typeface="Calibri"/>
                <a:cs typeface="Calibri"/>
              </a:rPr>
              <a:t>a</a:t>
            </a:r>
            <a:r>
              <a:rPr sz="2150" spc="-10" dirty="0">
                <a:latin typeface="Calibri"/>
                <a:cs typeface="Calibri"/>
              </a:rPr>
              <a:t>c</a:t>
            </a:r>
            <a:r>
              <a:rPr sz="2150" spc="25" dirty="0">
                <a:latin typeface="Calibri"/>
                <a:cs typeface="Calibri"/>
              </a:rPr>
              <a:t>t</a:t>
            </a:r>
            <a:r>
              <a:rPr sz="2150" spc="30" dirty="0">
                <a:latin typeface="Calibri"/>
                <a:cs typeface="Calibri"/>
              </a:rPr>
              <a:t>i</a:t>
            </a:r>
            <a:r>
              <a:rPr sz="2150" spc="-15" dirty="0">
                <a:latin typeface="Calibri"/>
                <a:cs typeface="Calibri"/>
              </a:rPr>
              <a:t>o</a:t>
            </a:r>
            <a:r>
              <a:rPr sz="2150" spc="65" dirty="0">
                <a:latin typeface="Calibri"/>
                <a:cs typeface="Calibri"/>
              </a:rPr>
              <a:t>n</a:t>
            </a:r>
            <a:r>
              <a:rPr sz="2150" spc="10" dirty="0">
                <a:latin typeface="Calibri"/>
                <a:cs typeface="Calibri"/>
              </a:rPr>
              <a:t>s</a:t>
            </a:r>
            <a:r>
              <a:rPr sz="2150" dirty="0">
                <a:latin typeface="Calibri"/>
                <a:cs typeface="Calibri"/>
              </a:rPr>
              <a:t>	</a:t>
            </a:r>
            <a:r>
              <a:rPr sz="2150" spc="-20" dirty="0">
                <a:latin typeface="Calibri"/>
                <a:cs typeface="Calibri"/>
              </a:rPr>
              <a:t>or  </a:t>
            </a:r>
            <a:r>
              <a:rPr sz="2150" spc="15" dirty="0">
                <a:latin typeface="Calibri"/>
                <a:cs typeface="Calibri"/>
              </a:rPr>
              <a:t>DBMS.</a:t>
            </a:r>
            <a:endParaRPr sz="2150">
              <a:latin typeface="Calibri"/>
              <a:cs typeface="Calibri"/>
            </a:endParaRPr>
          </a:p>
          <a:p>
            <a:pPr marL="355600" indent="-343535">
              <a:lnSpc>
                <a:spcPct val="100000"/>
              </a:lnSpc>
              <a:spcBef>
                <a:spcPts val="655"/>
              </a:spcBef>
              <a:buFont typeface="Arial MT"/>
              <a:buChar char="•"/>
              <a:tabLst>
                <a:tab pos="355600" algn="l"/>
                <a:tab pos="356235" algn="l"/>
              </a:tabLst>
            </a:pPr>
            <a:r>
              <a:rPr sz="2150" spc="5" dirty="0">
                <a:latin typeface="Calibri"/>
                <a:cs typeface="Calibri"/>
              </a:rPr>
              <a:t>Define</a:t>
            </a:r>
            <a:r>
              <a:rPr sz="2150" spc="85" dirty="0">
                <a:latin typeface="Calibri"/>
                <a:cs typeface="Calibri"/>
              </a:rPr>
              <a:t> </a:t>
            </a:r>
            <a:r>
              <a:rPr sz="2150" spc="-10" dirty="0">
                <a:latin typeface="Calibri"/>
                <a:cs typeface="Calibri"/>
              </a:rPr>
              <a:t>constraint</a:t>
            </a:r>
            <a:r>
              <a:rPr sz="2150" spc="80" dirty="0">
                <a:latin typeface="Calibri"/>
                <a:cs typeface="Calibri"/>
              </a:rPr>
              <a:t> </a:t>
            </a:r>
            <a:r>
              <a:rPr sz="2150" spc="5" dirty="0">
                <a:latin typeface="Calibri"/>
                <a:cs typeface="Calibri"/>
              </a:rPr>
              <a:t>and</a:t>
            </a:r>
            <a:r>
              <a:rPr sz="2150" spc="95" dirty="0">
                <a:latin typeface="Calibri"/>
                <a:cs typeface="Calibri"/>
              </a:rPr>
              <a:t> </a:t>
            </a:r>
            <a:r>
              <a:rPr sz="2150" spc="20" dirty="0">
                <a:latin typeface="Calibri"/>
                <a:cs typeface="Calibri"/>
              </a:rPr>
              <a:t>its</a:t>
            </a:r>
            <a:r>
              <a:rPr sz="2150" spc="-60" dirty="0">
                <a:latin typeface="Calibri"/>
                <a:cs typeface="Calibri"/>
              </a:rPr>
              <a:t> </a:t>
            </a:r>
            <a:r>
              <a:rPr sz="2150" dirty="0">
                <a:latin typeface="Calibri"/>
                <a:cs typeface="Calibri"/>
              </a:rPr>
              <a:t>types</a:t>
            </a:r>
            <a:r>
              <a:rPr sz="2150" spc="165" dirty="0">
                <a:latin typeface="Calibri"/>
                <a:cs typeface="Calibri"/>
              </a:rPr>
              <a:t> </a:t>
            </a:r>
            <a:r>
              <a:rPr sz="2150" spc="20" dirty="0">
                <a:latin typeface="Calibri"/>
                <a:cs typeface="Calibri"/>
              </a:rPr>
              <a:t>in</a:t>
            </a:r>
            <a:r>
              <a:rPr sz="2150" spc="-55" dirty="0">
                <a:latin typeface="Calibri"/>
                <a:cs typeface="Calibri"/>
              </a:rPr>
              <a:t> </a:t>
            </a:r>
            <a:r>
              <a:rPr sz="2150" spc="15" dirty="0">
                <a:latin typeface="Calibri"/>
                <a:cs typeface="Calibri"/>
              </a:rPr>
              <a:t>DBMS.</a:t>
            </a:r>
            <a:endParaRPr sz="2150">
              <a:latin typeface="Calibri"/>
              <a:cs typeface="Calibri"/>
            </a:endParaRPr>
          </a:p>
          <a:p>
            <a:pPr marL="355600" indent="-343535">
              <a:lnSpc>
                <a:spcPct val="100000"/>
              </a:lnSpc>
              <a:spcBef>
                <a:spcPts val="570"/>
              </a:spcBef>
              <a:buFont typeface="Arial MT"/>
              <a:buChar char="•"/>
              <a:tabLst>
                <a:tab pos="355600" algn="l"/>
                <a:tab pos="356235" algn="l"/>
                <a:tab pos="1614170" algn="l"/>
                <a:tab pos="3559175" algn="l"/>
                <a:tab pos="5332730" algn="l"/>
                <a:tab pos="5981065" algn="l"/>
                <a:tab pos="7554595" algn="l"/>
              </a:tabLst>
            </a:pPr>
            <a:r>
              <a:rPr sz="2150" spc="-25" dirty="0">
                <a:latin typeface="Calibri"/>
                <a:cs typeface="Calibri"/>
              </a:rPr>
              <a:t>C</a:t>
            </a:r>
            <a:r>
              <a:rPr sz="2150" spc="60" dirty="0">
                <a:latin typeface="Calibri"/>
                <a:cs typeface="Calibri"/>
              </a:rPr>
              <a:t>o</a:t>
            </a:r>
            <a:r>
              <a:rPr sz="2150" spc="5" dirty="0">
                <a:latin typeface="Calibri"/>
                <a:cs typeface="Calibri"/>
              </a:rPr>
              <a:t>m</a:t>
            </a:r>
            <a:r>
              <a:rPr sz="2150" spc="-10" dirty="0">
                <a:latin typeface="Calibri"/>
                <a:cs typeface="Calibri"/>
              </a:rPr>
              <a:t>p</a:t>
            </a:r>
            <a:r>
              <a:rPr sz="2150" spc="15" dirty="0">
                <a:latin typeface="Calibri"/>
                <a:cs typeface="Calibri"/>
              </a:rPr>
              <a:t>a</a:t>
            </a:r>
            <a:r>
              <a:rPr sz="2150" spc="-10" dirty="0">
                <a:latin typeface="Calibri"/>
                <a:cs typeface="Calibri"/>
              </a:rPr>
              <a:t>r</a:t>
            </a:r>
            <a:r>
              <a:rPr sz="2150" spc="10" dirty="0">
                <a:latin typeface="Calibri"/>
                <a:cs typeface="Calibri"/>
              </a:rPr>
              <a:t>e</a:t>
            </a:r>
            <a:r>
              <a:rPr sz="2150" dirty="0">
                <a:latin typeface="Calibri"/>
                <a:cs typeface="Calibri"/>
              </a:rPr>
              <a:t>	</a:t>
            </a:r>
            <a:r>
              <a:rPr sz="2150" spc="65" dirty="0">
                <a:latin typeface="Calibri"/>
                <a:cs typeface="Calibri"/>
              </a:rPr>
              <a:t>G</a:t>
            </a:r>
            <a:r>
              <a:rPr sz="2150" spc="-25" dirty="0">
                <a:latin typeface="Calibri"/>
                <a:cs typeface="Calibri"/>
              </a:rPr>
              <a:t>e</a:t>
            </a:r>
            <a:r>
              <a:rPr sz="2150" spc="65" dirty="0">
                <a:latin typeface="Calibri"/>
                <a:cs typeface="Calibri"/>
              </a:rPr>
              <a:t>n</a:t>
            </a:r>
            <a:r>
              <a:rPr sz="2150" spc="-25" dirty="0">
                <a:latin typeface="Calibri"/>
                <a:cs typeface="Calibri"/>
              </a:rPr>
              <a:t>e</a:t>
            </a:r>
            <a:r>
              <a:rPr sz="2150" spc="-80" dirty="0">
                <a:latin typeface="Calibri"/>
                <a:cs typeface="Calibri"/>
              </a:rPr>
              <a:t>r</a:t>
            </a:r>
            <a:r>
              <a:rPr sz="2150" spc="15" dirty="0">
                <a:latin typeface="Calibri"/>
                <a:cs typeface="Calibri"/>
              </a:rPr>
              <a:t>a</a:t>
            </a:r>
            <a:r>
              <a:rPr sz="2150" spc="25" dirty="0">
                <a:latin typeface="Calibri"/>
                <a:cs typeface="Calibri"/>
              </a:rPr>
              <a:t>li</a:t>
            </a:r>
            <a:r>
              <a:rPr sz="2150" spc="-25" dirty="0">
                <a:latin typeface="Calibri"/>
                <a:cs typeface="Calibri"/>
              </a:rPr>
              <a:t>z</a:t>
            </a:r>
            <a:r>
              <a:rPr sz="2150" spc="15" dirty="0">
                <a:latin typeface="Calibri"/>
                <a:cs typeface="Calibri"/>
              </a:rPr>
              <a:t>a</a:t>
            </a:r>
            <a:r>
              <a:rPr sz="2150" spc="25" dirty="0">
                <a:latin typeface="Calibri"/>
                <a:cs typeface="Calibri"/>
              </a:rPr>
              <a:t>ti</a:t>
            </a:r>
            <a:r>
              <a:rPr sz="2150" spc="-15" dirty="0">
                <a:latin typeface="Calibri"/>
                <a:cs typeface="Calibri"/>
              </a:rPr>
              <a:t>o</a:t>
            </a:r>
            <a:r>
              <a:rPr sz="2150" spc="-10" dirty="0">
                <a:latin typeface="Calibri"/>
                <a:cs typeface="Calibri"/>
              </a:rPr>
              <a:t>n</a:t>
            </a:r>
            <a:r>
              <a:rPr sz="2150" spc="5" dirty="0">
                <a:latin typeface="Calibri"/>
                <a:cs typeface="Calibri"/>
              </a:rPr>
              <a:t>,</a:t>
            </a:r>
            <a:r>
              <a:rPr sz="2150" dirty="0">
                <a:latin typeface="Calibri"/>
                <a:cs typeface="Calibri"/>
              </a:rPr>
              <a:t>	</a:t>
            </a:r>
            <a:r>
              <a:rPr sz="2150" spc="-15" dirty="0">
                <a:latin typeface="Calibri"/>
                <a:cs typeface="Calibri"/>
              </a:rPr>
              <a:t>S</a:t>
            </a:r>
            <a:r>
              <a:rPr sz="2150" spc="60" dirty="0">
                <a:latin typeface="Calibri"/>
                <a:cs typeface="Calibri"/>
              </a:rPr>
              <a:t>p</a:t>
            </a:r>
            <a:r>
              <a:rPr sz="2150" spc="-25" dirty="0">
                <a:latin typeface="Calibri"/>
                <a:cs typeface="Calibri"/>
              </a:rPr>
              <a:t>e</a:t>
            </a:r>
            <a:r>
              <a:rPr sz="2150" spc="-15" dirty="0">
                <a:latin typeface="Calibri"/>
                <a:cs typeface="Calibri"/>
              </a:rPr>
              <a:t>c</a:t>
            </a:r>
            <a:r>
              <a:rPr sz="2150" spc="25" dirty="0">
                <a:latin typeface="Calibri"/>
                <a:cs typeface="Calibri"/>
              </a:rPr>
              <a:t>i</a:t>
            </a:r>
            <a:r>
              <a:rPr sz="2150" spc="10" dirty="0">
                <a:latin typeface="Calibri"/>
                <a:cs typeface="Calibri"/>
              </a:rPr>
              <a:t>a</a:t>
            </a:r>
            <a:r>
              <a:rPr sz="2150" spc="25" dirty="0">
                <a:latin typeface="Calibri"/>
                <a:cs typeface="Calibri"/>
              </a:rPr>
              <a:t>li</a:t>
            </a:r>
            <a:r>
              <a:rPr sz="2150" spc="-25" dirty="0">
                <a:latin typeface="Calibri"/>
                <a:cs typeface="Calibri"/>
              </a:rPr>
              <a:t>z</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15" dirty="0">
                <a:latin typeface="Calibri"/>
                <a:cs typeface="Calibri"/>
              </a:rPr>
              <a:t>a</a:t>
            </a:r>
            <a:r>
              <a:rPr sz="2150" spc="-10" dirty="0">
                <a:latin typeface="Calibri"/>
                <a:cs typeface="Calibri"/>
              </a:rPr>
              <a:t>n</a:t>
            </a:r>
            <a:r>
              <a:rPr sz="2150" spc="10" dirty="0">
                <a:latin typeface="Calibri"/>
                <a:cs typeface="Calibri"/>
              </a:rPr>
              <a:t>d</a:t>
            </a:r>
            <a:r>
              <a:rPr sz="2150" dirty="0">
                <a:latin typeface="Calibri"/>
                <a:cs typeface="Calibri"/>
              </a:rPr>
              <a:t>	</a:t>
            </a:r>
            <a:r>
              <a:rPr sz="2150" spc="15" dirty="0">
                <a:latin typeface="Calibri"/>
                <a:cs typeface="Calibri"/>
              </a:rPr>
              <a:t>a</a:t>
            </a:r>
            <a:r>
              <a:rPr sz="2150" spc="30" dirty="0">
                <a:latin typeface="Calibri"/>
                <a:cs typeface="Calibri"/>
              </a:rPr>
              <a:t>gg</a:t>
            </a:r>
            <a:r>
              <a:rPr sz="2150" spc="-5" dirty="0">
                <a:latin typeface="Calibri"/>
                <a:cs typeface="Calibri"/>
              </a:rPr>
              <a:t>r</a:t>
            </a:r>
            <a:r>
              <a:rPr sz="2150" spc="50" dirty="0">
                <a:latin typeface="Calibri"/>
                <a:cs typeface="Calibri"/>
              </a:rPr>
              <a:t>e</a:t>
            </a:r>
            <a:r>
              <a:rPr sz="2150" spc="-40" dirty="0">
                <a:latin typeface="Calibri"/>
                <a:cs typeface="Calibri"/>
              </a:rPr>
              <a:t>g</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30" dirty="0">
                <a:latin typeface="Calibri"/>
                <a:cs typeface="Calibri"/>
              </a:rPr>
              <a:t>w</a:t>
            </a:r>
            <a:r>
              <a:rPr sz="2150" spc="25" dirty="0">
                <a:latin typeface="Calibri"/>
                <a:cs typeface="Calibri"/>
              </a:rPr>
              <a:t>i</a:t>
            </a:r>
            <a:r>
              <a:rPr sz="2150" spc="20" dirty="0">
                <a:latin typeface="Calibri"/>
                <a:cs typeface="Calibri"/>
              </a:rPr>
              <a:t>t</a:t>
            </a:r>
            <a:r>
              <a:rPr sz="2150" spc="10" dirty="0">
                <a:latin typeface="Calibri"/>
                <a:cs typeface="Calibri"/>
              </a:rPr>
              <a:t>h</a:t>
            </a:r>
            <a:endParaRPr sz="2150">
              <a:latin typeface="Calibri"/>
              <a:cs typeface="Calibri"/>
            </a:endParaRPr>
          </a:p>
        </p:txBody>
      </p:sp>
      <p:sp>
        <p:nvSpPr>
          <p:cNvPr id="5" name="object 5"/>
          <p:cNvSpPr txBox="1"/>
          <p:nvPr/>
        </p:nvSpPr>
        <p:spPr>
          <a:xfrm>
            <a:off x="612775" y="3713558"/>
            <a:ext cx="8086725" cy="1910459"/>
          </a:xfrm>
          <a:prstGeom prst="rect">
            <a:avLst/>
          </a:prstGeom>
        </p:spPr>
        <p:txBody>
          <a:bodyPr vert="horz" wrap="square" lIns="0" tIns="84455" rIns="0" bIns="0" rtlCol="0">
            <a:spAutoFit/>
          </a:bodyPr>
          <a:lstStyle/>
          <a:p>
            <a:pPr marL="355600" algn="just">
              <a:lnSpc>
                <a:spcPct val="100000"/>
              </a:lnSpc>
              <a:spcBef>
                <a:spcPts val="665"/>
              </a:spcBef>
            </a:pPr>
            <a:r>
              <a:rPr sz="2150" spc="5" dirty="0">
                <a:latin typeface="Calibri"/>
                <a:cs typeface="Calibri"/>
              </a:rPr>
              <a:t>suitable</a:t>
            </a:r>
            <a:r>
              <a:rPr sz="2150" spc="-10" dirty="0">
                <a:latin typeface="Calibri"/>
                <a:cs typeface="Calibri"/>
              </a:rPr>
              <a:t> </a:t>
            </a:r>
            <a:r>
              <a:rPr sz="2150" spc="-5" dirty="0">
                <a:latin typeface="Calibri"/>
                <a:cs typeface="Calibri"/>
              </a:rPr>
              <a:t>examples.</a:t>
            </a:r>
            <a:endParaRPr sz="2150" dirty="0">
              <a:latin typeface="Calibri"/>
              <a:cs typeface="Calibri"/>
            </a:endParaRPr>
          </a:p>
          <a:p>
            <a:pPr marL="355600" indent="-343535" algn="just">
              <a:lnSpc>
                <a:spcPct val="100000"/>
              </a:lnSpc>
              <a:spcBef>
                <a:spcPts val="570"/>
              </a:spcBef>
              <a:buFont typeface="Arial MT"/>
              <a:buChar char="•"/>
              <a:tabLst>
                <a:tab pos="356235" algn="l"/>
              </a:tabLst>
            </a:pPr>
            <a:r>
              <a:rPr sz="2150" spc="-5" dirty="0">
                <a:latin typeface="Calibri"/>
                <a:cs typeface="Calibri"/>
              </a:rPr>
              <a:t>Draw</a:t>
            </a:r>
            <a:r>
              <a:rPr sz="2150" spc="60" dirty="0">
                <a:latin typeface="Calibri"/>
                <a:cs typeface="Calibri"/>
              </a:rPr>
              <a:t> </a:t>
            </a:r>
            <a:r>
              <a:rPr sz="2150" spc="-10" dirty="0">
                <a:latin typeface="Calibri"/>
                <a:cs typeface="Calibri"/>
              </a:rPr>
              <a:t>overall</a:t>
            </a:r>
            <a:r>
              <a:rPr sz="2150" spc="135" dirty="0">
                <a:latin typeface="Calibri"/>
                <a:cs typeface="Calibri"/>
              </a:rPr>
              <a:t> </a:t>
            </a:r>
            <a:r>
              <a:rPr sz="2150" dirty="0">
                <a:latin typeface="Calibri"/>
                <a:cs typeface="Calibri"/>
              </a:rPr>
              <a:t>structure</a:t>
            </a:r>
            <a:r>
              <a:rPr sz="2150" spc="95" dirty="0">
                <a:latin typeface="Calibri"/>
                <a:cs typeface="Calibri"/>
              </a:rPr>
              <a:t> </a:t>
            </a:r>
            <a:r>
              <a:rPr sz="2150" dirty="0">
                <a:latin typeface="Calibri"/>
                <a:cs typeface="Calibri"/>
              </a:rPr>
              <a:t>of</a:t>
            </a:r>
            <a:r>
              <a:rPr sz="2150" spc="50" dirty="0">
                <a:latin typeface="Calibri"/>
                <a:cs typeface="Calibri"/>
              </a:rPr>
              <a:t> </a:t>
            </a:r>
            <a:r>
              <a:rPr sz="2150" spc="20" dirty="0">
                <a:latin typeface="Calibri"/>
                <a:cs typeface="Calibri"/>
              </a:rPr>
              <a:t>DBMS</a:t>
            </a:r>
            <a:r>
              <a:rPr sz="2150" spc="30" dirty="0">
                <a:latin typeface="Calibri"/>
                <a:cs typeface="Calibri"/>
              </a:rPr>
              <a:t> </a:t>
            </a:r>
            <a:r>
              <a:rPr sz="2150" spc="10" dirty="0">
                <a:latin typeface="Calibri"/>
                <a:cs typeface="Calibri"/>
              </a:rPr>
              <a:t>and</a:t>
            </a:r>
            <a:r>
              <a:rPr sz="2150" spc="25" dirty="0">
                <a:latin typeface="Calibri"/>
                <a:cs typeface="Calibri"/>
              </a:rPr>
              <a:t> </a:t>
            </a:r>
            <a:r>
              <a:rPr sz="2150" spc="10" dirty="0">
                <a:latin typeface="Calibri"/>
                <a:cs typeface="Calibri"/>
              </a:rPr>
              <a:t>explain</a:t>
            </a:r>
            <a:r>
              <a:rPr sz="2150" spc="30" dirty="0">
                <a:latin typeface="Calibri"/>
                <a:cs typeface="Calibri"/>
              </a:rPr>
              <a:t> </a:t>
            </a:r>
            <a:r>
              <a:rPr sz="2150" spc="20" dirty="0">
                <a:latin typeface="Calibri"/>
                <a:cs typeface="Calibri"/>
              </a:rPr>
              <a:t>its </a:t>
            </a:r>
            <a:r>
              <a:rPr sz="2150" spc="-5" dirty="0">
                <a:latin typeface="Calibri"/>
                <a:cs typeface="Calibri"/>
              </a:rPr>
              <a:t>components</a:t>
            </a:r>
            <a:r>
              <a:rPr sz="2150" spc="250" dirty="0">
                <a:latin typeface="Calibri"/>
                <a:cs typeface="Calibri"/>
              </a:rPr>
              <a:t> </a:t>
            </a:r>
            <a:r>
              <a:rPr sz="2150" spc="20" dirty="0">
                <a:latin typeface="Calibri"/>
                <a:cs typeface="Calibri"/>
              </a:rPr>
              <a:t>in</a:t>
            </a:r>
            <a:r>
              <a:rPr sz="2150" spc="-55" dirty="0">
                <a:latin typeface="Calibri"/>
                <a:cs typeface="Calibri"/>
              </a:rPr>
              <a:t> </a:t>
            </a:r>
            <a:r>
              <a:rPr sz="2150" spc="-25" dirty="0">
                <a:latin typeface="Calibri"/>
                <a:cs typeface="Calibri"/>
              </a:rPr>
              <a:t>brief.</a:t>
            </a:r>
            <a:endParaRPr sz="2150" dirty="0">
              <a:latin typeface="Calibri"/>
              <a:cs typeface="Calibri"/>
            </a:endParaRPr>
          </a:p>
          <a:p>
            <a:pPr marL="355600" marR="5080" indent="-343535" algn="just">
              <a:lnSpc>
                <a:spcPct val="103400"/>
              </a:lnSpc>
              <a:spcBef>
                <a:spcPts val="484"/>
              </a:spcBef>
              <a:buFont typeface="Arial MT"/>
              <a:buChar char="•"/>
              <a:tabLst>
                <a:tab pos="356235" algn="l"/>
              </a:tabLst>
            </a:pPr>
            <a:r>
              <a:rPr sz="2150" dirty="0">
                <a:latin typeface="Calibri"/>
                <a:cs typeface="Calibri"/>
              </a:rPr>
              <a:t>Construct </a:t>
            </a:r>
            <a:r>
              <a:rPr sz="2150" spc="15" dirty="0">
                <a:latin typeface="Calibri"/>
                <a:cs typeface="Calibri"/>
              </a:rPr>
              <a:t>an </a:t>
            </a:r>
            <a:r>
              <a:rPr sz="2150" spc="5" dirty="0">
                <a:latin typeface="Calibri"/>
                <a:cs typeface="Calibri"/>
              </a:rPr>
              <a:t>E-R </a:t>
            </a:r>
            <a:r>
              <a:rPr sz="2150" dirty="0">
                <a:latin typeface="Calibri"/>
                <a:cs typeface="Calibri"/>
              </a:rPr>
              <a:t>diagram </a:t>
            </a:r>
            <a:r>
              <a:rPr sz="2150" spc="-20" dirty="0">
                <a:latin typeface="Calibri"/>
                <a:cs typeface="Calibri"/>
              </a:rPr>
              <a:t>for </a:t>
            </a:r>
            <a:r>
              <a:rPr sz="2150" spc="10" dirty="0">
                <a:latin typeface="Calibri"/>
                <a:cs typeface="Calibri"/>
              </a:rPr>
              <a:t>a hospital </a:t>
            </a:r>
            <a:r>
              <a:rPr sz="2150" spc="20" dirty="0">
                <a:latin typeface="Calibri"/>
                <a:cs typeface="Calibri"/>
              </a:rPr>
              <a:t>with </a:t>
            </a:r>
            <a:r>
              <a:rPr sz="2150" spc="10" dirty="0">
                <a:latin typeface="Calibri"/>
                <a:cs typeface="Calibri"/>
              </a:rPr>
              <a:t>a </a:t>
            </a:r>
            <a:r>
              <a:rPr sz="2150" spc="-15" dirty="0">
                <a:latin typeface="Calibri"/>
                <a:cs typeface="Calibri"/>
              </a:rPr>
              <a:t>set </a:t>
            </a:r>
            <a:r>
              <a:rPr sz="2150" spc="-5" dirty="0">
                <a:latin typeface="Calibri"/>
                <a:cs typeface="Calibri"/>
              </a:rPr>
              <a:t>of </a:t>
            </a:r>
            <a:r>
              <a:rPr sz="2150" spc="5" dirty="0">
                <a:latin typeface="Calibri"/>
                <a:cs typeface="Calibri"/>
              </a:rPr>
              <a:t>patients </a:t>
            </a:r>
            <a:r>
              <a:rPr sz="2150" spc="30" dirty="0">
                <a:latin typeface="Calibri"/>
                <a:cs typeface="Calibri"/>
              </a:rPr>
              <a:t>and </a:t>
            </a:r>
            <a:r>
              <a:rPr sz="2150" spc="10" dirty="0">
                <a:latin typeface="Calibri"/>
                <a:cs typeface="Calibri"/>
              </a:rPr>
              <a:t>a </a:t>
            </a:r>
            <a:r>
              <a:rPr sz="2150" spc="15" dirty="0">
                <a:latin typeface="Calibri"/>
                <a:cs typeface="Calibri"/>
              </a:rPr>
              <a:t> </a:t>
            </a:r>
            <a:r>
              <a:rPr sz="2150" spc="-15" dirty="0">
                <a:latin typeface="Calibri"/>
                <a:cs typeface="Calibri"/>
              </a:rPr>
              <a:t>set </a:t>
            </a:r>
            <a:r>
              <a:rPr sz="2150" spc="-5" dirty="0">
                <a:latin typeface="Calibri"/>
                <a:cs typeface="Calibri"/>
              </a:rPr>
              <a:t>of </a:t>
            </a:r>
            <a:r>
              <a:rPr sz="2150" spc="10" dirty="0">
                <a:latin typeface="Calibri"/>
                <a:cs typeface="Calibri"/>
              </a:rPr>
              <a:t>medical </a:t>
            </a:r>
            <a:r>
              <a:rPr sz="2150" spc="-5" dirty="0">
                <a:latin typeface="Calibri"/>
                <a:cs typeface="Calibri"/>
              </a:rPr>
              <a:t>doctors. </a:t>
            </a:r>
            <a:r>
              <a:rPr sz="2150" spc="15" dirty="0">
                <a:latin typeface="Calibri"/>
                <a:cs typeface="Calibri"/>
              </a:rPr>
              <a:t>Associated </a:t>
            </a:r>
            <a:r>
              <a:rPr sz="2150" spc="20" dirty="0">
                <a:latin typeface="Calibri"/>
                <a:cs typeface="Calibri"/>
              </a:rPr>
              <a:t>with </a:t>
            </a:r>
            <a:r>
              <a:rPr sz="2150" spc="-5" dirty="0">
                <a:latin typeface="Calibri"/>
                <a:cs typeface="Calibri"/>
              </a:rPr>
              <a:t>each </a:t>
            </a:r>
            <a:r>
              <a:rPr sz="2150" spc="5" dirty="0">
                <a:latin typeface="Calibri"/>
                <a:cs typeface="Calibri"/>
              </a:rPr>
              <a:t>patient, </a:t>
            </a:r>
            <a:r>
              <a:rPr sz="2150" spc="10" dirty="0">
                <a:latin typeface="Calibri"/>
                <a:cs typeface="Calibri"/>
              </a:rPr>
              <a:t>a </a:t>
            </a:r>
            <a:r>
              <a:rPr sz="2150" spc="5" dirty="0">
                <a:latin typeface="Calibri"/>
                <a:cs typeface="Calibri"/>
              </a:rPr>
              <a:t>log </a:t>
            </a:r>
            <a:r>
              <a:rPr sz="2150" spc="-5" dirty="0">
                <a:latin typeface="Calibri"/>
                <a:cs typeface="Calibri"/>
              </a:rPr>
              <a:t>of </a:t>
            </a:r>
            <a:r>
              <a:rPr sz="2150" spc="10" dirty="0">
                <a:latin typeface="Calibri"/>
                <a:cs typeface="Calibri"/>
              </a:rPr>
              <a:t>the </a:t>
            </a:r>
            <a:r>
              <a:rPr sz="2150" spc="15" dirty="0">
                <a:latin typeface="Calibri"/>
                <a:cs typeface="Calibri"/>
              </a:rPr>
              <a:t> </a:t>
            </a:r>
            <a:r>
              <a:rPr sz="2150" spc="5" dirty="0">
                <a:latin typeface="Calibri"/>
                <a:cs typeface="Calibri"/>
              </a:rPr>
              <a:t>various</a:t>
            </a:r>
            <a:r>
              <a:rPr sz="2150" spc="85" dirty="0">
                <a:latin typeface="Calibri"/>
                <a:cs typeface="Calibri"/>
              </a:rPr>
              <a:t> </a:t>
            </a:r>
            <a:r>
              <a:rPr sz="2150" dirty="0">
                <a:latin typeface="Calibri"/>
                <a:cs typeface="Calibri"/>
              </a:rPr>
              <a:t>tests</a:t>
            </a:r>
            <a:r>
              <a:rPr sz="2150" spc="20" dirty="0">
                <a:latin typeface="Calibri"/>
                <a:cs typeface="Calibri"/>
              </a:rPr>
              <a:t> </a:t>
            </a:r>
            <a:r>
              <a:rPr sz="2150" spc="5" dirty="0">
                <a:latin typeface="Calibri"/>
                <a:cs typeface="Calibri"/>
              </a:rPr>
              <a:t>and</a:t>
            </a:r>
            <a:r>
              <a:rPr sz="2150" spc="25" dirty="0">
                <a:latin typeface="Calibri"/>
                <a:cs typeface="Calibri"/>
              </a:rPr>
              <a:t> </a:t>
            </a:r>
            <a:r>
              <a:rPr sz="2150" dirty="0">
                <a:latin typeface="Calibri"/>
                <a:cs typeface="Calibri"/>
              </a:rPr>
              <a:t>examinations</a:t>
            </a:r>
            <a:r>
              <a:rPr sz="2150" spc="110" dirty="0">
                <a:latin typeface="Calibri"/>
                <a:cs typeface="Calibri"/>
              </a:rPr>
              <a:t> </a:t>
            </a:r>
            <a:r>
              <a:rPr sz="2150" spc="-5" dirty="0">
                <a:latin typeface="Calibri"/>
                <a:cs typeface="Calibri"/>
              </a:rPr>
              <a:t>conducted</a:t>
            </a:r>
            <a:r>
              <a:rPr sz="2150" spc="-5" dirty="0" smtClean="0">
                <a:latin typeface="Calibri"/>
                <a:cs typeface="Calibri"/>
              </a:rPr>
              <a:t>.</a:t>
            </a:r>
            <a:endParaRPr sz="2150" dirty="0">
              <a:latin typeface="Calibri"/>
              <a:cs typeface="Calibri"/>
            </a:endParaRPr>
          </a:p>
        </p:txBody>
      </p:sp>
      <p:grpSp>
        <p:nvGrpSpPr>
          <p:cNvPr id="6" name="object 6"/>
          <p:cNvGrpSpPr/>
          <p:nvPr/>
        </p:nvGrpSpPr>
        <p:grpSpPr>
          <a:xfrm>
            <a:off x="1343025" y="0"/>
            <a:ext cx="7806055" cy="909955"/>
            <a:chOff x="1343025" y="0"/>
            <a:chExt cx="7806055" cy="909955"/>
          </a:xfrm>
        </p:grpSpPr>
        <p:pic>
          <p:nvPicPr>
            <p:cNvPr id="7" name="object 7"/>
            <p:cNvPicPr/>
            <p:nvPr/>
          </p:nvPicPr>
          <p:blipFill>
            <a:blip r:embed="rId2" cstate="print"/>
            <a:stretch>
              <a:fillRect/>
            </a:stretch>
          </p:blipFill>
          <p:spPr>
            <a:xfrm>
              <a:off x="1343025" y="0"/>
              <a:ext cx="7800975" cy="747999"/>
            </a:xfrm>
            <a:prstGeom prst="rect">
              <a:avLst/>
            </a:prstGeom>
          </p:spPr>
        </p:pic>
        <p:pic>
          <p:nvPicPr>
            <p:cNvPr id="8" name="object 8"/>
            <p:cNvPicPr/>
            <p:nvPr/>
          </p:nvPicPr>
          <p:blipFill>
            <a:blip r:embed="rId3" cstate="print"/>
            <a:stretch>
              <a:fillRect/>
            </a:stretch>
          </p:blipFill>
          <p:spPr>
            <a:xfrm>
              <a:off x="1676400" y="0"/>
              <a:ext cx="7253351" cy="909574"/>
            </a:xfrm>
            <a:prstGeom prst="rect">
              <a:avLst/>
            </a:prstGeom>
          </p:spPr>
        </p:pic>
        <p:pic>
          <p:nvPicPr>
            <p:cNvPr id="9" name="object 9"/>
            <p:cNvPicPr/>
            <p:nvPr/>
          </p:nvPicPr>
          <p:blipFill>
            <a:blip r:embed="rId4" cstate="print"/>
            <a:stretch>
              <a:fillRect/>
            </a:stretch>
          </p:blipFill>
          <p:spPr>
            <a:xfrm>
              <a:off x="1376426" y="4825"/>
              <a:ext cx="7767574" cy="685800"/>
            </a:xfrm>
            <a:prstGeom prst="rect">
              <a:avLst/>
            </a:prstGeom>
          </p:spPr>
        </p:pic>
        <p:sp>
          <p:nvSpPr>
            <p:cNvPr id="10" name="object 10"/>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218439" rIns="0" bIns="0" rtlCol="0">
            <a:spAutoFit/>
          </a:bodyPr>
          <a:lstStyle/>
          <a:p>
            <a:pPr marL="1979930">
              <a:lnSpc>
                <a:spcPct val="100000"/>
              </a:lnSpc>
              <a:spcBef>
                <a:spcPts val="130"/>
              </a:spcBef>
            </a:pPr>
            <a:r>
              <a:rPr dirty="0"/>
              <a:t>Expected</a:t>
            </a:r>
            <a:r>
              <a:rPr spc="-95" dirty="0"/>
              <a:t> </a:t>
            </a:r>
            <a:r>
              <a:rPr spc="10" dirty="0"/>
              <a:t>Questions</a:t>
            </a:r>
            <a:r>
              <a:rPr spc="-185" dirty="0"/>
              <a:t> </a:t>
            </a:r>
            <a:r>
              <a:rPr spc="-15" dirty="0"/>
              <a:t>for</a:t>
            </a:r>
            <a:r>
              <a:rPr spc="-45" dirty="0"/>
              <a:t> </a:t>
            </a:r>
            <a:r>
              <a:rPr spc="-5" dirty="0"/>
              <a:t>University</a:t>
            </a:r>
            <a:r>
              <a:rPr spc="-85" dirty="0"/>
              <a:t> </a:t>
            </a:r>
            <a:r>
              <a:rPr spc="5" dirty="0"/>
              <a:t>Exam</a:t>
            </a:r>
          </a:p>
        </p:txBody>
      </p:sp>
      <p:pic>
        <p:nvPicPr>
          <p:cNvPr id="12" name="object 12"/>
          <p:cNvPicPr/>
          <p:nvPr/>
        </p:nvPicPr>
        <p:blipFill>
          <a:blip r:embed="rId5" cstate="print"/>
          <a:stretch>
            <a:fillRect/>
          </a:stretch>
        </p:blipFill>
        <p:spPr>
          <a:xfrm>
            <a:off x="0" y="0"/>
            <a:ext cx="1381124" cy="781050"/>
          </a:xfrm>
          <a:prstGeom prst="rect">
            <a:avLst/>
          </a:prstGeom>
        </p:spPr>
      </p:pic>
      <p:sp>
        <p:nvSpPr>
          <p:cNvPr id="14" name="object 14"/>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7" name="object 17"/>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151</a:t>
            </a:fld>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151</a:t>
            </a:fld>
            <a:endParaRPr lang="en-IN"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800475" y="0"/>
              <a:ext cx="29385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848100" y="0"/>
              <a:ext cx="2843276" cy="890524"/>
            </a:xfrm>
            <a:prstGeom prst="rect">
              <a:avLst/>
            </a:prstGeom>
          </p:spPr>
        </p:pic>
      </p:grpSp>
      <p:sp>
        <p:nvSpPr>
          <p:cNvPr id="7" name="object 7"/>
          <p:cNvSpPr txBox="1">
            <a:spLocks noGrp="1"/>
          </p:cNvSpPr>
          <p:nvPr>
            <p:ph type="title"/>
          </p:nvPr>
        </p:nvSpPr>
        <p:spPr>
          <a:xfrm>
            <a:off x="4112640" y="57785"/>
            <a:ext cx="230441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Recap</a:t>
            </a:r>
            <a:r>
              <a:rPr b="1" spc="-90" dirty="0">
                <a:latin typeface="Calibri"/>
                <a:cs typeface="Calibri"/>
              </a:rPr>
              <a:t> </a:t>
            </a:r>
            <a:r>
              <a:rPr b="1" spc="5" dirty="0">
                <a:latin typeface="Calibri"/>
                <a:cs typeface="Calibri"/>
              </a:rPr>
              <a:t>of</a:t>
            </a:r>
            <a:r>
              <a:rPr b="1" spc="-60" dirty="0">
                <a:latin typeface="Calibri"/>
                <a:cs typeface="Calibri"/>
              </a:rPr>
              <a:t> </a:t>
            </a:r>
            <a:r>
              <a:rPr b="1" spc="15" dirty="0">
                <a:latin typeface="Calibri"/>
                <a:cs typeface="Calibri"/>
              </a:rPr>
              <a:t>Unit</a:t>
            </a:r>
          </a:p>
        </p:txBody>
      </p:sp>
      <p:sp>
        <p:nvSpPr>
          <p:cNvPr id="8" name="object 8"/>
          <p:cNvSpPr txBox="1"/>
          <p:nvPr/>
        </p:nvSpPr>
        <p:spPr>
          <a:xfrm>
            <a:off x="1233169" y="1978088"/>
            <a:ext cx="6278880" cy="2232021"/>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400" dirty="0">
                <a:latin typeface="Calibri"/>
                <a:cs typeface="Calibri"/>
              </a:rPr>
              <a:t>Knowledge</a:t>
            </a:r>
            <a:r>
              <a:rPr sz="2400" spc="-120" dirty="0">
                <a:latin typeface="Calibri"/>
                <a:cs typeface="Calibri"/>
              </a:rPr>
              <a:t> </a:t>
            </a:r>
            <a:r>
              <a:rPr sz="2400" dirty="0">
                <a:latin typeface="Calibri"/>
                <a:cs typeface="Calibri"/>
              </a:rPr>
              <a:t>of</a:t>
            </a:r>
            <a:r>
              <a:rPr sz="2400" spc="50" dirty="0">
                <a:latin typeface="Calibri"/>
                <a:cs typeface="Calibri"/>
              </a:rPr>
              <a:t> </a:t>
            </a:r>
            <a:r>
              <a:rPr sz="2400" spc="10" dirty="0">
                <a:latin typeface="Calibri"/>
                <a:cs typeface="Calibri"/>
              </a:rPr>
              <a:t>database</a:t>
            </a:r>
            <a:r>
              <a:rPr sz="2400" spc="-180" dirty="0">
                <a:latin typeface="Calibri"/>
                <a:cs typeface="Calibri"/>
              </a:rPr>
              <a:t> </a:t>
            </a:r>
            <a:r>
              <a:rPr sz="2400" spc="-15" dirty="0">
                <a:latin typeface="Calibri"/>
                <a:cs typeface="Calibri"/>
              </a:rPr>
              <a:t>architecture.</a:t>
            </a:r>
            <a:endParaRPr sz="2400" dirty="0">
              <a:latin typeface="Calibri"/>
              <a:cs typeface="Calibri"/>
            </a:endParaRPr>
          </a:p>
          <a:p>
            <a:pPr>
              <a:lnSpc>
                <a:spcPct val="100000"/>
              </a:lnSpc>
              <a:spcBef>
                <a:spcPts val="25"/>
              </a:spcBef>
              <a:buFont typeface="Arial MT"/>
              <a:buChar char="•"/>
            </a:pPr>
            <a:endParaRPr sz="2400" dirty="0">
              <a:latin typeface="Calibri"/>
              <a:cs typeface="Calibri"/>
            </a:endParaRPr>
          </a:p>
          <a:p>
            <a:pPr marL="355600" indent="-343535">
              <a:lnSpc>
                <a:spcPct val="100000"/>
              </a:lnSpc>
              <a:buFont typeface="Arial MT"/>
              <a:buChar char="•"/>
              <a:tabLst>
                <a:tab pos="355600" algn="l"/>
                <a:tab pos="356235" algn="l"/>
              </a:tabLst>
            </a:pPr>
            <a:r>
              <a:rPr sz="2400" dirty="0">
                <a:latin typeface="Calibri"/>
                <a:cs typeface="Calibri"/>
              </a:rPr>
              <a:t>Knowledge</a:t>
            </a:r>
            <a:r>
              <a:rPr sz="2400" spc="-120" dirty="0">
                <a:latin typeface="Calibri"/>
                <a:cs typeface="Calibri"/>
              </a:rPr>
              <a:t> </a:t>
            </a:r>
            <a:r>
              <a:rPr sz="2400" dirty="0">
                <a:latin typeface="Calibri"/>
                <a:cs typeface="Calibri"/>
              </a:rPr>
              <a:t>of</a:t>
            </a:r>
            <a:r>
              <a:rPr sz="2400" spc="50" dirty="0">
                <a:latin typeface="Calibri"/>
                <a:cs typeface="Calibri"/>
              </a:rPr>
              <a:t> </a:t>
            </a:r>
            <a:r>
              <a:rPr sz="2400" dirty="0">
                <a:latin typeface="Calibri"/>
                <a:cs typeface="Calibri"/>
              </a:rPr>
              <a:t>Entity</a:t>
            </a:r>
            <a:r>
              <a:rPr sz="2400" spc="-20" dirty="0">
                <a:latin typeface="Calibri"/>
                <a:cs typeface="Calibri"/>
              </a:rPr>
              <a:t> </a:t>
            </a:r>
            <a:r>
              <a:rPr sz="2400" dirty="0">
                <a:latin typeface="Calibri"/>
                <a:cs typeface="Calibri"/>
              </a:rPr>
              <a:t>Relationship</a:t>
            </a:r>
            <a:r>
              <a:rPr sz="2400" spc="-155" dirty="0">
                <a:latin typeface="Calibri"/>
                <a:cs typeface="Calibri"/>
              </a:rPr>
              <a:t> </a:t>
            </a:r>
            <a:r>
              <a:rPr sz="2400" spc="5" dirty="0">
                <a:latin typeface="Calibri"/>
                <a:cs typeface="Calibri"/>
              </a:rPr>
              <a:t>model</a:t>
            </a:r>
            <a:r>
              <a:rPr sz="2400" spc="-20" dirty="0">
                <a:latin typeface="Calibri"/>
                <a:cs typeface="Calibri"/>
              </a:rPr>
              <a:t> </a:t>
            </a:r>
            <a:r>
              <a:rPr sz="2400" spc="10" dirty="0">
                <a:latin typeface="Calibri"/>
                <a:cs typeface="Calibri"/>
              </a:rPr>
              <a:t>and</a:t>
            </a:r>
            <a:r>
              <a:rPr sz="2400" spc="-20" dirty="0">
                <a:latin typeface="Calibri"/>
                <a:cs typeface="Calibri"/>
              </a:rPr>
              <a:t> </a:t>
            </a:r>
            <a:r>
              <a:rPr sz="2400" dirty="0">
                <a:latin typeface="Calibri"/>
                <a:cs typeface="Calibri"/>
              </a:rPr>
              <a:t>its</a:t>
            </a:r>
            <a:r>
              <a:rPr sz="2400" spc="30" dirty="0">
                <a:latin typeface="Calibri"/>
                <a:cs typeface="Calibri"/>
              </a:rPr>
              <a:t> </a:t>
            </a:r>
            <a:r>
              <a:rPr sz="2400" spc="-5" dirty="0">
                <a:latin typeface="Calibri"/>
                <a:cs typeface="Calibri"/>
              </a:rPr>
              <a:t>concepts.</a:t>
            </a:r>
            <a:endParaRPr sz="2400" dirty="0">
              <a:latin typeface="Calibri"/>
              <a:cs typeface="Calibri"/>
            </a:endParaRPr>
          </a:p>
          <a:p>
            <a:pPr>
              <a:lnSpc>
                <a:spcPct val="100000"/>
              </a:lnSpc>
              <a:spcBef>
                <a:spcPts val="30"/>
              </a:spcBef>
              <a:buFont typeface="Arial MT"/>
              <a:buChar char="•"/>
            </a:pPr>
            <a:endParaRPr sz="2400" dirty="0">
              <a:latin typeface="Calibri"/>
              <a:cs typeface="Calibri"/>
            </a:endParaRPr>
          </a:p>
          <a:p>
            <a:pPr marL="355600" indent="-343535">
              <a:lnSpc>
                <a:spcPct val="100000"/>
              </a:lnSpc>
              <a:buFont typeface="Arial MT"/>
              <a:buChar char="•"/>
              <a:tabLst>
                <a:tab pos="355600" algn="l"/>
                <a:tab pos="356235" algn="l"/>
              </a:tabLst>
            </a:pPr>
            <a:r>
              <a:rPr sz="2400" spc="40" dirty="0">
                <a:latin typeface="Calibri"/>
                <a:cs typeface="Calibri"/>
              </a:rPr>
              <a:t>D</a:t>
            </a:r>
            <a:r>
              <a:rPr sz="2400" spc="10" dirty="0">
                <a:latin typeface="Calibri"/>
                <a:cs typeface="Calibri"/>
              </a:rPr>
              <a:t>ata</a:t>
            </a:r>
            <a:r>
              <a:rPr sz="2400" spc="-5" dirty="0">
                <a:latin typeface="Calibri"/>
                <a:cs typeface="Calibri"/>
              </a:rPr>
              <a:t>b</a:t>
            </a:r>
            <a:r>
              <a:rPr sz="2400" spc="40" dirty="0">
                <a:latin typeface="Calibri"/>
                <a:cs typeface="Calibri"/>
              </a:rPr>
              <a:t>s</a:t>
            </a:r>
            <a:r>
              <a:rPr sz="2400" spc="10" dirty="0">
                <a:latin typeface="Calibri"/>
                <a:cs typeface="Calibri"/>
              </a:rPr>
              <a:t>e</a:t>
            </a:r>
            <a:r>
              <a:rPr sz="2400" spc="-185" dirty="0">
                <a:latin typeface="Calibri"/>
                <a:cs typeface="Calibri"/>
              </a:rPr>
              <a:t> </a:t>
            </a:r>
            <a:r>
              <a:rPr sz="2400" spc="-85" dirty="0">
                <a:latin typeface="Calibri"/>
                <a:cs typeface="Calibri"/>
              </a:rPr>
              <a:t>V</a:t>
            </a:r>
            <a:r>
              <a:rPr sz="2400" spc="-25" dirty="0">
                <a:latin typeface="Calibri"/>
                <a:cs typeface="Calibri"/>
              </a:rPr>
              <a:t>/</a:t>
            </a:r>
            <a:r>
              <a:rPr sz="2400" spc="10" dirty="0">
                <a:latin typeface="Calibri"/>
                <a:cs typeface="Calibri"/>
              </a:rPr>
              <a:t>S</a:t>
            </a:r>
            <a:r>
              <a:rPr sz="2400" spc="40" dirty="0">
                <a:latin typeface="Calibri"/>
                <a:cs typeface="Calibri"/>
              </a:rPr>
              <a:t> </a:t>
            </a:r>
            <a:r>
              <a:rPr sz="2400" spc="-20" dirty="0">
                <a:latin typeface="Calibri"/>
                <a:cs typeface="Calibri"/>
              </a:rPr>
              <a:t>F</a:t>
            </a:r>
            <a:r>
              <a:rPr sz="2400" spc="-10" dirty="0">
                <a:latin typeface="Calibri"/>
                <a:cs typeface="Calibri"/>
              </a:rPr>
              <a:t>il</a:t>
            </a:r>
            <a:r>
              <a:rPr sz="2400" spc="10" dirty="0">
                <a:latin typeface="Calibri"/>
                <a:cs typeface="Calibri"/>
              </a:rPr>
              <a:t>e</a:t>
            </a:r>
            <a:r>
              <a:rPr sz="2400" spc="35" dirty="0">
                <a:latin typeface="Calibri"/>
                <a:cs typeface="Calibri"/>
              </a:rPr>
              <a:t> </a:t>
            </a:r>
            <a:r>
              <a:rPr sz="2400" spc="40" dirty="0">
                <a:latin typeface="Calibri"/>
                <a:cs typeface="Calibri"/>
              </a:rPr>
              <a:t>s</a:t>
            </a:r>
            <a:r>
              <a:rPr sz="2400" spc="-10" dirty="0">
                <a:latin typeface="Calibri"/>
                <a:cs typeface="Calibri"/>
              </a:rPr>
              <a:t>y</a:t>
            </a:r>
            <a:r>
              <a:rPr sz="2400" spc="40" dirty="0">
                <a:latin typeface="Calibri"/>
                <a:cs typeface="Calibri"/>
              </a:rPr>
              <a:t>s</a:t>
            </a:r>
            <a:r>
              <a:rPr sz="2400" spc="5" dirty="0">
                <a:latin typeface="Calibri"/>
                <a:cs typeface="Calibri"/>
              </a:rPr>
              <a:t>t</a:t>
            </a:r>
            <a:r>
              <a:rPr sz="2400" spc="-30" dirty="0">
                <a:latin typeface="Calibri"/>
                <a:cs typeface="Calibri"/>
              </a:rPr>
              <a:t>e</a:t>
            </a:r>
            <a:r>
              <a:rPr sz="2400" spc="55" dirty="0">
                <a:latin typeface="Calibri"/>
                <a:cs typeface="Calibri"/>
              </a:rPr>
              <a:t>m</a:t>
            </a:r>
            <a:r>
              <a:rPr sz="2400" spc="5" dirty="0">
                <a:latin typeface="Calibri"/>
                <a:cs typeface="Calibri"/>
              </a:rPr>
              <a:t>.</a:t>
            </a:r>
            <a:endParaRPr sz="2400" dirty="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152</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152</a:t>
            </a:fld>
            <a:endParaRPr lang="en-IN"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7914" y="3048000"/>
            <a:ext cx="3536315" cy="588645"/>
            <a:chOff x="2854515" y="1395285"/>
            <a:chExt cx="3536315" cy="588645"/>
          </a:xfrm>
        </p:grpSpPr>
        <p:pic>
          <p:nvPicPr>
            <p:cNvPr id="3" name="object 3"/>
            <p:cNvPicPr/>
            <p:nvPr/>
          </p:nvPicPr>
          <p:blipFill>
            <a:blip r:embed="rId2" cstate="print"/>
            <a:stretch>
              <a:fillRect/>
            </a:stretch>
          </p:blipFill>
          <p:spPr>
            <a:xfrm>
              <a:off x="2859277" y="1400047"/>
              <a:ext cx="3526536" cy="579119"/>
            </a:xfrm>
            <a:prstGeom prst="rect">
              <a:avLst/>
            </a:prstGeom>
          </p:spPr>
        </p:pic>
        <p:pic>
          <p:nvPicPr>
            <p:cNvPr id="4" name="object 4"/>
            <p:cNvPicPr/>
            <p:nvPr/>
          </p:nvPicPr>
          <p:blipFill>
            <a:blip r:embed="rId3" cstate="print"/>
            <a:stretch>
              <a:fillRect/>
            </a:stretch>
          </p:blipFill>
          <p:spPr>
            <a:xfrm>
              <a:off x="3846131" y="1795970"/>
              <a:ext cx="141223" cy="115062"/>
            </a:xfrm>
            <a:prstGeom prst="rect">
              <a:avLst/>
            </a:prstGeom>
          </p:spPr>
        </p:pic>
        <p:sp>
          <p:nvSpPr>
            <p:cNvPr id="5" name="object 5"/>
            <p:cNvSpPr/>
            <p:nvPr/>
          </p:nvSpPr>
          <p:spPr>
            <a:xfrm>
              <a:off x="2859277" y="1400047"/>
              <a:ext cx="3526790" cy="579120"/>
            </a:xfrm>
            <a:custGeom>
              <a:avLst/>
              <a:gdLst/>
              <a:ahLst/>
              <a:cxnLst/>
              <a:rect l="l" t="t" r="r" b="b"/>
              <a:pathLst>
                <a:path w="3526790" h="579119">
                  <a:moveTo>
                    <a:pt x="2907030" y="248792"/>
                  </a:moveTo>
                  <a:lnTo>
                    <a:pt x="2866898" y="257301"/>
                  </a:lnTo>
                  <a:lnTo>
                    <a:pt x="2833514" y="290314"/>
                  </a:lnTo>
                  <a:lnTo>
                    <a:pt x="2819659" y="332414"/>
                  </a:lnTo>
                  <a:lnTo>
                    <a:pt x="2816606" y="372490"/>
                  </a:lnTo>
                  <a:lnTo>
                    <a:pt x="2816889" y="385679"/>
                  </a:lnTo>
                  <a:lnTo>
                    <a:pt x="2823672" y="433123"/>
                  </a:lnTo>
                  <a:lnTo>
                    <a:pt x="2841081" y="469570"/>
                  </a:lnTo>
                  <a:lnTo>
                    <a:pt x="2882058" y="494538"/>
                  </a:lnTo>
                  <a:lnTo>
                    <a:pt x="2905379" y="496824"/>
                  </a:lnTo>
                  <a:lnTo>
                    <a:pt x="2916638" y="496300"/>
                  </a:lnTo>
                  <a:lnTo>
                    <a:pt x="2954083" y="483776"/>
                  </a:lnTo>
                  <a:lnTo>
                    <a:pt x="2983706" y="446484"/>
                  </a:lnTo>
                  <a:lnTo>
                    <a:pt x="2994469" y="401161"/>
                  </a:lnTo>
                  <a:lnTo>
                    <a:pt x="2995803" y="373634"/>
                  </a:lnTo>
                  <a:lnTo>
                    <a:pt x="2995539" y="360445"/>
                  </a:lnTo>
                  <a:lnTo>
                    <a:pt x="2989008" y="313001"/>
                  </a:lnTo>
                  <a:lnTo>
                    <a:pt x="2971456" y="276552"/>
                  </a:lnTo>
                  <a:lnTo>
                    <a:pt x="2930620" y="251174"/>
                  </a:lnTo>
                  <a:lnTo>
                    <a:pt x="2907030" y="248792"/>
                  </a:lnTo>
                  <a:close/>
                </a:path>
                <a:path w="3526790" h="579119">
                  <a:moveTo>
                    <a:pt x="3229483" y="174371"/>
                  </a:moveTo>
                  <a:lnTo>
                    <a:pt x="3239516" y="174371"/>
                  </a:lnTo>
                  <a:lnTo>
                    <a:pt x="3247898" y="174751"/>
                  </a:lnTo>
                  <a:lnTo>
                    <a:pt x="3254375" y="175387"/>
                  </a:lnTo>
                  <a:lnTo>
                    <a:pt x="3260979" y="176022"/>
                  </a:lnTo>
                  <a:lnTo>
                    <a:pt x="3266186" y="177037"/>
                  </a:lnTo>
                  <a:lnTo>
                    <a:pt x="3270123" y="178435"/>
                  </a:lnTo>
                  <a:lnTo>
                    <a:pt x="3274187" y="179831"/>
                  </a:lnTo>
                  <a:lnTo>
                    <a:pt x="3276981" y="181482"/>
                  </a:lnTo>
                  <a:lnTo>
                    <a:pt x="3278505" y="183514"/>
                  </a:lnTo>
                  <a:lnTo>
                    <a:pt x="3280156" y="185674"/>
                  </a:lnTo>
                  <a:lnTo>
                    <a:pt x="3281045" y="187960"/>
                  </a:lnTo>
                  <a:lnTo>
                    <a:pt x="3281045" y="190753"/>
                  </a:lnTo>
                  <a:lnTo>
                    <a:pt x="3281045" y="397001"/>
                  </a:lnTo>
                  <a:lnTo>
                    <a:pt x="3284728" y="440816"/>
                  </a:lnTo>
                  <a:lnTo>
                    <a:pt x="3304555" y="476361"/>
                  </a:lnTo>
                  <a:lnTo>
                    <a:pt x="3342386" y="489457"/>
                  </a:lnTo>
                  <a:lnTo>
                    <a:pt x="3352218" y="488574"/>
                  </a:lnTo>
                  <a:lnTo>
                    <a:pt x="3391975" y="467205"/>
                  </a:lnTo>
                  <a:lnTo>
                    <a:pt x="3424301" y="433450"/>
                  </a:lnTo>
                  <a:lnTo>
                    <a:pt x="3424301" y="190753"/>
                  </a:lnTo>
                  <a:lnTo>
                    <a:pt x="3424301" y="187960"/>
                  </a:lnTo>
                  <a:lnTo>
                    <a:pt x="3434715" y="178435"/>
                  </a:lnTo>
                  <a:lnTo>
                    <a:pt x="3438652" y="177037"/>
                  </a:lnTo>
                  <a:lnTo>
                    <a:pt x="3443859" y="176022"/>
                  </a:lnTo>
                  <a:lnTo>
                    <a:pt x="3450463" y="175387"/>
                  </a:lnTo>
                  <a:lnTo>
                    <a:pt x="3457067" y="174751"/>
                  </a:lnTo>
                  <a:lnTo>
                    <a:pt x="3465322" y="174371"/>
                  </a:lnTo>
                  <a:lnTo>
                    <a:pt x="3475482" y="174371"/>
                  </a:lnTo>
                  <a:lnTo>
                    <a:pt x="3485515" y="174371"/>
                  </a:lnTo>
                  <a:lnTo>
                    <a:pt x="3493897" y="174751"/>
                  </a:lnTo>
                  <a:lnTo>
                    <a:pt x="3500374" y="175387"/>
                  </a:lnTo>
                  <a:lnTo>
                    <a:pt x="3506978" y="176022"/>
                  </a:lnTo>
                  <a:lnTo>
                    <a:pt x="3512185" y="177037"/>
                  </a:lnTo>
                  <a:lnTo>
                    <a:pt x="3515995" y="178435"/>
                  </a:lnTo>
                  <a:lnTo>
                    <a:pt x="3519805" y="179831"/>
                  </a:lnTo>
                  <a:lnTo>
                    <a:pt x="3522472" y="181482"/>
                  </a:lnTo>
                  <a:lnTo>
                    <a:pt x="3524123" y="183514"/>
                  </a:lnTo>
                  <a:lnTo>
                    <a:pt x="3525774" y="185674"/>
                  </a:lnTo>
                  <a:lnTo>
                    <a:pt x="3526536" y="187960"/>
                  </a:lnTo>
                  <a:lnTo>
                    <a:pt x="3526536" y="190753"/>
                  </a:lnTo>
                  <a:lnTo>
                    <a:pt x="3526536" y="555751"/>
                  </a:lnTo>
                  <a:lnTo>
                    <a:pt x="3526536" y="558546"/>
                  </a:lnTo>
                  <a:lnTo>
                    <a:pt x="3525901" y="560959"/>
                  </a:lnTo>
                  <a:lnTo>
                    <a:pt x="3524504" y="562990"/>
                  </a:lnTo>
                  <a:lnTo>
                    <a:pt x="3523234" y="565023"/>
                  </a:lnTo>
                  <a:lnTo>
                    <a:pt x="3503930" y="571118"/>
                  </a:lnTo>
                  <a:lnTo>
                    <a:pt x="3498342" y="571880"/>
                  </a:lnTo>
                  <a:lnTo>
                    <a:pt x="3491230" y="572135"/>
                  </a:lnTo>
                  <a:lnTo>
                    <a:pt x="3482848" y="572135"/>
                  </a:lnTo>
                  <a:lnTo>
                    <a:pt x="3473831" y="572135"/>
                  </a:lnTo>
                  <a:lnTo>
                    <a:pt x="3466465" y="571880"/>
                  </a:lnTo>
                  <a:lnTo>
                    <a:pt x="3460877" y="571118"/>
                  </a:lnTo>
                  <a:lnTo>
                    <a:pt x="3455289" y="570484"/>
                  </a:lnTo>
                  <a:lnTo>
                    <a:pt x="3440684" y="562990"/>
                  </a:lnTo>
                  <a:lnTo>
                    <a:pt x="3439287" y="560959"/>
                  </a:lnTo>
                  <a:lnTo>
                    <a:pt x="3438652" y="558546"/>
                  </a:lnTo>
                  <a:lnTo>
                    <a:pt x="3438652" y="555751"/>
                  </a:lnTo>
                  <a:lnTo>
                    <a:pt x="3438652" y="513588"/>
                  </a:lnTo>
                  <a:lnTo>
                    <a:pt x="3408092" y="542258"/>
                  </a:lnTo>
                  <a:lnTo>
                    <a:pt x="3361219" y="569904"/>
                  </a:lnTo>
                  <a:lnTo>
                    <a:pt x="3312160" y="579119"/>
                  </a:lnTo>
                  <a:lnTo>
                    <a:pt x="3294062" y="578356"/>
                  </a:lnTo>
                  <a:lnTo>
                    <a:pt x="3248914" y="566801"/>
                  </a:lnTo>
                  <a:lnTo>
                    <a:pt x="3216034" y="543369"/>
                  </a:lnTo>
                  <a:lnTo>
                    <a:pt x="3194081" y="510301"/>
                  </a:lnTo>
                  <a:lnTo>
                    <a:pt x="3182106" y="469136"/>
                  </a:lnTo>
                  <a:lnTo>
                    <a:pt x="3178302" y="414147"/>
                  </a:lnTo>
                  <a:lnTo>
                    <a:pt x="3178302" y="190753"/>
                  </a:lnTo>
                  <a:lnTo>
                    <a:pt x="3178302" y="187960"/>
                  </a:lnTo>
                  <a:lnTo>
                    <a:pt x="3179064" y="185674"/>
                  </a:lnTo>
                  <a:lnTo>
                    <a:pt x="3180588" y="183514"/>
                  </a:lnTo>
                  <a:lnTo>
                    <a:pt x="3181985" y="181482"/>
                  </a:lnTo>
                  <a:lnTo>
                    <a:pt x="3184779" y="179831"/>
                  </a:lnTo>
                  <a:lnTo>
                    <a:pt x="3188716" y="178435"/>
                  </a:lnTo>
                  <a:lnTo>
                    <a:pt x="3192653" y="177037"/>
                  </a:lnTo>
                  <a:lnTo>
                    <a:pt x="3197987" y="176022"/>
                  </a:lnTo>
                  <a:lnTo>
                    <a:pt x="3204718" y="175387"/>
                  </a:lnTo>
                  <a:lnTo>
                    <a:pt x="3211322" y="174751"/>
                  </a:lnTo>
                  <a:lnTo>
                    <a:pt x="3219577" y="174371"/>
                  </a:lnTo>
                  <a:lnTo>
                    <a:pt x="3229483" y="174371"/>
                  </a:lnTo>
                  <a:close/>
                </a:path>
                <a:path w="3526790" h="579119">
                  <a:moveTo>
                    <a:pt x="2910713" y="167386"/>
                  </a:moveTo>
                  <a:lnTo>
                    <a:pt x="2956544" y="170719"/>
                  </a:lnTo>
                  <a:lnTo>
                    <a:pt x="2995803" y="180721"/>
                  </a:lnTo>
                  <a:lnTo>
                    <a:pt x="3042844" y="207688"/>
                  </a:lnTo>
                  <a:lnTo>
                    <a:pt x="3075892" y="248523"/>
                  </a:lnTo>
                  <a:lnTo>
                    <a:pt x="3095418" y="302740"/>
                  </a:lnTo>
                  <a:lnTo>
                    <a:pt x="3101133" y="345896"/>
                  </a:lnTo>
                  <a:lnTo>
                    <a:pt x="3101848" y="369569"/>
                  </a:lnTo>
                  <a:lnTo>
                    <a:pt x="3101084" y="392384"/>
                  </a:lnTo>
                  <a:lnTo>
                    <a:pt x="3094936" y="434917"/>
                  </a:lnTo>
                  <a:lnTo>
                    <a:pt x="3082625" y="473235"/>
                  </a:lnTo>
                  <a:lnTo>
                    <a:pt x="3052318" y="521080"/>
                  </a:lnTo>
                  <a:lnTo>
                    <a:pt x="3007758" y="555621"/>
                  </a:lnTo>
                  <a:lnTo>
                    <a:pt x="2970061" y="570601"/>
                  </a:lnTo>
                  <a:lnTo>
                    <a:pt x="2926056" y="578169"/>
                  </a:lnTo>
                  <a:lnTo>
                    <a:pt x="2901696" y="579119"/>
                  </a:lnTo>
                  <a:lnTo>
                    <a:pt x="2878119" y="578284"/>
                  </a:lnTo>
                  <a:lnTo>
                    <a:pt x="2835777" y="571565"/>
                  </a:lnTo>
                  <a:lnTo>
                    <a:pt x="2799746" y="558131"/>
                  </a:lnTo>
                  <a:lnTo>
                    <a:pt x="2757170" y="526288"/>
                  </a:lnTo>
                  <a:lnTo>
                    <a:pt x="2728487" y="481014"/>
                  </a:lnTo>
                  <a:lnTo>
                    <a:pt x="2716990" y="443408"/>
                  </a:lnTo>
                  <a:lnTo>
                    <a:pt x="2711275" y="400442"/>
                  </a:lnTo>
                  <a:lnTo>
                    <a:pt x="2710561" y="376936"/>
                  </a:lnTo>
                  <a:lnTo>
                    <a:pt x="2711344" y="354099"/>
                  </a:lnTo>
                  <a:lnTo>
                    <a:pt x="2717579" y="311427"/>
                  </a:lnTo>
                  <a:lnTo>
                    <a:pt x="2730057" y="272946"/>
                  </a:lnTo>
                  <a:lnTo>
                    <a:pt x="2760472" y="225298"/>
                  </a:lnTo>
                  <a:lnTo>
                    <a:pt x="2804977" y="190882"/>
                  </a:lnTo>
                  <a:lnTo>
                    <a:pt x="2842454" y="175904"/>
                  </a:lnTo>
                  <a:lnTo>
                    <a:pt x="2886356" y="168336"/>
                  </a:lnTo>
                  <a:lnTo>
                    <a:pt x="2910713" y="167386"/>
                  </a:lnTo>
                  <a:close/>
                </a:path>
                <a:path w="3526790" h="579119">
                  <a:moveTo>
                    <a:pt x="1537843" y="167386"/>
                  </a:moveTo>
                  <a:lnTo>
                    <a:pt x="1587134" y="174297"/>
                  </a:lnTo>
                  <a:lnTo>
                    <a:pt x="1623774" y="194151"/>
                  </a:lnTo>
                  <a:lnTo>
                    <a:pt x="1649321" y="224002"/>
                  </a:lnTo>
                  <a:lnTo>
                    <a:pt x="1664716" y="262381"/>
                  </a:lnTo>
                  <a:lnTo>
                    <a:pt x="1671252" y="311155"/>
                  </a:lnTo>
                  <a:lnTo>
                    <a:pt x="1671701" y="330326"/>
                  </a:lnTo>
                  <a:lnTo>
                    <a:pt x="1671701" y="555751"/>
                  </a:lnTo>
                  <a:lnTo>
                    <a:pt x="1671701" y="558546"/>
                  </a:lnTo>
                  <a:lnTo>
                    <a:pt x="1670812" y="560959"/>
                  </a:lnTo>
                  <a:lnTo>
                    <a:pt x="1669161" y="562990"/>
                  </a:lnTo>
                  <a:lnTo>
                    <a:pt x="1667637" y="565023"/>
                  </a:lnTo>
                  <a:lnTo>
                    <a:pt x="1645285" y="571118"/>
                  </a:lnTo>
                  <a:lnTo>
                    <a:pt x="1638554" y="571880"/>
                  </a:lnTo>
                  <a:lnTo>
                    <a:pt x="1630299" y="572135"/>
                  </a:lnTo>
                  <a:lnTo>
                    <a:pt x="1620520" y="572135"/>
                  </a:lnTo>
                  <a:lnTo>
                    <a:pt x="1610360" y="572135"/>
                  </a:lnTo>
                  <a:lnTo>
                    <a:pt x="1601977" y="571880"/>
                  </a:lnTo>
                  <a:lnTo>
                    <a:pt x="1595374" y="571118"/>
                  </a:lnTo>
                  <a:lnTo>
                    <a:pt x="1588643" y="570484"/>
                  </a:lnTo>
                  <a:lnTo>
                    <a:pt x="1571371" y="562990"/>
                  </a:lnTo>
                  <a:lnTo>
                    <a:pt x="1569720" y="560959"/>
                  </a:lnTo>
                  <a:lnTo>
                    <a:pt x="1568958" y="558546"/>
                  </a:lnTo>
                  <a:lnTo>
                    <a:pt x="1568958" y="555751"/>
                  </a:lnTo>
                  <a:lnTo>
                    <a:pt x="1568958" y="347472"/>
                  </a:lnTo>
                  <a:lnTo>
                    <a:pt x="1565021" y="305688"/>
                  </a:lnTo>
                  <a:lnTo>
                    <a:pt x="1542542" y="266953"/>
                  </a:lnTo>
                  <a:lnTo>
                    <a:pt x="1507489" y="257048"/>
                  </a:lnTo>
                  <a:lnTo>
                    <a:pt x="1497655" y="257933"/>
                  </a:lnTo>
                  <a:lnTo>
                    <a:pt x="1457747" y="279354"/>
                  </a:lnTo>
                  <a:lnTo>
                    <a:pt x="1426083" y="313054"/>
                  </a:lnTo>
                  <a:lnTo>
                    <a:pt x="1426083" y="555751"/>
                  </a:lnTo>
                  <a:lnTo>
                    <a:pt x="1426083" y="558546"/>
                  </a:lnTo>
                  <a:lnTo>
                    <a:pt x="1425321" y="560959"/>
                  </a:lnTo>
                  <a:lnTo>
                    <a:pt x="1423670" y="562990"/>
                  </a:lnTo>
                  <a:lnTo>
                    <a:pt x="1422019" y="565023"/>
                  </a:lnTo>
                  <a:lnTo>
                    <a:pt x="1399539" y="571118"/>
                  </a:lnTo>
                  <a:lnTo>
                    <a:pt x="1392936" y="571880"/>
                  </a:lnTo>
                  <a:lnTo>
                    <a:pt x="1384681" y="572135"/>
                  </a:lnTo>
                  <a:lnTo>
                    <a:pt x="1374521" y="572135"/>
                  </a:lnTo>
                  <a:lnTo>
                    <a:pt x="1364488" y="572135"/>
                  </a:lnTo>
                  <a:lnTo>
                    <a:pt x="1356106" y="571880"/>
                  </a:lnTo>
                  <a:lnTo>
                    <a:pt x="1349629" y="571118"/>
                  </a:lnTo>
                  <a:lnTo>
                    <a:pt x="1343025" y="570484"/>
                  </a:lnTo>
                  <a:lnTo>
                    <a:pt x="1325372" y="562990"/>
                  </a:lnTo>
                  <a:lnTo>
                    <a:pt x="1323721" y="560959"/>
                  </a:lnTo>
                  <a:lnTo>
                    <a:pt x="1322959" y="558546"/>
                  </a:lnTo>
                  <a:lnTo>
                    <a:pt x="1322959" y="555751"/>
                  </a:lnTo>
                  <a:lnTo>
                    <a:pt x="1322959" y="190753"/>
                  </a:lnTo>
                  <a:lnTo>
                    <a:pt x="1322959" y="187960"/>
                  </a:lnTo>
                  <a:lnTo>
                    <a:pt x="1323594" y="185674"/>
                  </a:lnTo>
                  <a:lnTo>
                    <a:pt x="1324991" y="183514"/>
                  </a:lnTo>
                  <a:lnTo>
                    <a:pt x="1326388" y="181482"/>
                  </a:lnTo>
                  <a:lnTo>
                    <a:pt x="1328801" y="179831"/>
                  </a:lnTo>
                  <a:lnTo>
                    <a:pt x="1332357" y="178435"/>
                  </a:lnTo>
                  <a:lnTo>
                    <a:pt x="1335913" y="177037"/>
                  </a:lnTo>
                  <a:lnTo>
                    <a:pt x="1340485" y="176022"/>
                  </a:lnTo>
                  <a:lnTo>
                    <a:pt x="1346073" y="175387"/>
                  </a:lnTo>
                  <a:lnTo>
                    <a:pt x="1351661" y="174751"/>
                  </a:lnTo>
                  <a:lnTo>
                    <a:pt x="1358646" y="174371"/>
                  </a:lnTo>
                  <a:lnTo>
                    <a:pt x="1367155" y="174371"/>
                  </a:lnTo>
                  <a:lnTo>
                    <a:pt x="1375918" y="174371"/>
                  </a:lnTo>
                  <a:lnTo>
                    <a:pt x="1383157" y="174751"/>
                  </a:lnTo>
                  <a:lnTo>
                    <a:pt x="1388872" y="175387"/>
                  </a:lnTo>
                  <a:lnTo>
                    <a:pt x="1394587" y="176022"/>
                  </a:lnTo>
                  <a:lnTo>
                    <a:pt x="1410970" y="187960"/>
                  </a:lnTo>
                  <a:lnTo>
                    <a:pt x="1410970" y="190753"/>
                  </a:lnTo>
                  <a:lnTo>
                    <a:pt x="1410970" y="232917"/>
                  </a:lnTo>
                  <a:lnTo>
                    <a:pt x="1441529" y="204247"/>
                  </a:lnTo>
                  <a:lnTo>
                    <a:pt x="1488372" y="176601"/>
                  </a:lnTo>
                  <a:lnTo>
                    <a:pt x="1521035" y="168409"/>
                  </a:lnTo>
                  <a:lnTo>
                    <a:pt x="1537843" y="167386"/>
                  </a:lnTo>
                  <a:close/>
                </a:path>
                <a:path w="3526790" h="579119">
                  <a:moveTo>
                    <a:pt x="1063244" y="167386"/>
                  </a:moveTo>
                  <a:lnTo>
                    <a:pt x="1103042" y="169481"/>
                  </a:lnTo>
                  <a:lnTo>
                    <a:pt x="1151221" y="180528"/>
                  </a:lnTo>
                  <a:lnTo>
                    <a:pt x="1186814" y="201549"/>
                  </a:lnTo>
                  <a:lnTo>
                    <a:pt x="1210246" y="233302"/>
                  </a:lnTo>
                  <a:lnTo>
                    <a:pt x="1222184" y="276383"/>
                  </a:lnTo>
                  <a:lnTo>
                    <a:pt x="1224407" y="311530"/>
                  </a:lnTo>
                  <a:lnTo>
                    <a:pt x="1224407" y="557022"/>
                  </a:lnTo>
                  <a:lnTo>
                    <a:pt x="1224407" y="560831"/>
                  </a:lnTo>
                  <a:lnTo>
                    <a:pt x="1223137" y="563879"/>
                  </a:lnTo>
                  <a:lnTo>
                    <a:pt x="1220343" y="566038"/>
                  </a:lnTo>
                  <a:lnTo>
                    <a:pt x="1217676" y="568198"/>
                  </a:lnTo>
                  <a:lnTo>
                    <a:pt x="1181481" y="572135"/>
                  </a:lnTo>
                  <a:lnTo>
                    <a:pt x="1172882" y="572059"/>
                  </a:lnTo>
                  <a:lnTo>
                    <a:pt x="1139317" y="560831"/>
                  </a:lnTo>
                  <a:lnTo>
                    <a:pt x="1139317" y="557022"/>
                  </a:lnTo>
                  <a:lnTo>
                    <a:pt x="1139317" y="527938"/>
                  </a:lnTo>
                  <a:lnTo>
                    <a:pt x="1102008" y="558228"/>
                  </a:lnTo>
                  <a:lnTo>
                    <a:pt x="1057513" y="575770"/>
                  </a:lnTo>
                  <a:lnTo>
                    <a:pt x="1023874" y="579119"/>
                  </a:lnTo>
                  <a:lnTo>
                    <a:pt x="1009663" y="578645"/>
                  </a:lnTo>
                  <a:lnTo>
                    <a:pt x="970534" y="571626"/>
                  </a:lnTo>
                  <a:lnTo>
                    <a:pt x="928370" y="549021"/>
                  </a:lnTo>
                  <a:lnTo>
                    <a:pt x="900684" y="512063"/>
                  </a:lnTo>
                  <a:lnTo>
                    <a:pt x="891522" y="474737"/>
                  </a:lnTo>
                  <a:lnTo>
                    <a:pt x="890905" y="460501"/>
                  </a:lnTo>
                  <a:lnTo>
                    <a:pt x="891688" y="445025"/>
                  </a:lnTo>
                  <a:lnTo>
                    <a:pt x="903351" y="405002"/>
                  </a:lnTo>
                  <a:lnTo>
                    <a:pt x="928961" y="374284"/>
                  </a:lnTo>
                  <a:lnTo>
                    <a:pt x="968359" y="352774"/>
                  </a:lnTo>
                  <a:lnTo>
                    <a:pt x="1021353" y="340167"/>
                  </a:lnTo>
                  <a:lnTo>
                    <a:pt x="1064129" y="336496"/>
                  </a:lnTo>
                  <a:lnTo>
                    <a:pt x="1087755" y="336041"/>
                  </a:lnTo>
                  <a:lnTo>
                    <a:pt x="1123314" y="336041"/>
                  </a:lnTo>
                  <a:lnTo>
                    <a:pt x="1123314" y="313943"/>
                  </a:lnTo>
                  <a:lnTo>
                    <a:pt x="1117600" y="275209"/>
                  </a:lnTo>
                  <a:lnTo>
                    <a:pt x="1087120" y="249681"/>
                  </a:lnTo>
                  <a:lnTo>
                    <a:pt x="1054227" y="245617"/>
                  </a:lnTo>
                  <a:lnTo>
                    <a:pt x="1041630" y="245975"/>
                  </a:lnTo>
                  <a:lnTo>
                    <a:pt x="998315" y="254263"/>
                  </a:lnTo>
                  <a:lnTo>
                    <a:pt x="958008" y="270668"/>
                  </a:lnTo>
                  <a:lnTo>
                    <a:pt x="939419" y="280542"/>
                  </a:lnTo>
                  <a:lnTo>
                    <a:pt x="933704" y="282448"/>
                  </a:lnTo>
                  <a:lnTo>
                    <a:pt x="929386" y="282448"/>
                  </a:lnTo>
                  <a:lnTo>
                    <a:pt x="926338" y="282448"/>
                  </a:lnTo>
                  <a:lnTo>
                    <a:pt x="923671" y="281431"/>
                  </a:lnTo>
                  <a:lnTo>
                    <a:pt x="921385" y="279526"/>
                  </a:lnTo>
                  <a:lnTo>
                    <a:pt x="919099" y="277622"/>
                  </a:lnTo>
                  <a:lnTo>
                    <a:pt x="917194" y="274954"/>
                  </a:lnTo>
                  <a:lnTo>
                    <a:pt x="910971" y="247396"/>
                  </a:lnTo>
                  <a:lnTo>
                    <a:pt x="910971" y="241046"/>
                  </a:lnTo>
                  <a:lnTo>
                    <a:pt x="910971" y="232663"/>
                  </a:lnTo>
                  <a:lnTo>
                    <a:pt x="920750" y="207772"/>
                  </a:lnTo>
                  <a:lnTo>
                    <a:pt x="924560" y="203707"/>
                  </a:lnTo>
                  <a:lnTo>
                    <a:pt x="965033" y="184473"/>
                  </a:lnTo>
                  <a:lnTo>
                    <a:pt x="1005187" y="173372"/>
                  </a:lnTo>
                  <a:lnTo>
                    <a:pt x="1051242" y="167626"/>
                  </a:lnTo>
                  <a:lnTo>
                    <a:pt x="1063244" y="167386"/>
                  </a:lnTo>
                  <a:close/>
                </a:path>
                <a:path w="3526790" h="579119">
                  <a:moveTo>
                    <a:pt x="15875" y="40131"/>
                  </a:moveTo>
                  <a:lnTo>
                    <a:pt x="389128" y="40131"/>
                  </a:lnTo>
                  <a:lnTo>
                    <a:pt x="391668" y="40131"/>
                  </a:lnTo>
                  <a:lnTo>
                    <a:pt x="393826" y="40893"/>
                  </a:lnTo>
                  <a:lnTo>
                    <a:pt x="395986" y="42417"/>
                  </a:lnTo>
                  <a:lnTo>
                    <a:pt x="398018" y="43814"/>
                  </a:lnTo>
                  <a:lnTo>
                    <a:pt x="399669" y="46354"/>
                  </a:lnTo>
                  <a:lnTo>
                    <a:pt x="401066" y="49784"/>
                  </a:lnTo>
                  <a:lnTo>
                    <a:pt x="402463" y="53086"/>
                  </a:lnTo>
                  <a:lnTo>
                    <a:pt x="403479" y="57657"/>
                  </a:lnTo>
                  <a:lnTo>
                    <a:pt x="404113" y="63500"/>
                  </a:lnTo>
                  <a:lnTo>
                    <a:pt x="404749" y="69214"/>
                  </a:lnTo>
                  <a:lnTo>
                    <a:pt x="405130" y="76073"/>
                  </a:lnTo>
                  <a:lnTo>
                    <a:pt x="405130" y="84327"/>
                  </a:lnTo>
                  <a:lnTo>
                    <a:pt x="405130" y="92201"/>
                  </a:lnTo>
                  <a:lnTo>
                    <a:pt x="404749" y="98932"/>
                  </a:lnTo>
                  <a:lnTo>
                    <a:pt x="404113" y="104521"/>
                  </a:lnTo>
                  <a:lnTo>
                    <a:pt x="403479" y="110109"/>
                  </a:lnTo>
                  <a:lnTo>
                    <a:pt x="402463" y="114680"/>
                  </a:lnTo>
                  <a:lnTo>
                    <a:pt x="401066" y="118110"/>
                  </a:lnTo>
                  <a:lnTo>
                    <a:pt x="399669" y="121538"/>
                  </a:lnTo>
                  <a:lnTo>
                    <a:pt x="398018" y="124078"/>
                  </a:lnTo>
                  <a:lnTo>
                    <a:pt x="395986" y="125602"/>
                  </a:lnTo>
                  <a:lnTo>
                    <a:pt x="393826" y="127253"/>
                  </a:lnTo>
                  <a:lnTo>
                    <a:pt x="391668" y="128142"/>
                  </a:lnTo>
                  <a:lnTo>
                    <a:pt x="389128" y="128142"/>
                  </a:lnTo>
                  <a:lnTo>
                    <a:pt x="256540" y="128142"/>
                  </a:lnTo>
                  <a:lnTo>
                    <a:pt x="256540" y="554989"/>
                  </a:lnTo>
                  <a:lnTo>
                    <a:pt x="256540" y="557656"/>
                  </a:lnTo>
                  <a:lnTo>
                    <a:pt x="255651" y="560197"/>
                  </a:lnTo>
                  <a:lnTo>
                    <a:pt x="253873" y="562355"/>
                  </a:lnTo>
                  <a:lnTo>
                    <a:pt x="252095" y="564514"/>
                  </a:lnTo>
                  <a:lnTo>
                    <a:pt x="249174" y="566292"/>
                  </a:lnTo>
                  <a:lnTo>
                    <a:pt x="245110" y="567689"/>
                  </a:lnTo>
                  <a:lnTo>
                    <a:pt x="241046" y="569087"/>
                  </a:lnTo>
                  <a:lnTo>
                    <a:pt x="235458" y="570102"/>
                  </a:lnTo>
                  <a:lnTo>
                    <a:pt x="202565" y="572135"/>
                  </a:lnTo>
                  <a:lnTo>
                    <a:pt x="195085" y="572063"/>
                  </a:lnTo>
                  <a:lnTo>
                    <a:pt x="160020" y="567689"/>
                  </a:lnTo>
                  <a:lnTo>
                    <a:pt x="155829" y="566292"/>
                  </a:lnTo>
                  <a:lnTo>
                    <a:pt x="152908" y="564514"/>
                  </a:lnTo>
                  <a:lnTo>
                    <a:pt x="151130" y="562355"/>
                  </a:lnTo>
                  <a:lnTo>
                    <a:pt x="149352" y="560197"/>
                  </a:lnTo>
                  <a:lnTo>
                    <a:pt x="148463" y="557656"/>
                  </a:lnTo>
                  <a:lnTo>
                    <a:pt x="148463" y="554989"/>
                  </a:lnTo>
                  <a:lnTo>
                    <a:pt x="148463" y="128142"/>
                  </a:lnTo>
                  <a:lnTo>
                    <a:pt x="15875" y="128142"/>
                  </a:lnTo>
                  <a:lnTo>
                    <a:pt x="13208" y="128142"/>
                  </a:lnTo>
                  <a:lnTo>
                    <a:pt x="10922" y="127253"/>
                  </a:lnTo>
                  <a:lnTo>
                    <a:pt x="9017" y="125602"/>
                  </a:lnTo>
                  <a:lnTo>
                    <a:pt x="7112" y="124078"/>
                  </a:lnTo>
                  <a:lnTo>
                    <a:pt x="5461" y="121538"/>
                  </a:lnTo>
                  <a:lnTo>
                    <a:pt x="4064" y="118110"/>
                  </a:lnTo>
                  <a:lnTo>
                    <a:pt x="2667" y="114680"/>
                  </a:lnTo>
                  <a:lnTo>
                    <a:pt x="1651" y="110109"/>
                  </a:lnTo>
                  <a:lnTo>
                    <a:pt x="1016" y="104521"/>
                  </a:lnTo>
                  <a:lnTo>
                    <a:pt x="254" y="98932"/>
                  </a:lnTo>
                  <a:lnTo>
                    <a:pt x="0" y="92201"/>
                  </a:lnTo>
                  <a:lnTo>
                    <a:pt x="0" y="84327"/>
                  </a:lnTo>
                  <a:lnTo>
                    <a:pt x="0" y="76073"/>
                  </a:lnTo>
                  <a:lnTo>
                    <a:pt x="254" y="69214"/>
                  </a:lnTo>
                  <a:lnTo>
                    <a:pt x="1016" y="63500"/>
                  </a:lnTo>
                  <a:lnTo>
                    <a:pt x="1651" y="57657"/>
                  </a:lnTo>
                  <a:lnTo>
                    <a:pt x="2667" y="53086"/>
                  </a:lnTo>
                  <a:lnTo>
                    <a:pt x="4064" y="49784"/>
                  </a:lnTo>
                  <a:lnTo>
                    <a:pt x="5461" y="46354"/>
                  </a:lnTo>
                  <a:lnTo>
                    <a:pt x="7112" y="43814"/>
                  </a:lnTo>
                  <a:lnTo>
                    <a:pt x="9017" y="42417"/>
                  </a:lnTo>
                  <a:lnTo>
                    <a:pt x="10922" y="40893"/>
                  </a:lnTo>
                  <a:lnTo>
                    <a:pt x="13208" y="40131"/>
                  </a:lnTo>
                  <a:lnTo>
                    <a:pt x="15875" y="40131"/>
                  </a:lnTo>
                  <a:close/>
                </a:path>
                <a:path w="3526790" h="579119">
                  <a:moveTo>
                    <a:pt x="2373503" y="37718"/>
                  </a:moveTo>
                  <a:lnTo>
                    <a:pt x="2416937" y="40004"/>
                  </a:lnTo>
                  <a:lnTo>
                    <a:pt x="2495804" y="187071"/>
                  </a:lnTo>
                  <a:lnTo>
                    <a:pt x="2512822" y="226694"/>
                  </a:lnTo>
                  <a:lnTo>
                    <a:pt x="2529840" y="270510"/>
                  </a:lnTo>
                  <a:lnTo>
                    <a:pt x="2530602" y="270510"/>
                  </a:lnTo>
                  <a:lnTo>
                    <a:pt x="2546604" y="227584"/>
                  </a:lnTo>
                  <a:lnTo>
                    <a:pt x="2562606" y="187832"/>
                  </a:lnTo>
                  <a:lnTo>
                    <a:pt x="2620645" y="58547"/>
                  </a:lnTo>
                  <a:lnTo>
                    <a:pt x="2622042" y="54228"/>
                  </a:lnTo>
                  <a:lnTo>
                    <a:pt x="2657522" y="38147"/>
                  </a:lnTo>
                  <a:lnTo>
                    <a:pt x="2679954" y="37718"/>
                  </a:lnTo>
                  <a:lnTo>
                    <a:pt x="2691004" y="37770"/>
                  </a:lnTo>
                  <a:lnTo>
                    <a:pt x="2730754" y="41148"/>
                  </a:lnTo>
                  <a:lnTo>
                    <a:pt x="2737739" y="51180"/>
                  </a:lnTo>
                  <a:lnTo>
                    <a:pt x="2736088" y="56896"/>
                  </a:lnTo>
                  <a:lnTo>
                    <a:pt x="2734437" y="62611"/>
                  </a:lnTo>
                  <a:lnTo>
                    <a:pt x="2731135" y="70357"/>
                  </a:lnTo>
                  <a:lnTo>
                    <a:pt x="2726309" y="80263"/>
                  </a:lnTo>
                  <a:lnTo>
                    <a:pt x="2581402" y="368807"/>
                  </a:lnTo>
                  <a:lnTo>
                    <a:pt x="2581402" y="554989"/>
                  </a:lnTo>
                  <a:lnTo>
                    <a:pt x="2581402" y="557656"/>
                  </a:lnTo>
                  <a:lnTo>
                    <a:pt x="2580513" y="560197"/>
                  </a:lnTo>
                  <a:lnTo>
                    <a:pt x="2578735" y="562355"/>
                  </a:lnTo>
                  <a:lnTo>
                    <a:pt x="2576957" y="564514"/>
                  </a:lnTo>
                  <a:lnTo>
                    <a:pt x="2534779" y="572063"/>
                  </a:lnTo>
                  <a:lnTo>
                    <a:pt x="2527300" y="572135"/>
                  </a:lnTo>
                  <a:lnTo>
                    <a:pt x="2519729" y="572063"/>
                  </a:lnTo>
                  <a:lnTo>
                    <a:pt x="2484628" y="567689"/>
                  </a:lnTo>
                  <a:lnTo>
                    <a:pt x="2480310" y="566292"/>
                  </a:lnTo>
                  <a:lnTo>
                    <a:pt x="2477389" y="564514"/>
                  </a:lnTo>
                  <a:lnTo>
                    <a:pt x="2475738" y="562355"/>
                  </a:lnTo>
                  <a:lnTo>
                    <a:pt x="2474214" y="560197"/>
                  </a:lnTo>
                  <a:lnTo>
                    <a:pt x="2473325" y="557656"/>
                  </a:lnTo>
                  <a:lnTo>
                    <a:pt x="2473325" y="554989"/>
                  </a:lnTo>
                  <a:lnTo>
                    <a:pt x="2473325" y="368807"/>
                  </a:lnTo>
                  <a:lnTo>
                    <a:pt x="2328418" y="80263"/>
                  </a:lnTo>
                  <a:lnTo>
                    <a:pt x="2316861" y="51053"/>
                  </a:lnTo>
                  <a:lnTo>
                    <a:pt x="2317750" y="46862"/>
                  </a:lnTo>
                  <a:lnTo>
                    <a:pt x="2362862" y="37770"/>
                  </a:lnTo>
                  <a:lnTo>
                    <a:pt x="2373503" y="37718"/>
                  </a:lnTo>
                  <a:close/>
                </a:path>
                <a:path w="3526790" h="579119">
                  <a:moveTo>
                    <a:pt x="1822196" y="0"/>
                  </a:moveTo>
                  <a:lnTo>
                    <a:pt x="1832356" y="0"/>
                  </a:lnTo>
                  <a:lnTo>
                    <a:pt x="1840611" y="380"/>
                  </a:lnTo>
                  <a:lnTo>
                    <a:pt x="1847214" y="1269"/>
                  </a:lnTo>
                  <a:lnTo>
                    <a:pt x="1853692" y="2031"/>
                  </a:lnTo>
                  <a:lnTo>
                    <a:pt x="1859026" y="3175"/>
                  </a:lnTo>
                  <a:lnTo>
                    <a:pt x="1862963" y="4699"/>
                  </a:lnTo>
                  <a:lnTo>
                    <a:pt x="1866900" y="6223"/>
                  </a:lnTo>
                  <a:lnTo>
                    <a:pt x="1869694" y="8000"/>
                  </a:lnTo>
                  <a:lnTo>
                    <a:pt x="1871345" y="10287"/>
                  </a:lnTo>
                  <a:lnTo>
                    <a:pt x="1872996" y="12446"/>
                  </a:lnTo>
                  <a:lnTo>
                    <a:pt x="1873758" y="14859"/>
                  </a:lnTo>
                  <a:lnTo>
                    <a:pt x="1873758" y="17652"/>
                  </a:lnTo>
                  <a:lnTo>
                    <a:pt x="1873758" y="338074"/>
                  </a:lnTo>
                  <a:lnTo>
                    <a:pt x="1981835" y="192786"/>
                  </a:lnTo>
                  <a:lnTo>
                    <a:pt x="1983994" y="189484"/>
                  </a:lnTo>
                  <a:lnTo>
                    <a:pt x="1986407" y="186689"/>
                  </a:lnTo>
                  <a:lnTo>
                    <a:pt x="2028205" y="174640"/>
                  </a:lnTo>
                  <a:lnTo>
                    <a:pt x="2042414" y="174371"/>
                  </a:lnTo>
                  <a:lnTo>
                    <a:pt x="2049670" y="174440"/>
                  </a:lnTo>
                  <a:lnTo>
                    <a:pt x="2084705" y="178435"/>
                  </a:lnTo>
                  <a:lnTo>
                    <a:pt x="2089023" y="179831"/>
                  </a:lnTo>
                  <a:lnTo>
                    <a:pt x="2091944" y="181482"/>
                  </a:lnTo>
                  <a:lnTo>
                    <a:pt x="2093595" y="183514"/>
                  </a:lnTo>
                  <a:lnTo>
                    <a:pt x="2095246" y="185674"/>
                  </a:lnTo>
                  <a:lnTo>
                    <a:pt x="2096008" y="188087"/>
                  </a:lnTo>
                  <a:lnTo>
                    <a:pt x="2096008" y="191135"/>
                  </a:lnTo>
                  <a:lnTo>
                    <a:pt x="2096008" y="195199"/>
                  </a:lnTo>
                  <a:lnTo>
                    <a:pt x="2094992" y="199643"/>
                  </a:lnTo>
                  <a:lnTo>
                    <a:pt x="2092960" y="204215"/>
                  </a:lnTo>
                  <a:lnTo>
                    <a:pt x="2090927" y="208914"/>
                  </a:lnTo>
                  <a:lnTo>
                    <a:pt x="2087880" y="213740"/>
                  </a:lnTo>
                  <a:lnTo>
                    <a:pt x="2083689" y="218948"/>
                  </a:lnTo>
                  <a:lnTo>
                    <a:pt x="1976882" y="340105"/>
                  </a:lnTo>
                  <a:lnTo>
                    <a:pt x="2100580" y="531240"/>
                  </a:lnTo>
                  <a:lnTo>
                    <a:pt x="2103755" y="536701"/>
                  </a:lnTo>
                  <a:lnTo>
                    <a:pt x="2106168" y="541401"/>
                  </a:lnTo>
                  <a:lnTo>
                    <a:pt x="2107692" y="545338"/>
                  </a:lnTo>
                  <a:lnTo>
                    <a:pt x="2109216" y="549275"/>
                  </a:lnTo>
                  <a:lnTo>
                    <a:pt x="2109978" y="552957"/>
                  </a:lnTo>
                  <a:lnTo>
                    <a:pt x="2109978" y="556260"/>
                  </a:lnTo>
                  <a:lnTo>
                    <a:pt x="2109978" y="558926"/>
                  </a:lnTo>
                  <a:lnTo>
                    <a:pt x="2071560" y="571912"/>
                  </a:lnTo>
                  <a:lnTo>
                    <a:pt x="2056764" y="572135"/>
                  </a:lnTo>
                  <a:lnTo>
                    <a:pt x="2048765" y="572087"/>
                  </a:lnTo>
                  <a:lnTo>
                    <a:pt x="2012314" y="568705"/>
                  </a:lnTo>
                  <a:lnTo>
                    <a:pt x="2007870" y="567436"/>
                  </a:lnTo>
                  <a:lnTo>
                    <a:pt x="1995297" y="554989"/>
                  </a:lnTo>
                  <a:lnTo>
                    <a:pt x="1873758" y="362585"/>
                  </a:lnTo>
                  <a:lnTo>
                    <a:pt x="1873758" y="555751"/>
                  </a:lnTo>
                  <a:lnTo>
                    <a:pt x="1873758" y="558546"/>
                  </a:lnTo>
                  <a:lnTo>
                    <a:pt x="1872996" y="560959"/>
                  </a:lnTo>
                  <a:lnTo>
                    <a:pt x="1871345" y="562990"/>
                  </a:lnTo>
                  <a:lnTo>
                    <a:pt x="1869694" y="565023"/>
                  </a:lnTo>
                  <a:lnTo>
                    <a:pt x="1866900" y="566674"/>
                  </a:lnTo>
                  <a:lnTo>
                    <a:pt x="1862963" y="568071"/>
                  </a:lnTo>
                  <a:lnTo>
                    <a:pt x="1859026" y="569467"/>
                  </a:lnTo>
                  <a:lnTo>
                    <a:pt x="1853692" y="570484"/>
                  </a:lnTo>
                  <a:lnTo>
                    <a:pt x="1847214" y="571118"/>
                  </a:lnTo>
                  <a:lnTo>
                    <a:pt x="1840611" y="571880"/>
                  </a:lnTo>
                  <a:lnTo>
                    <a:pt x="1832356" y="572135"/>
                  </a:lnTo>
                  <a:lnTo>
                    <a:pt x="1822196" y="572135"/>
                  </a:lnTo>
                  <a:lnTo>
                    <a:pt x="1812163" y="572135"/>
                  </a:lnTo>
                  <a:lnTo>
                    <a:pt x="1803781" y="571880"/>
                  </a:lnTo>
                  <a:lnTo>
                    <a:pt x="1797304" y="571118"/>
                  </a:lnTo>
                  <a:lnTo>
                    <a:pt x="1790700" y="570484"/>
                  </a:lnTo>
                  <a:lnTo>
                    <a:pt x="1773047" y="562990"/>
                  </a:lnTo>
                  <a:lnTo>
                    <a:pt x="1771396" y="560959"/>
                  </a:lnTo>
                  <a:lnTo>
                    <a:pt x="1770634" y="558546"/>
                  </a:lnTo>
                  <a:lnTo>
                    <a:pt x="1770634" y="555751"/>
                  </a:lnTo>
                  <a:lnTo>
                    <a:pt x="1770634" y="17652"/>
                  </a:lnTo>
                  <a:lnTo>
                    <a:pt x="1770634" y="14859"/>
                  </a:lnTo>
                  <a:lnTo>
                    <a:pt x="1771396" y="12446"/>
                  </a:lnTo>
                  <a:lnTo>
                    <a:pt x="1773047" y="10287"/>
                  </a:lnTo>
                  <a:lnTo>
                    <a:pt x="1774698" y="8000"/>
                  </a:lnTo>
                  <a:lnTo>
                    <a:pt x="1797304" y="1269"/>
                  </a:lnTo>
                  <a:lnTo>
                    <a:pt x="1803781" y="380"/>
                  </a:lnTo>
                  <a:lnTo>
                    <a:pt x="1812163" y="0"/>
                  </a:lnTo>
                  <a:lnTo>
                    <a:pt x="1822196" y="0"/>
                  </a:lnTo>
                  <a:close/>
                </a:path>
                <a:path w="3526790" h="579119">
                  <a:moveTo>
                    <a:pt x="517271" y="0"/>
                  </a:moveTo>
                  <a:lnTo>
                    <a:pt x="527431" y="0"/>
                  </a:lnTo>
                  <a:lnTo>
                    <a:pt x="535686" y="380"/>
                  </a:lnTo>
                  <a:lnTo>
                    <a:pt x="542289" y="1269"/>
                  </a:lnTo>
                  <a:lnTo>
                    <a:pt x="548767" y="2031"/>
                  </a:lnTo>
                  <a:lnTo>
                    <a:pt x="554101" y="3175"/>
                  </a:lnTo>
                  <a:lnTo>
                    <a:pt x="558038" y="4699"/>
                  </a:lnTo>
                  <a:lnTo>
                    <a:pt x="561975" y="6223"/>
                  </a:lnTo>
                  <a:lnTo>
                    <a:pt x="564769" y="8000"/>
                  </a:lnTo>
                  <a:lnTo>
                    <a:pt x="566420" y="10287"/>
                  </a:lnTo>
                  <a:lnTo>
                    <a:pt x="568071" y="12446"/>
                  </a:lnTo>
                  <a:lnTo>
                    <a:pt x="568833" y="14859"/>
                  </a:lnTo>
                  <a:lnTo>
                    <a:pt x="568833" y="17652"/>
                  </a:lnTo>
                  <a:lnTo>
                    <a:pt x="568833" y="219328"/>
                  </a:lnTo>
                  <a:lnTo>
                    <a:pt x="609320" y="187575"/>
                  </a:lnTo>
                  <a:lnTo>
                    <a:pt x="651256" y="170624"/>
                  </a:lnTo>
                  <a:lnTo>
                    <a:pt x="680593" y="167386"/>
                  </a:lnTo>
                  <a:lnTo>
                    <a:pt x="698452" y="168149"/>
                  </a:lnTo>
                  <a:lnTo>
                    <a:pt x="743458" y="179704"/>
                  </a:lnTo>
                  <a:lnTo>
                    <a:pt x="776229" y="203136"/>
                  </a:lnTo>
                  <a:lnTo>
                    <a:pt x="798290" y="236315"/>
                  </a:lnTo>
                  <a:lnTo>
                    <a:pt x="810486" y="277971"/>
                  </a:lnTo>
                  <a:lnTo>
                    <a:pt x="814451" y="331977"/>
                  </a:lnTo>
                  <a:lnTo>
                    <a:pt x="814451" y="555751"/>
                  </a:lnTo>
                  <a:lnTo>
                    <a:pt x="814451" y="558546"/>
                  </a:lnTo>
                  <a:lnTo>
                    <a:pt x="813562" y="560959"/>
                  </a:lnTo>
                  <a:lnTo>
                    <a:pt x="811911" y="562990"/>
                  </a:lnTo>
                  <a:lnTo>
                    <a:pt x="810387" y="565023"/>
                  </a:lnTo>
                  <a:lnTo>
                    <a:pt x="788035" y="571118"/>
                  </a:lnTo>
                  <a:lnTo>
                    <a:pt x="781304" y="571880"/>
                  </a:lnTo>
                  <a:lnTo>
                    <a:pt x="773049" y="572135"/>
                  </a:lnTo>
                  <a:lnTo>
                    <a:pt x="763270" y="572135"/>
                  </a:lnTo>
                  <a:lnTo>
                    <a:pt x="753110" y="572135"/>
                  </a:lnTo>
                  <a:lnTo>
                    <a:pt x="744727" y="571880"/>
                  </a:lnTo>
                  <a:lnTo>
                    <a:pt x="738124" y="571118"/>
                  </a:lnTo>
                  <a:lnTo>
                    <a:pt x="731393" y="570484"/>
                  </a:lnTo>
                  <a:lnTo>
                    <a:pt x="714121" y="562990"/>
                  </a:lnTo>
                  <a:lnTo>
                    <a:pt x="712470" y="560959"/>
                  </a:lnTo>
                  <a:lnTo>
                    <a:pt x="711708" y="558546"/>
                  </a:lnTo>
                  <a:lnTo>
                    <a:pt x="711708" y="555751"/>
                  </a:lnTo>
                  <a:lnTo>
                    <a:pt x="711708" y="347472"/>
                  </a:lnTo>
                  <a:lnTo>
                    <a:pt x="707771" y="305688"/>
                  </a:lnTo>
                  <a:lnTo>
                    <a:pt x="685292" y="266953"/>
                  </a:lnTo>
                  <a:lnTo>
                    <a:pt x="650239" y="257048"/>
                  </a:lnTo>
                  <a:lnTo>
                    <a:pt x="640405" y="257933"/>
                  </a:lnTo>
                  <a:lnTo>
                    <a:pt x="600497" y="279354"/>
                  </a:lnTo>
                  <a:lnTo>
                    <a:pt x="568833" y="313054"/>
                  </a:lnTo>
                  <a:lnTo>
                    <a:pt x="568833" y="555751"/>
                  </a:lnTo>
                  <a:lnTo>
                    <a:pt x="568833" y="558546"/>
                  </a:lnTo>
                  <a:lnTo>
                    <a:pt x="568071" y="560959"/>
                  </a:lnTo>
                  <a:lnTo>
                    <a:pt x="566420" y="562990"/>
                  </a:lnTo>
                  <a:lnTo>
                    <a:pt x="564769" y="565023"/>
                  </a:lnTo>
                  <a:lnTo>
                    <a:pt x="542289" y="571118"/>
                  </a:lnTo>
                  <a:lnTo>
                    <a:pt x="535686" y="571880"/>
                  </a:lnTo>
                  <a:lnTo>
                    <a:pt x="527431" y="572135"/>
                  </a:lnTo>
                  <a:lnTo>
                    <a:pt x="517271" y="572135"/>
                  </a:lnTo>
                  <a:lnTo>
                    <a:pt x="507238" y="572135"/>
                  </a:lnTo>
                  <a:lnTo>
                    <a:pt x="498856" y="571880"/>
                  </a:lnTo>
                  <a:lnTo>
                    <a:pt x="492379" y="571118"/>
                  </a:lnTo>
                  <a:lnTo>
                    <a:pt x="485775" y="570484"/>
                  </a:lnTo>
                  <a:lnTo>
                    <a:pt x="468122" y="562990"/>
                  </a:lnTo>
                  <a:lnTo>
                    <a:pt x="466471" y="560959"/>
                  </a:lnTo>
                  <a:lnTo>
                    <a:pt x="465709" y="558546"/>
                  </a:lnTo>
                  <a:lnTo>
                    <a:pt x="465709" y="555751"/>
                  </a:lnTo>
                  <a:lnTo>
                    <a:pt x="465709" y="17652"/>
                  </a:lnTo>
                  <a:lnTo>
                    <a:pt x="465709" y="14859"/>
                  </a:lnTo>
                  <a:lnTo>
                    <a:pt x="466471" y="12446"/>
                  </a:lnTo>
                  <a:lnTo>
                    <a:pt x="468122" y="10287"/>
                  </a:lnTo>
                  <a:lnTo>
                    <a:pt x="469773" y="8000"/>
                  </a:lnTo>
                  <a:lnTo>
                    <a:pt x="492379" y="1269"/>
                  </a:lnTo>
                  <a:lnTo>
                    <a:pt x="498856" y="380"/>
                  </a:lnTo>
                  <a:lnTo>
                    <a:pt x="507238" y="0"/>
                  </a:lnTo>
                  <a:lnTo>
                    <a:pt x="517271" y="0"/>
                  </a:lnTo>
                  <a:close/>
                </a:path>
              </a:pathLst>
            </a:custGeom>
            <a:ln w="9525">
              <a:solidFill>
                <a:srgbClr val="4579B8"/>
              </a:solidFill>
            </a:ln>
          </p:spPr>
          <p:txBody>
            <a:bodyPr wrap="square" lIns="0" tIns="0" rIns="0" bIns="0" rtlCol="0"/>
            <a:lstStyle/>
            <a:p>
              <a:endParaRPr/>
            </a:p>
          </p:txBody>
        </p:sp>
      </p:grpSp>
      <p:sp>
        <p:nvSpPr>
          <p:cNvPr id="7" name="object 7"/>
          <p:cNvSpPr txBox="1"/>
          <p:nvPr/>
        </p:nvSpPr>
        <p:spPr>
          <a:xfrm>
            <a:off x="34931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8" name="object 8"/>
          <p:cNvSpPr txBox="1"/>
          <p:nvPr/>
        </p:nvSpPr>
        <p:spPr>
          <a:xfrm>
            <a:off x="51578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9" name="object 9"/>
          <p:cNvSpPr txBox="1"/>
          <p:nvPr/>
        </p:nvSpPr>
        <p:spPr>
          <a:xfrm>
            <a:off x="6089574"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0" name="object 10"/>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153</a:t>
            </a:fld>
            <a:endParaRPr sz="1200">
              <a:latin typeface="Calibri"/>
              <a:cs typeface="Calibri"/>
            </a:endParaRPr>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153</a:t>
            </a:fld>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686175" y="0"/>
              <a:ext cx="3138551"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125" algn="ctr">
              <a:lnSpc>
                <a:spcPct val="100000"/>
              </a:lnSpc>
              <a:spcBef>
                <a:spcPts val="130"/>
              </a:spcBef>
            </a:pPr>
            <a:r>
              <a:rPr b="1" dirty="0">
                <a:latin typeface="Calibri"/>
                <a:cs typeface="Calibri"/>
              </a:rPr>
              <a:t>Result</a:t>
            </a:r>
            <a:r>
              <a:rPr b="1" spc="-65" dirty="0">
                <a:latin typeface="Calibri"/>
                <a:cs typeface="Calibri"/>
              </a:rPr>
              <a:t> </a:t>
            </a:r>
            <a:r>
              <a:rPr b="1" spc="5" dirty="0">
                <a:latin typeface="Calibri"/>
                <a:cs typeface="Calibri"/>
              </a:rPr>
              <a:t>Analysis</a:t>
            </a:r>
          </a:p>
        </p:txBody>
      </p:sp>
      <p:pic>
        <p:nvPicPr>
          <p:cNvPr id="7" name="object 7"/>
          <p:cNvPicPr/>
          <p:nvPr/>
        </p:nvPicPr>
        <p:blipFill>
          <a:blip r:embed="rId4" cstate="print"/>
          <a:stretch>
            <a:fillRect/>
          </a:stretch>
        </p:blipFill>
        <p:spPr>
          <a:xfrm>
            <a:off x="0" y="0"/>
            <a:ext cx="1381124" cy="781050"/>
          </a:xfrm>
          <a:prstGeom prst="rect">
            <a:avLst/>
          </a:prstGeom>
        </p:spPr>
      </p:pic>
      <p:pic>
        <p:nvPicPr>
          <p:cNvPr id="8" name="object 8"/>
          <p:cNvPicPr/>
          <p:nvPr/>
        </p:nvPicPr>
        <p:blipFill>
          <a:blip r:embed="rId5" cstate="print"/>
          <a:stretch>
            <a:fillRect/>
          </a:stretch>
        </p:blipFill>
        <p:spPr>
          <a:xfrm>
            <a:off x="1543050" y="1000125"/>
            <a:ext cx="6124575" cy="5324475"/>
          </a:xfrm>
          <a:prstGeom prst="rect">
            <a:avLst/>
          </a:prstGeom>
        </p:spPr>
      </p:pic>
      <p:sp>
        <p:nvSpPr>
          <p:cNvPr id="10" name="object 10"/>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16</a:t>
            </a:fld>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16</a:t>
            </a:fld>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47800" y="0"/>
            <a:ext cx="7701280" cy="938530"/>
            <a:chOff x="1238250" y="0"/>
            <a:chExt cx="7910830" cy="938530"/>
          </a:xfrm>
        </p:grpSpPr>
        <p:pic>
          <p:nvPicPr>
            <p:cNvPr id="3" name="object 3"/>
            <p:cNvPicPr/>
            <p:nvPr/>
          </p:nvPicPr>
          <p:blipFill>
            <a:blip r:embed="rId2" cstate="print"/>
            <a:stretch>
              <a:fillRect/>
            </a:stretch>
          </p:blipFill>
          <p:spPr>
            <a:xfrm>
              <a:off x="1238250" y="0"/>
              <a:ext cx="7905750" cy="786082"/>
            </a:xfrm>
            <a:prstGeom prst="rect">
              <a:avLst/>
            </a:prstGeom>
          </p:spPr>
        </p:pic>
        <p:pic>
          <p:nvPicPr>
            <p:cNvPr id="4" name="object 4"/>
            <p:cNvPicPr/>
            <p:nvPr/>
          </p:nvPicPr>
          <p:blipFill>
            <a:blip r:embed="rId3" cstate="print"/>
            <a:stretch>
              <a:fillRect/>
            </a:stretch>
          </p:blipFill>
          <p:spPr>
            <a:xfrm>
              <a:off x="2762250" y="0"/>
              <a:ext cx="4872101" cy="938149"/>
            </a:xfrm>
            <a:prstGeom prst="rect">
              <a:avLst/>
            </a:prstGeom>
          </p:spPr>
        </p:pic>
        <p:pic>
          <p:nvPicPr>
            <p:cNvPr id="5" name="object 5"/>
            <p:cNvPicPr/>
            <p:nvPr/>
          </p:nvPicPr>
          <p:blipFill>
            <a:blip r:embed="rId4" cstate="print"/>
            <a:stretch>
              <a:fillRect/>
            </a:stretch>
          </p:blipFill>
          <p:spPr>
            <a:xfrm>
              <a:off x="1271651" y="4825"/>
              <a:ext cx="7872349" cy="723900"/>
            </a:xfrm>
            <a:prstGeom prst="rect">
              <a:avLst/>
            </a:prstGeom>
          </p:spPr>
        </p:pic>
        <p:sp>
          <p:nvSpPr>
            <p:cNvPr id="6" name="object 6"/>
            <p:cNvSpPr/>
            <p:nvPr/>
          </p:nvSpPr>
          <p:spPr>
            <a:xfrm>
              <a:off x="1271651" y="4825"/>
              <a:ext cx="7872730" cy="723900"/>
            </a:xfrm>
            <a:custGeom>
              <a:avLst/>
              <a:gdLst/>
              <a:ahLst/>
              <a:cxnLst/>
              <a:rect l="l" t="t" r="r" b="b"/>
              <a:pathLst>
                <a:path w="7872730" h="723900">
                  <a:moveTo>
                    <a:pt x="0" y="723900"/>
                  </a:moveTo>
                  <a:lnTo>
                    <a:pt x="7872349" y="723900"/>
                  </a:lnTo>
                </a:path>
                <a:path w="7872730" h="723900">
                  <a:moveTo>
                    <a:pt x="7872349" y="0"/>
                  </a:moveTo>
                  <a:lnTo>
                    <a:pt x="0" y="0"/>
                  </a:lnTo>
                  <a:lnTo>
                    <a:pt x="0" y="7239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38760" rIns="0" bIns="0" rtlCol="0">
            <a:spAutoFit/>
          </a:bodyPr>
          <a:lstStyle/>
          <a:p>
            <a:pPr marL="1276350" algn="ctr">
              <a:lnSpc>
                <a:spcPct val="100000"/>
              </a:lnSpc>
              <a:spcBef>
                <a:spcPts val="130"/>
              </a:spcBef>
            </a:pPr>
            <a:r>
              <a:rPr b="1" spc="50" dirty="0">
                <a:latin typeface="Calibri"/>
                <a:cs typeface="Calibri"/>
              </a:rPr>
              <a:t>Q</a:t>
            </a:r>
            <a:r>
              <a:rPr b="1" spc="15" dirty="0">
                <a:latin typeface="Calibri"/>
                <a:cs typeface="Calibri"/>
              </a:rPr>
              <a:t>u</a:t>
            </a:r>
            <a:r>
              <a:rPr b="1" spc="25" dirty="0">
                <a:latin typeface="Calibri"/>
                <a:cs typeface="Calibri"/>
              </a:rPr>
              <a:t>e</a:t>
            </a:r>
            <a:r>
              <a:rPr b="1" spc="-5" dirty="0">
                <a:latin typeface="Calibri"/>
                <a:cs typeface="Calibri"/>
              </a:rPr>
              <a:t>s</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55" dirty="0">
                <a:latin typeface="Calibri"/>
                <a:cs typeface="Calibri"/>
              </a:rPr>
              <a:t>P</a:t>
            </a:r>
            <a:r>
              <a:rPr b="1" spc="-10" dirty="0">
                <a:latin typeface="Calibri"/>
                <a:cs typeface="Calibri"/>
              </a:rPr>
              <a:t>a</a:t>
            </a:r>
            <a:r>
              <a:rPr b="1" spc="15" dirty="0">
                <a:latin typeface="Calibri"/>
                <a:cs typeface="Calibri"/>
              </a:rPr>
              <a:t>p</a:t>
            </a:r>
            <a:r>
              <a:rPr b="1" spc="25" dirty="0">
                <a:latin typeface="Calibri"/>
                <a:cs typeface="Calibri"/>
              </a:rPr>
              <a:t>e</a:t>
            </a:r>
            <a:r>
              <a:rPr b="1" spc="10" dirty="0">
                <a:latin typeface="Calibri"/>
                <a:cs typeface="Calibri"/>
              </a:rPr>
              <a:t>r</a:t>
            </a:r>
            <a:r>
              <a:rPr b="1" spc="-75" dirty="0">
                <a:latin typeface="Calibri"/>
                <a:cs typeface="Calibri"/>
              </a:rPr>
              <a:t> </a:t>
            </a:r>
            <a:r>
              <a:rPr b="1" spc="-315" dirty="0">
                <a:latin typeface="Calibri"/>
                <a:cs typeface="Calibri"/>
              </a:rPr>
              <a:t>T</a:t>
            </a:r>
            <a:r>
              <a:rPr b="1" spc="35" dirty="0">
                <a:latin typeface="Calibri"/>
                <a:cs typeface="Calibri"/>
              </a:rPr>
              <a:t>e</a:t>
            </a:r>
            <a:r>
              <a:rPr b="1" spc="15" dirty="0">
                <a:latin typeface="Calibri"/>
                <a:cs typeface="Calibri"/>
              </a:rPr>
              <a:t>mp</a:t>
            </a:r>
            <a:r>
              <a:rPr b="1" spc="20" dirty="0">
                <a:latin typeface="Calibri"/>
                <a:cs typeface="Calibri"/>
              </a:rPr>
              <a:t>l</a:t>
            </a:r>
            <a:r>
              <a:rPr b="1" spc="-10" dirty="0">
                <a:latin typeface="Calibri"/>
                <a:cs typeface="Calibri"/>
              </a:rPr>
              <a:t>a</a:t>
            </a:r>
            <a:r>
              <a:rPr b="1" spc="-60" dirty="0">
                <a:latin typeface="Calibri"/>
                <a:cs typeface="Calibri"/>
              </a:rPr>
              <a:t>t</a:t>
            </a:r>
            <a:r>
              <a:rPr b="1" spc="15" dirty="0">
                <a:latin typeface="Calibri"/>
                <a:cs typeface="Calibri"/>
              </a:rPr>
              <a:t>e</a:t>
            </a:r>
          </a:p>
        </p:txBody>
      </p:sp>
      <p:grpSp>
        <p:nvGrpSpPr>
          <p:cNvPr id="8" name="object 8"/>
          <p:cNvGrpSpPr/>
          <p:nvPr/>
        </p:nvGrpSpPr>
        <p:grpSpPr>
          <a:xfrm>
            <a:off x="171450" y="85725"/>
            <a:ext cx="8210550" cy="6010275"/>
            <a:chOff x="0" y="0"/>
            <a:chExt cx="8210550" cy="6010275"/>
          </a:xfrm>
        </p:grpSpPr>
        <p:pic>
          <p:nvPicPr>
            <p:cNvPr id="9" name="object 9"/>
            <p:cNvPicPr/>
            <p:nvPr/>
          </p:nvPicPr>
          <p:blipFill>
            <a:blip r:embed="rId5" cstate="print"/>
            <a:stretch>
              <a:fillRect/>
            </a:stretch>
          </p:blipFill>
          <p:spPr>
            <a:xfrm>
              <a:off x="933450" y="847725"/>
              <a:ext cx="7277100" cy="5162550"/>
            </a:xfrm>
            <a:prstGeom prst="rect">
              <a:avLst/>
            </a:prstGeom>
          </p:spPr>
        </p:pic>
        <p:pic>
          <p:nvPicPr>
            <p:cNvPr id="10" name="object 10"/>
            <p:cNvPicPr/>
            <p:nvPr/>
          </p:nvPicPr>
          <p:blipFill>
            <a:blip r:embed="rId6" cstate="print"/>
            <a:stretch>
              <a:fillRect/>
            </a:stretch>
          </p:blipFill>
          <p:spPr>
            <a:xfrm>
              <a:off x="0" y="0"/>
              <a:ext cx="1285874" cy="857250"/>
            </a:xfrm>
            <a:prstGeom prst="rect">
              <a:avLst/>
            </a:prstGeom>
          </p:spPr>
        </p:pic>
      </p:grpSp>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17</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17</a:t>
            </a:fld>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64800" y="-28755"/>
            <a:ext cx="7910830" cy="938530"/>
            <a:chOff x="1238250" y="0"/>
            <a:chExt cx="7910830" cy="938530"/>
          </a:xfrm>
        </p:grpSpPr>
        <p:pic>
          <p:nvPicPr>
            <p:cNvPr id="3" name="object 3"/>
            <p:cNvPicPr/>
            <p:nvPr/>
          </p:nvPicPr>
          <p:blipFill>
            <a:blip r:embed="rId2" cstate="print"/>
            <a:stretch>
              <a:fillRect/>
            </a:stretch>
          </p:blipFill>
          <p:spPr>
            <a:xfrm>
              <a:off x="1238250" y="0"/>
              <a:ext cx="7905750" cy="786082"/>
            </a:xfrm>
            <a:prstGeom prst="rect">
              <a:avLst/>
            </a:prstGeom>
          </p:spPr>
        </p:pic>
        <p:pic>
          <p:nvPicPr>
            <p:cNvPr id="4" name="object 4"/>
            <p:cNvPicPr/>
            <p:nvPr/>
          </p:nvPicPr>
          <p:blipFill>
            <a:blip r:embed="rId3" cstate="print"/>
            <a:stretch>
              <a:fillRect/>
            </a:stretch>
          </p:blipFill>
          <p:spPr>
            <a:xfrm>
              <a:off x="2762250" y="0"/>
              <a:ext cx="4872101" cy="938149"/>
            </a:xfrm>
            <a:prstGeom prst="rect">
              <a:avLst/>
            </a:prstGeom>
          </p:spPr>
        </p:pic>
        <p:pic>
          <p:nvPicPr>
            <p:cNvPr id="5" name="object 5"/>
            <p:cNvPicPr/>
            <p:nvPr/>
          </p:nvPicPr>
          <p:blipFill>
            <a:blip r:embed="rId4" cstate="print"/>
            <a:stretch>
              <a:fillRect/>
            </a:stretch>
          </p:blipFill>
          <p:spPr>
            <a:xfrm>
              <a:off x="1271651" y="4825"/>
              <a:ext cx="7872349" cy="723900"/>
            </a:xfrm>
            <a:prstGeom prst="rect">
              <a:avLst/>
            </a:prstGeom>
          </p:spPr>
        </p:pic>
        <p:sp>
          <p:nvSpPr>
            <p:cNvPr id="6" name="object 6"/>
            <p:cNvSpPr/>
            <p:nvPr/>
          </p:nvSpPr>
          <p:spPr>
            <a:xfrm>
              <a:off x="1271651" y="723963"/>
              <a:ext cx="7872730" cy="9525"/>
            </a:xfrm>
            <a:custGeom>
              <a:avLst/>
              <a:gdLst/>
              <a:ahLst/>
              <a:cxnLst/>
              <a:rect l="l" t="t" r="r" b="b"/>
              <a:pathLst>
                <a:path w="7872730" h="9525">
                  <a:moveTo>
                    <a:pt x="0" y="9525"/>
                  </a:moveTo>
                  <a:lnTo>
                    <a:pt x="7872349" y="9525"/>
                  </a:lnTo>
                  <a:lnTo>
                    <a:pt x="7872349" y="0"/>
                  </a:lnTo>
                  <a:lnTo>
                    <a:pt x="0" y="0"/>
                  </a:lnTo>
                  <a:lnTo>
                    <a:pt x="0" y="9525"/>
                  </a:lnTo>
                  <a:close/>
                </a:path>
              </a:pathLst>
            </a:custGeom>
            <a:solidFill>
              <a:srgbClr val="46AAC5"/>
            </a:solidFill>
          </p:spPr>
          <p:txBody>
            <a:bodyPr wrap="square" lIns="0" tIns="0" rIns="0" bIns="0" rtlCol="0"/>
            <a:lstStyle/>
            <a:p>
              <a:endParaRPr/>
            </a:p>
          </p:txBody>
        </p:sp>
        <p:sp>
          <p:nvSpPr>
            <p:cNvPr id="7" name="object 7"/>
            <p:cNvSpPr/>
            <p:nvPr/>
          </p:nvSpPr>
          <p:spPr>
            <a:xfrm>
              <a:off x="1271651" y="4825"/>
              <a:ext cx="7872730" cy="723900"/>
            </a:xfrm>
            <a:custGeom>
              <a:avLst/>
              <a:gdLst/>
              <a:ahLst/>
              <a:cxnLst/>
              <a:rect l="l" t="t" r="r" b="b"/>
              <a:pathLst>
                <a:path w="7872730" h="723900">
                  <a:moveTo>
                    <a:pt x="7872349" y="0"/>
                  </a:moveTo>
                  <a:lnTo>
                    <a:pt x="0" y="0"/>
                  </a:lnTo>
                  <a:lnTo>
                    <a:pt x="0" y="7239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title"/>
          </p:nvPr>
        </p:nvSpPr>
        <p:spPr>
          <a:xfrm>
            <a:off x="3088520" y="49350"/>
            <a:ext cx="4288790" cy="518159"/>
          </a:xfrm>
          <a:prstGeom prst="rect">
            <a:avLst/>
          </a:prstGeom>
        </p:spPr>
        <p:txBody>
          <a:bodyPr vert="horz" wrap="square" lIns="0" tIns="16510" rIns="0" bIns="0" rtlCol="0">
            <a:spAutoFit/>
          </a:bodyPr>
          <a:lstStyle/>
          <a:p>
            <a:pPr marL="12700">
              <a:lnSpc>
                <a:spcPct val="100000"/>
              </a:lnSpc>
              <a:spcBef>
                <a:spcPts val="130"/>
              </a:spcBef>
            </a:pPr>
            <a:r>
              <a:rPr b="1" spc="50" dirty="0">
                <a:latin typeface="Calibri"/>
                <a:cs typeface="Calibri"/>
              </a:rPr>
              <a:t>Q</a:t>
            </a:r>
            <a:r>
              <a:rPr b="1" spc="15" dirty="0">
                <a:latin typeface="Calibri"/>
                <a:cs typeface="Calibri"/>
              </a:rPr>
              <a:t>u</a:t>
            </a:r>
            <a:r>
              <a:rPr b="1" spc="25" dirty="0">
                <a:latin typeface="Calibri"/>
                <a:cs typeface="Calibri"/>
              </a:rPr>
              <a:t>e</a:t>
            </a:r>
            <a:r>
              <a:rPr b="1" spc="-5" dirty="0">
                <a:latin typeface="Calibri"/>
                <a:cs typeface="Calibri"/>
              </a:rPr>
              <a:t>s</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55" dirty="0">
                <a:latin typeface="Calibri"/>
                <a:cs typeface="Calibri"/>
              </a:rPr>
              <a:t>P</a:t>
            </a:r>
            <a:r>
              <a:rPr b="1" spc="-10" dirty="0">
                <a:latin typeface="Calibri"/>
                <a:cs typeface="Calibri"/>
              </a:rPr>
              <a:t>a</a:t>
            </a:r>
            <a:r>
              <a:rPr b="1" spc="15" dirty="0">
                <a:latin typeface="Calibri"/>
                <a:cs typeface="Calibri"/>
              </a:rPr>
              <a:t>p</a:t>
            </a:r>
            <a:r>
              <a:rPr b="1" spc="25" dirty="0">
                <a:latin typeface="Calibri"/>
                <a:cs typeface="Calibri"/>
              </a:rPr>
              <a:t>e</a:t>
            </a:r>
            <a:r>
              <a:rPr b="1" spc="10" dirty="0">
                <a:latin typeface="Calibri"/>
                <a:cs typeface="Calibri"/>
              </a:rPr>
              <a:t>r</a:t>
            </a:r>
            <a:r>
              <a:rPr b="1" spc="-75" dirty="0">
                <a:latin typeface="Calibri"/>
                <a:cs typeface="Calibri"/>
              </a:rPr>
              <a:t> </a:t>
            </a:r>
            <a:r>
              <a:rPr b="1" spc="-315" dirty="0">
                <a:latin typeface="Calibri"/>
                <a:cs typeface="Calibri"/>
              </a:rPr>
              <a:t>T</a:t>
            </a:r>
            <a:r>
              <a:rPr b="1" spc="35" dirty="0">
                <a:latin typeface="Calibri"/>
                <a:cs typeface="Calibri"/>
              </a:rPr>
              <a:t>e</a:t>
            </a:r>
            <a:r>
              <a:rPr b="1" spc="15" dirty="0">
                <a:latin typeface="Calibri"/>
                <a:cs typeface="Calibri"/>
              </a:rPr>
              <a:t>mp</a:t>
            </a:r>
            <a:r>
              <a:rPr b="1" spc="20" dirty="0">
                <a:latin typeface="Calibri"/>
                <a:cs typeface="Calibri"/>
              </a:rPr>
              <a:t>l</a:t>
            </a:r>
            <a:r>
              <a:rPr b="1" spc="-10" dirty="0">
                <a:latin typeface="Calibri"/>
                <a:cs typeface="Calibri"/>
              </a:rPr>
              <a:t>a</a:t>
            </a:r>
            <a:r>
              <a:rPr b="1" spc="-60" dirty="0">
                <a:latin typeface="Calibri"/>
                <a:cs typeface="Calibri"/>
              </a:rPr>
              <a:t>t</a:t>
            </a:r>
            <a:r>
              <a:rPr b="1" spc="15" dirty="0">
                <a:latin typeface="Calibri"/>
                <a:cs typeface="Calibri"/>
              </a:rPr>
              <a:t>e</a:t>
            </a:r>
          </a:p>
        </p:txBody>
      </p:sp>
      <p:graphicFrame>
        <p:nvGraphicFramePr>
          <p:cNvPr id="9" name="object 9"/>
          <p:cNvGraphicFramePr>
            <a:graphicFrameLocks noGrp="1"/>
          </p:cNvGraphicFramePr>
          <p:nvPr>
            <p:extLst>
              <p:ext uri="{D42A27DB-BD31-4B8C-83A1-F6EECF244321}">
                <p14:modId xmlns:p14="http://schemas.microsoft.com/office/powerpoint/2010/main" val="457070707"/>
              </p:ext>
            </p:extLst>
          </p:nvPr>
        </p:nvGraphicFramePr>
        <p:xfrm>
          <a:off x="331349" y="1038046"/>
          <a:ext cx="8148116" cy="5257801"/>
        </p:xfrm>
        <a:graphic>
          <a:graphicData uri="http://schemas.openxmlformats.org/drawingml/2006/table">
            <a:tbl>
              <a:tblPr firstRow="1" bandRow="1">
                <a:tableStyleId>{2D5ABB26-0587-4C30-8999-92F81FD0307C}</a:tableStyleId>
              </a:tblPr>
              <a:tblGrid>
                <a:gridCol w="418812">
                  <a:extLst>
                    <a:ext uri="{9D8B030D-6E8A-4147-A177-3AD203B41FA5}">
                      <a16:colId xmlns:a16="http://schemas.microsoft.com/office/drawing/2014/main" xmlns="" val="20000"/>
                    </a:ext>
                  </a:extLst>
                </a:gridCol>
                <a:gridCol w="530351">
                  <a:extLst>
                    <a:ext uri="{9D8B030D-6E8A-4147-A177-3AD203B41FA5}">
                      <a16:colId xmlns:a16="http://schemas.microsoft.com/office/drawing/2014/main" xmlns="" val="20001"/>
                    </a:ext>
                  </a:extLst>
                </a:gridCol>
                <a:gridCol w="5655396">
                  <a:extLst>
                    <a:ext uri="{9D8B030D-6E8A-4147-A177-3AD203B41FA5}">
                      <a16:colId xmlns:a16="http://schemas.microsoft.com/office/drawing/2014/main" xmlns="" val="20002"/>
                    </a:ext>
                  </a:extLst>
                </a:gridCol>
                <a:gridCol w="901667">
                  <a:extLst>
                    <a:ext uri="{9D8B030D-6E8A-4147-A177-3AD203B41FA5}">
                      <a16:colId xmlns:a16="http://schemas.microsoft.com/office/drawing/2014/main" xmlns="" val="20003"/>
                    </a:ext>
                  </a:extLst>
                </a:gridCol>
                <a:gridCol w="641890">
                  <a:extLst>
                    <a:ext uri="{9D8B030D-6E8A-4147-A177-3AD203B41FA5}">
                      <a16:colId xmlns:a16="http://schemas.microsoft.com/office/drawing/2014/main" xmlns="" val="20004"/>
                    </a:ext>
                  </a:extLst>
                </a:gridCol>
              </a:tblGrid>
              <a:tr h="145694">
                <a:tc>
                  <a:txBody>
                    <a:bodyPr/>
                    <a:lstStyle/>
                    <a:p>
                      <a:pPr>
                        <a:lnSpc>
                          <a:spcPct val="100000"/>
                        </a:lnSpc>
                      </a:pPr>
                      <a:endParaRPr sz="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ts val="585"/>
                        </a:lnSpc>
                        <a:spcBef>
                          <a:spcPts val="35"/>
                        </a:spcBef>
                      </a:pPr>
                      <a:r>
                        <a:rPr sz="700" b="1" spc="5" dirty="0">
                          <a:solidFill>
                            <a:srgbClr val="FFFFFF"/>
                          </a:solidFill>
                          <a:latin typeface="Calibri"/>
                          <a:cs typeface="Calibri"/>
                        </a:rPr>
                        <a:t>SECTION</a:t>
                      </a:r>
                      <a:r>
                        <a:rPr sz="700" b="1" spc="25" dirty="0">
                          <a:solidFill>
                            <a:srgbClr val="FFFFFF"/>
                          </a:solidFill>
                          <a:latin typeface="Calibri"/>
                          <a:cs typeface="Calibri"/>
                        </a:rPr>
                        <a:t> </a:t>
                      </a:r>
                      <a:r>
                        <a:rPr sz="700" b="1" spc="10" dirty="0">
                          <a:solidFill>
                            <a:srgbClr val="FFFFFF"/>
                          </a:solidFill>
                          <a:latin typeface="Calibri"/>
                          <a:cs typeface="Calibri"/>
                        </a:rPr>
                        <a:t>–</a:t>
                      </a:r>
                      <a:r>
                        <a:rPr sz="700" b="1" spc="-20" dirty="0">
                          <a:solidFill>
                            <a:srgbClr val="FFFFFF"/>
                          </a:solidFill>
                          <a:latin typeface="Calibri"/>
                          <a:cs typeface="Calibri"/>
                        </a:rPr>
                        <a:t> </a:t>
                      </a:r>
                      <a:r>
                        <a:rPr sz="700" b="1" spc="15" dirty="0">
                          <a:solidFill>
                            <a:srgbClr val="FFFFFF"/>
                          </a:solidFill>
                          <a:latin typeface="Calibri"/>
                          <a:cs typeface="Calibri"/>
                        </a:rPr>
                        <a:t>A</a:t>
                      </a:r>
                      <a:endParaRPr sz="700" dirty="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065" algn="ctr">
                        <a:lnSpc>
                          <a:spcPts val="585"/>
                        </a:lnSpc>
                        <a:spcBef>
                          <a:spcPts val="35"/>
                        </a:spcBef>
                      </a:pPr>
                      <a:r>
                        <a:rPr sz="700" b="1" spc="35" dirty="0">
                          <a:solidFill>
                            <a:srgbClr val="FFFFFF"/>
                          </a:solidFill>
                          <a:latin typeface="Calibri"/>
                          <a:cs typeface="Calibri"/>
                        </a:rPr>
                        <a:t>CO</a:t>
                      </a:r>
                      <a:endParaRPr sz="7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276436">
                <a:tc>
                  <a:txBody>
                    <a:bodyPr/>
                    <a:lstStyle/>
                    <a:p>
                      <a:pPr marL="28575">
                        <a:lnSpc>
                          <a:spcPct val="100000"/>
                        </a:lnSpc>
                        <a:spcBef>
                          <a:spcPts val="35"/>
                        </a:spcBef>
                      </a:pPr>
                      <a:r>
                        <a:rPr sz="500" b="1" spc="40" dirty="0">
                          <a:solidFill>
                            <a:srgbClr val="FFFFFF"/>
                          </a:solidFill>
                          <a:latin typeface="Calibri"/>
                          <a:cs typeface="Calibri"/>
                        </a:rPr>
                        <a:t>1.</a:t>
                      </a:r>
                      <a:endParaRPr sz="5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ct val="100000"/>
                        </a:lnSpc>
                        <a:spcBef>
                          <a:spcPts val="35"/>
                        </a:spcBef>
                      </a:pPr>
                      <a:r>
                        <a:rPr sz="700" dirty="0">
                          <a:latin typeface="Calibri"/>
                          <a:cs typeface="Calibri"/>
                        </a:rPr>
                        <a:t>Attempt</a:t>
                      </a:r>
                      <a:r>
                        <a:rPr sz="700" spc="-10" dirty="0">
                          <a:latin typeface="Calibri"/>
                          <a:cs typeface="Calibri"/>
                        </a:rPr>
                        <a:t> </a:t>
                      </a:r>
                      <a:r>
                        <a:rPr sz="700" spc="5" dirty="0">
                          <a:latin typeface="Calibri"/>
                          <a:cs typeface="Calibri"/>
                        </a:rPr>
                        <a:t>all</a:t>
                      </a:r>
                      <a:r>
                        <a:rPr sz="700" spc="40" dirty="0">
                          <a:latin typeface="Calibri"/>
                          <a:cs typeface="Calibri"/>
                        </a:rPr>
                        <a:t> </a:t>
                      </a:r>
                      <a:r>
                        <a:rPr sz="700" dirty="0">
                          <a:latin typeface="Calibri"/>
                          <a:cs typeface="Calibri"/>
                        </a:rPr>
                        <a:t>parts-</a:t>
                      </a: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hMerge="1">
                  <a:txBody>
                    <a:bodyPr/>
                    <a:lstStyle/>
                    <a:p>
                      <a:endParaRPr/>
                    </a:p>
                  </a:txBody>
                  <a:tcPr marL="0" marR="0" marT="0" marB="0"/>
                </a:tc>
                <a:tc>
                  <a:txBody>
                    <a:bodyPr/>
                    <a:lstStyle/>
                    <a:p>
                      <a:pPr marL="34290">
                        <a:lnSpc>
                          <a:spcPct val="100000"/>
                        </a:lnSpc>
                        <a:spcBef>
                          <a:spcPts val="35"/>
                        </a:spcBef>
                      </a:pPr>
                      <a:r>
                        <a:rPr sz="700" spc="15" dirty="0">
                          <a:latin typeface="Calibri"/>
                          <a:cs typeface="Calibri"/>
                        </a:rPr>
                        <a:t>[10×1=10]</a:t>
                      </a:r>
                      <a:endParaRPr sz="7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65"/>
                        </a:lnSpc>
                      </a:pPr>
                      <a:r>
                        <a:rPr sz="700" spc="-5" dirty="0">
                          <a:latin typeface="Calibri"/>
                          <a:cs typeface="Calibri"/>
                        </a:rPr>
                        <a:t>1-a.</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65"/>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65"/>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65"/>
                        </a:lnSpc>
                      </a:pPr>
                      <a:r>
                        <a:rPr sz="700" spc="20" dirty="0">
                          <a:latin typeface="Calibri"/>
                          <a:cs typeface="Calibri"/>
                        </a:rPr>
                        <a:t>1-b.</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65"/>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65"/>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4"/>
                  </a:ext>
                </a:extLst>
              </a:tr>
              <a:tr h="145493">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65"/>
                        </a:lnSpc>
                      </a:pPr>
                      <a:r>
                        <a:rPr sz="700" spc="10" dirty="0">
                          <a:latin typeface="Calibri"/>
                          <a:cs typeface="Calibri"/>
                        </a:rPr>
                        <a:t>1-c.</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65"/>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65"/>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5"/>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0"/>
                        </a:lnSpc>
                      </a:pPr>
                      <a:r>
                        <a:rPr sz="700" spc="20" dirty="0">
                          <a:latin typeface="Calibri"/>
                          <a:cs typeface="Calibri"/>
                        </a:rPr>
                        <a:t>1-d.</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7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70"/>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6"/>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65"/>
                        </a:lnSpc>
                      </a:pPr>
                      <a:r>
                        <a:rPr sz="700" spc="-10" dirty="0">
                          <a:latin typeface="Calibri"/>
                          <a:cs typeface="Calibri"/>
                        </a:rPr>
                        <a:t>1-e.</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65"/>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65"/>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7"/>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0"/>
                        </a:lnSpc>
                      </a:pPr>
                      <a:r>
                        <a:rPr sz="700" dirty="0">
                          <a:latin typeface="Calibri"/>
                          <a:cs typeface="Calibri"/>
                        </a:rPr>
                        <a:t>1-f.</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7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70"/>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8"/>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0"/>
                        </a:lnSpc>
                      </a:pPr>
                      <a:r>
                        <a:rPr sz="700" dirty="0">
                          <a:latin typeface="Calibri"/>
                          <a:cs typeface="Calibri"/>
                        </a:rPr>
                        <a:t>1-g.</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7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70"/>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9"/>
                  </a:ext>
                </a:extLst>
              </a:tr>
              <a:tr h="145492">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0"/>
                        </a:lnSpc>
                      </a:pPr>
                      <a:r>
                        <a:rPr sz="700" spc="20" dirty="0">
                          <a:latin typeface="Calibri"/>
                          <a:cs typeface="Calibri"/>
                        </a:rPr>
                        <a:t>1-h.</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7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70"/>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10"/>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0"/>
                        </a:lnSpc>
                      </a:pPr>
                      <a:r>
                        <a:rPr sz="700" spc="20" dirty="0">
                          <a:latin typeface="Calibri"/>
                          <a:cs typeface="Calibri"/>
                        </a:rPr>
                        <a:t>1-i.</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7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70"/>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11"/>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5"/>
                        </a:lnSpc>
                      </a:pPr>
                      <a:r>
                        <a:rPr sz="700" spc="20" dirty="0">
                          <a:latin typeface="Calibri"/>
                          <a:cs typeface="Calibri"/>
                        </a:rPr>
                        <a:t>1-j.</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75"/>
                        </a:lnSpc>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75"/>
                        </a:lnSpc>
                      </a:pPr>
                      <a:r>
                        <a:rPr sz="700" spc="15" dirty="0">
                          <a:latin typeface="Calibri"/>
                          <a:cs typeface="Calibri"/>
                        </a:rPr>
                        <a:t>(1)</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12"/>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13"/>
                  </a:ext>
                </a:extLst>
              </a:tr>
              <a:tr h="145492">
                <a:tc>
                  <a:txBody>
                    <a:bodyPr/>
                    <a:lstStyle/>
                    <a:p>
                      <a:pPr marL="28575">
                        <a:lnSpc>
                          <a:spcPts val="570"/>
                        </a:lnSpc>
                        <a:spcBef>
                          <a:spcPts val="45"/>
                        </a:spcBef>
                      </a:pPr>
                      <a:r>
                        <a:rPr sz="500" b="1" spc="40" dirty="0">
                          <a:solidFill>
                            <a:srgbClr val="FFFFFF"/>
                          </a:solidFill>
                          <a:latin typeface="Calibri"/>
                          <a:cs typeface="Calibri"/>
                        </a:rPr>
                        <a:t>2.</a:t>
                      </a:r>
                      <a:endParaRPr sz="500">
                        <a:latin typeface="Calibri"/>
                        <a:cs typeface="Calibri"/>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75"/>
                        </a:lnSpc>
                      </a:pPr>
                      <a:r>
                        <a:rPr sz="700" dirty="0">
                          <a:latin typeface="Calibri"/>
                          <a:cs typeface="Calibri"/>
                        </a:rPr>
                        <a:t>Attempt</a:t>
                      </a:r>
                      <a:r>
                        <a:rPr sz="700" spc="-10" dirty="0">
                          <a:latin typeface="Calibri"/>
                          <a:cs typeface="Calibri"/>
                        </a:rPr>
                        <a:t> </a:t>
                      </a:r>
                      <a:r>
                        <a:rPr sz="700" spc="5" dirty="0">
                          <a:latin typeface="Calibri"/>
                          <a:cs typeface="Calibri"/>
                        </a:rPr>
                        <a:t>all</a:t>
                      </a:r>
                      <a:r>
                        <a:rPr sz="700" spc="40" dirty="0">
                          <a:latin typeface="Calibri"/>
                          <a:cs typeface="Calibri"/>
                        </a:rPr>
                        <a:t> </a:t>
                      </a:r>
                      <a:r>
                        <a:rPr sz="700" dirty="0">
                          <a:latin typeface="Calibri"/>
                          <a:cs typeface="Calibri"/>
                        </a:rPr>
                        <a:t>parts-</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hMerge="1">
                  <a:txBody>
                    <a:bodyPr/>
                    <a:lstStyle/>
                    <a:p>
                      <a:endParaRPr/>
                    </a:p>
                  </a:txBody>
                  <a:tcPr marL="0" marR="0" marT="0" marB="0"/>
                </a:tc>
                <a:tc>
                  <a:txBody>
                    <a:bodyPr/>
                    <a:lstStyle/>
                    <a:p>
                      <a:pPr marL="34290">
                        <a:lnSpc>
                          <a:spcPts val="575"/>
                        </a:lnSpc>
                      </a:pPr>
                      <a:r>
                        <a:rPr sz="700" spc="15" dirty="0">
                          <a:latin typeface="Calibri"/>
                          <a:cs typeface="Calibri"/>
                        </a:rPr>
                        <a:t>[5×2=10]</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795" algn="ctr">
                        <a:lnSpc>
                          <a:spcPts val="575"/>
                        </a:lnSpc>
                      </a:pPr>
                      <a:r>
                        <a:rPr sz="700" spc="30" dirty="0">
                          <a:latin typeface="Calibri"/>
                          <a:cs typeface="Calibri"/>
                        </a:rPr>
                        <a:t>CO</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14"/>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15"/>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80"/>
                        </a:lnSpc>
                      </a:pPr>
                      <a:r>
                        <a:rPr sz="700" spc="-5" dirty="0">
                          <a:latin typeface="Calibri"/>
                          <a:cs typeface="Calibri"/>
                        </a:rPr>
                        <a:t>2-a.</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8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80"/>
                        </a:lnSpc>
                      </a:pPr>
                      <a:r>
                        <a:rPr sz="700" spc="15" dirty="0">
                          <a:latin typeface="Calibri"/>
                          <a:cs typeface="Calibri"/>
                        </a:rPr>
                        <a:t>(2)</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16"/>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75"/>
                        </a:lnSpc>
                      </a:pPr>
                      <a:r>
                        <a:rPr sz="700" spc="20" dirty="0">
                          <a:latin typeface="Calibri"/>
                          <a:cs typeface="Calibri"/>
                        </a:rPr>
                        <a:t>2-b.</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75"/>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75"/>
                        </a:lnSpc>
                      </a:pPr>
                      <a:r>
                        <a:rPr sz="700" spc="15" dirty="0">
                          <a:latin typeface="Calibri"/>
                          <a:cs typeface="Calibri"/>
                        </a:rPr>
                        <a:t>(2)</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17"/>
                  </a:ext>
                </a:extLst>
              </a:tr>
              <a:tr h="145492">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80"/>
                        </a:lnSpc>
                      </a:pPr>
                      <a:r>
                        <a:rPr sz="700" spc="10" dirty="0">
                          <a:latin typeface="Calibri"/>
                          <a:cs typeface="Calibri"/>
                        </a:rPr>
                        <a:t>2-c.</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8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80"/>
                        </a:lnSpc>
                      </a:pPr>
                      <a:r>
                        <a:rPr sz="700" spc="15" dirty="0">
                          <a:latin typeface="Calibri"/>
                          <a:cs typeface="Calibri"/>
                        </a:rPr>
                        <a:t>(2)</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18"/>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80"/>
                        </a:lnSpc>
                      </a:pPr>
                      <a:r>
                        <a:rPr sz="700" spc="20" dirty="0">
                          <a:latin typeface="Calibri"/>
                          <a:cs typeface="Calibri"/>
                        </a:rPr>
                        <a:t>2-d.</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80"/>
                        </a:lnSpc>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80"/>
                        </a:lnSpc>
                      </a:pPr>
                      <a:r>
                        <a:rPr sz="700" spc="15" dirty="0">
                          <a:latin typeface="Calibri"/>
                          <a:cs typeface="Calibri"/>
                        </a:rPr>
                        <a:t>(2)</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19"/>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80"/>
                        </a:lnSpc>
                      </a:pPr>
                      <a:r>
                        <a:rPr sz="700" spc="-10" dirty="0">
                          <a:latin typeface="Calibri"/>
                          <a:cs typeface="Calibri"/>
                        </a:rPr>
                        <a:t>2-e.</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80"/>
                        </a:lnSpc>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80"/>
                        </a:lnSpc>
                      </a:pPr>
                      <a:r>
                        <a:rPr sz="700" spc="15" dirty="0">
                          <a:latin typeface="Calibri"/>
                          <a:cs typeface="Calibri"/>
                        </a:rPr>
                        <a:t>(2)</a:t>
                      </a:r>
                      <a:endParaRPr sz="7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20"/>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21"/>
                  </a:ext>
                </a:extLst>
              </a:tr>
              <a:tr h="479722">
                <a:tc>
                  <a:txBody>
                    <a:bodyPr/>
                    <a:lstStyle/>
                    <a:p>
                      <a:pPr>
                        <a:lnSpc>
                          <a:spcPct val="100000"/>
                        </a:lnSpc>
                      </a:pPr>
                      <a:endParaRPr sz="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22"/>
                  </a:ext>
                </a:extLst>
              </a:tr>
              <a:tr h="145694">
                <a:tc gridSpan="3">
                  <a:txBody>
                    <a:bodyPr/>
                    <a:lstStyle/>
                    <a:p>
                      <a:pPr marL="7620" algn="ctr">
                        <a:lnSpc>
                          <a:spcPts val="560"/>
                        </a:lnSpc>
                        <a:spcBef>
                          <a:spcPts val="60"/>
                        </a:spcBef>
                      </a:pPr>
                      <a:r>
                        <a:rPr sz="700" b="1" spc="5" dirty="0">
                          <a:solidFill>
                            <a:srgbClr val="FFFFFF"/>
                          </a:solidFill>
                          <a:latin typeface="Calibri"/>
                          <a:cs typeface="Calibri"/>
                        </a:rPr>
                        <a:t>SECTION</a:t>
                      </a:r>
                      <a:r>
                        <a:rPr sz="700" b="1" spc="30" dirty="0">
                          <a:solidFill>
                            <a:srgbClr val="FFFFFF"/>
                          </a:solidFill>
                          <a:latin typeface="Calibri"/>
                          <a:cs typeface="Calibri"/>
                        </a:rPr>
                        <a:t> </a:t>
                      </a:r>
                      <a:r>
                        <a:rPr sz="700" b="1" spc="10" dirty="0">
                          <a:solidFill>
                            <a:srgbClr val="FFFFFF"/>
                          </a:solidFill>
                          <a:latin typeface="Calibri"/>
                          <a:cs typeface="Calibri"/>
                        </a:rPr>
                        <a:t>–</a:t>
                      </a:r>
                      <a:r>
                        <a:rPr sz="700" b="1" spc="-30" dirty="0">
                          <a:solidFill>
                            <a:srgbClr val="FFFFFF"/>
                          </a:solidFill>
                          <a:latin typeface="Calibri"/>
                          <a:cs typeface="Calibri"/>
                        </a:rPr>
                        <a:t> </a:t>
                      </a:r>
                      <a:r>
                        <a:rPr sz="700" b="1" spc="10" dirty="0">
                          <a:solidFill>
                            <a:srgbClr val="FFFFFF"/>
                          </a:solidFill>
                          <a:latin typeface="Calibri"/>
                          <a:cs typeface="Calibri"/>
                        </a:rPr>
                        <a:t>B</a:t>
                      </a:r>
                      <a:endParaRPr sz="7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28575">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0795" algn="ctr">
                        <a:lnSpc>
                          <a:spcPts val="560"/>
                        </a:lnSpc>
                        <a:spcBef>
                          <a:spcPts val="60"/>
                        </a:spcBef>
                      </a:pPr>
                      <a:r>
                        <a:rPr sz="700" spc="30" dirty="0">
                          <a:latin typeface="Calibri"/>
                          <a:cs typeface="Calibri"/>
                        </a:rPr>
                        <a:t>CO</a:t>
                      </a:r>
                      <a:endParaRPr sz="700" dirty="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23"/>
                  </a:ext>
                </a:extLst>
              </a:tr>
              <a:tr h="145492">
                <a:tc gridSpan="3">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12700">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24"/>
                  </a:ext>
                </a:extLst>
              </a:tr>
              <a:tr h="145695">
                <a:tc>
                  <a:txBody>
                    <a:bodyPr/>
                    <a:lstStyle/>
                    <a:p>
                      <a:pPr marL="28575">
                        <a:lnSpc>
                          <a:spcPts val="560"/>
                        </a:lnSpc>
                        <a:spcBef>
                          <a:spcPts val="60"/>
                        </a:spcBef>
                      </a:pPr>
                      <a:r>
                        <a:rPr sz="500" b="1" spc="40" dirty="0">
                          <a:solidFill>
                            <a:srgbClr val="FFFFFF"/>
                          </a:solidFill>
                          <a:latin typeface="Calibri"/>
                          <a:cs typeface="Calibri"/>
                        </a:rPr>
                        <a:t>3.</a:t>
                      </a:r>
                      <a:endParaRPr sz="50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60"/>
                        </a:lnSpc>
                        <a:spcBef>
                          <a:spcPts val="60"/>
                        </a:spcBef>
                      </a:pPr>
                      <a:r>
                        <a:rPr sz="700" spc="-10" dirty="0">
                          <a:latin typeface="Calibri"/>
                          <a:cs typeface="Calibri"/>
                        </a:rPr>
                        <a:t>A</a:t>
                      </a:r>
                      <a:r>
                        <a:rPr sz="700" spc="20" dirty="0">
                          <a:latin typeface="Calibri"/>
                          <a:cs typeface="Calibri"/>
                        </a:rPr>
                        <a:t>n</a:t>
                      </a:r>
                      <a:r>
                        <a:rPr sz="700" spc="15" dirty="0">
                          <a:latin typeface="Calibri"/>
                          <a:cs typeface="Calibri"/>
                        </a:rPr>
                        <a:t>s</a:t>
                      </a:r>
                      <a:r>
                        <a:rPr sz="700" spc="-5" dirty="0">
                          <a:latin typeface="Calibri"/>
                          <a:cs typeface="Calibri"/>
                        </a:rPr>
                        <a:t>w</a:t>
                      </a:r>
                      <a:r>
                        <a:rPr sz="700" spc="-40" dirty="0">
                          <a:latin typeface="Calibri"/>
                          <a:cs typeface="Calibri"/>
                        </a:rPr>
                        <a:t>e</a:t>
                      </a:r>
                      <a:r>
                        <a:rPr sz="700" dirty="0">
                          <a:latin typeface="Calibri"/>
                          <a:cs typeface="Calibri"/>
                        </a:rPr>
                        <a:t>r </a:t>
                      </a:r>
                      <a:r>
                        <a:rPr sz="700" spc="-30" dirty="0">
                          <a:latin typeface="Calibri"/>
                          <a:cs typeface="Calibri"/>
                        </a:rPr>
                        <a:t>a</a:t>
                      </a:r>
                      <a:r>
                        <a:rPr sz="700" spc="20" dirty="0">
                          <a:latin typeface="Calibri"/>
                          <a:cs typeface="Calibri"/>
                        </a:rPr>
                        <a:t>n</a:t>
                      </a:r>
                      <a:r>
                        <a:rPr sz="700" dirty="0">
                          <a:latin typeface="Calibri"/>
                          <a:cs typeface="Calibri"/>
                        </a:rPr>
                        <a:t>y</a:t>
                      </a:r>
                      <a:r>
                        <a:rPr sz="700" spc="25" dirty="0">
                          <a:latin typeface="Calibri"/>
                          <a:cs typeface="Calibri"/>
                        </a:rPr>
                        <a:t> </a:t>
                      </a:r>
                      <a:r>
                        <a:rPr sz="700" u="sng" spc="-15" dirty="0">
                          <a:uFill>
                            <a:solidFill>
                              <a:srgbClr val="000000"/>
                            </a:solidFill>
                          </a:uFill>
                          <a:latin typeface="Calibri"/>
                          <a:cs typeface="Calibri"/>
                        </a:rPr>
                        <a:t>f</a:t>
                      </a:r>
                      <a:r>
                        <a:rPr sz="700" u="sng" spc="25" dirty="0">
                          <a:uFill>
                            <a:solidFill>
                              <a:srgbClr val="000000"/>
                            </a:solidFill>
                          </a:uFill>
                          <a:latin typeface="Calibri"/>
                          <a:cs typeface="Calibri"/>
                        </a:rPr>
                        <a:t>i</a:t>
                      </a:r>
                      <a:r>
                        <a:rPr sz="700" u="sng" spc="-15" dirty="0">
                          <a:uFill>
                            <a:solidFill>
                              <a:srgbClr val="000000"/>
                            </a:solidFill>
                          </a:uFill>
                          <a:latin typeface="Calibri"/>
                          <a:cs typeface="Calibri"/>
                        </a:rPr>
                        <a:t>v</a:t>
                      </a:r>
                      <a:r>
                        <a:rPr sz="700" u="sng" dirty="0">
                          <a:uFill>
                            <a:solidFill>
                              <a:srgbClr val="000000"/>
                            </a:solidFill>
                          </a:uFill>
                          <a:latin typeface="Calibri"/>
                          <a:cs typeface="Calibri"/>
                        </a:rPr>
                        <a:t>e</a:t>
                      </a:r>
                      <a:r>
                        <a:rPr sz="700" dirty="0">
                          <a:latin typeface="Calibri"/>
                          <a:cs typeface="Calibri"/>
                        </a:rPr>
                        <a:t> </a:t>
                      </a:r>
                      <a:r>
                        <a:rPr sz="700" spc="20" dirty="0">
                          <a:latin typeface="Calibri"/>
                          <a:cs typeface="Calibri"/>
                        </a:rPr>
                        <a:t>o</a:t>
                      </a:r>
                      <a:r>
                        <a:rPr sz="700" dirty="0">
                          <a:latin typeface="Calibri"/>
                          <a:cs typeface="Calibri"/>
                        </a:rPr>
                        <a:t>f</a:t>
                      </a:r>
                      <a:r>
                        <a:rPr sz="700" spc="-50" dirty="0">
                          <a:latin typeface="Calibri"/>
                          <a:cs typeface="Calibri"/>
                        </a:rPr>
                        <a:t> </a:t>
                      </a:r>
                      <a:r>
                        <a:rPr sz="700" spc="-30" dirty="0">
                          <a:latin typeface="Calibri"/>
                          <a:cs typeface="Calibri"/>
                        </a:rPr>
                        <a:t>t</a:t>
                      </a:r>
                      <a:r>
                        <a:rPr sz="700" spc="20" dirty="0">
                          <a:latin typeface="Calibri"/>
                          <a:cs typeface="Calibri"/>
                        </a:rPr>
                        <a:t>h</a:t>
                      </a:r>
                      <a:r>
                        <a:rPr sz="700" dirty="0">
                          <a:latin typeface="Calibri"/>
                          <a:cs typeface="Calibri"/>
                        </a:rPr>
                        <a:t>e</a:t>
                      </a:r>
                      <a:r>
                        <a:rPr sz="700" spc="-5" dirty="0">
                          <a:latin typeface="Calibri"/>
                          <a:cs typeface="Calibri"/>
                        </a:rPr>
                        <a:t> </a:t>
                      </a:r>
                      <a:r>
                        <a:rPr sz="700" spc="-15" dirty="0">
                          <a:latin typeface="Calibri"/>
                          <a:cs typeface="Calibri"/>
                        </a:rPr>
                        <a:t>f</a:t>
                      </a:r>
                      <a:r>
                        <a:rPr sz="700" spc="-55" dirty="0">
                          <a:latin typeface="Calibri"/>
                          <a:cs typeface="Calibri"/>
                        </a:rPr>
                        <a:t>o</a:t>
                      </a:r>
                      <a:r>
                        <a:rPr sz="700" spc="25" dirty="0">
                          <a:latin typeface="Calibri"/>
                          <a:cs typeface="Calibri"/>
                        </a:rPr>
                        <a:t>l</a:t>
                      </a:r>
                      <a:r>
                        <a:rPr sz="700" spc="-50" dirty="0">
                          <a:latin typeface="Calibri"/>
                          <a:cs typeface="Calibri"/>
                        </a:rPr>
                        <a:t>l</a:t>
                      </a:r>
                      <a:r>
                        <a:rPr sz="700" spc="20" dirty="0">
                          <a:latin typeface="Calibri"/>
                          <a:cs typeface="Calibri"/>
                        </a:rPr>
                        <a:t>o</a:t>
                      </a:r>
                      <a:r>
                        <a:rPr sz="700" spc="-5" dirty="0">
                          <a:latin typeface="Calibri"/>
                          <a:cs typeface="Calibri"/>
                        </a:rPr>
                        <a:t>w</a:t>
                      </a:r>
                      <a:r>
                        <a:rPr sz="700" spc="-50" dirty="0">
                          <a:latin typeface="Calibri"/>
                          <a:cs typeface="Calibri"/>
                        </a:rPr>
                        <a:t>i</a:t>
                      </a:r>
                      <a:r>
                        <a:rPr sz="700" spc="20" dirty="0">
                          <a:latin typeface="Calibri"/>
                          <a:cs typeface="Calibri"/>
                        </a:rPr>
                        <a:t>n</a:t>
                      </a:r>
                      <a:r>
                        <a:rPr sz="700" spc="-15" dirty="0">
                          <a:latin typeface="Calibri"/>
                          <a:cs typeface="Calibri"/>
                        </a:rPr>
                        <a:t>g</a:t>
                      </a:r>
                      <a:r>
                        <a:rPr sz="700" dirty="0">
                          <a:latin typeface="Calibri"/>
                          <a:cs typeface="Calibri"/>
                        </a:rPr>
                        <a:t>-</a:t>
                      </a: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marL="34290">
                        <a:lnSpc>
                          <a:spcPts val="560"/>
                        </a:lnSpc>
                        <a:spcBef>
                          <a:spcPts val="60"/>
                        </a:spcBef>
                      </a:pPr>
                      <a:r>
                        <a:rPr sz="700" spc="15" dirty="0">
                          <a:latin typeface="Calibri"/>
                          <a:cs typeface="Calibri"/>
                        </a:rPr>
                        <a:t>[5×6=30]</a:t>
                      </a:r>
                      <a:endParaRPr sz="70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25"/>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90"/>
                        </a:lnSpc>
                      </a:pPr>
                      <a:r>
                        <a:rPr sz="700" spc="-5" dirty="0">
                          <a:latin typeface="Calibri"/>
                          <a:cs typeface="Calibri"/>
                        </a:rPr>
                        <a:t>3-a.</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55"/>
                        </a:lnSpc>
                        <a:spcBef>
                          <a:spcPts val="60"/>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55"/>
                        </a:lnSpc>
                        <a:spcBef>
                          <a:spcPts val="60"/>
                        </a:spcBef>
                      </a:pPr>
                      <a:r>
                        <a:rPr sz="700" spc="15" dirty="0">
                          <a:latin typeface="Calibri"/>
                          <a:cs typeface="Calibri"/>
                        </a:rPr>
                        <a:t>(6)</a:t>
                      </a:r>
                      <a:endParaRPr sz="700">
                        <a:latin typeface="Calibri"/>
                        <a:cs typeface="Calibri"/>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26"/>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90"/>
                        </a:lnSpc>
                      </a:pPr>
                      <a:r>
                        <a:rPr sz="700" spc="20" dirty="0">
                          <a:latin typeface="Calibri"/>
                          <a:cs typeface="Calibri"/>
                        </a:rPr>
                        <a:t>3-b.</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55"/>
                        </a:lnSpc>
                        <a:spcBef>
                          <a:spcPts val="6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55"/>
                        </a:lnSpc>
                        <a:spcBef>
                          <a:spcPts val="65"/>
                        </a:spcBef>
                      </a:pPr>
                      <a:r>
                        <a:rPr sz="700" spc="15" dirty="0">
                          <a:latin typeface="Calibri"/>
                          <a:cs typeface="Calibri"/>
                        </a:rPr>
                        <a:t>(6)</a:t>
                      </a:r>
                      <a:endParaRPr sz="70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27"/>
                  </a:ext>
                </a:extLst>
              </a:tr>
              <a:tr h="145492">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90"/>
                        </a:lnSpc>
                      </a:pPr>
                      <a:r>
                        <a:rPr sz="700" spc="10" dirty="0">
                          <a:latin typeface="Calibri"/>
                          <a:cs typeface="Calibri"/>
                        </a:rPr>
                        <a:t>3-c.</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55"/>
                        </a:lnSpc>
                        <a:spcBef>
                          <a:spcPts val="6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55"/>
                        </a:lnSpc>
                        <a:spcBef>
                          <a:spcPts val="65"/>
                        </a:spcBef>
                      </a:pPr>
                      <a:r>
                        <a:rPr sz="700" spc="15" dirty="0">
                          <a:latin typeface="Calibri"/>
                          <a:cs typeface="Calibri"/>
                        </a:rPr>
                        <a:t>(6)</a:t>
                      </a:r>
                      <a:endParaRPr sz="70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28"/>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90"/>
                        </a:lnSpc>
                      </a:pPr>
                      <a:r>
                        <a:rPr sz="700" spc="20" dirty="0">
                          <a:latin typeface="Calibri"/>
                          <a:cs typeface="Calibri"/>
                        </a:rPr>
                        <a:t>3-d.</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55"/>
                        </a:lnSpc>
                        <a:spcBef>
                          <a:spcPts val="6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55"/>
                        </a:lnSpc>
                        <a:spcBef>
                          <a:spcPts val="65"/>
                        </a:spcBef>
                      </a:pPr>
                      <a:r>
                        <a:rPr sz="700" spc="15" dirty="0">
                          <a:latin typeface="Calibri"/>
                          <a:cs typeface="Calibri"/>
                        </a:rPr>
                        <a:t>(6)</a:t>
                      </a:r>
                      <a:endParaRPr sz="70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29"/>
                  </a:ext>
                </a:extLst>
              </a:tr>
              <a:tr h="14569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95"/>
                        </a:lnSpc>
                      </a:pPr>
                      <a:r>
                        <a:rPr sz="700" spc="-10" dirty="0">
                          <a:latin typeface="Calibri"/>
                          <a:cs typeface="Calibri"/>
                        </a:rPr>
                        <a:t>3-e.</a:t>
                      </a:r>
                      <a:endParaRPr sz="7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55"/>
                        </a:lnSpc>
                        <a:spcBef>
                          <a:spcPts val="6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55"/>
                        </a:lnSpc>
                        <a:spcBef>
                          <a:spcPts val="65"/>
                        </a:spcBef>
                      </a:pPr>
                      <a:r>
                        <a:rPr sz="700" spc="15" dirty="0">
                          <a:latin typeface="Calibri"/>
                          <a:cs typeface="Calibri"/>
                        </a:rPr>
                        <a:t>(6)</a:t>
                      </a:r>
                      <a:endParaRPr sz="700" dirty="0">
                        <a:latin typeface="Calibri"/>
                        <a:cs typeface="Calibri"/>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30"/>
                  </a:ext>
                </a:extLst>
              </a:tr>
              <a:tr h="145695">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50"/>
                        </a:lnSpc>
                        <a:spcBef>
                          <a:spcPts val="70"/>
                        </a:spcBef>
                      </a:pPr>
                      <a:r>
                        <a:rPr sz="700" dirty="0">
                          <a:latin typeface="Calibri"/>
                          <a:cs typeface="Calibri"/>
                        </a:rPr>
                        <a:t>3-f.</a:t>
                      </a:r>
                      <a:endParaRPr sz="70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50"/>
                        </a:lnSpc>
                        <a:spcBef>
                          <a:spcPts val="70"/>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40995" algn="r">
                        <a:lnSpc>
                          <a:spcPts val="550"/>
                        </a:lnSpc>
                        <a:spcBef>
                          <a:spcPts val="70"/>
                        </a:spcBef>
                      </a:pPr>
                      <a:r>
                        <a:rPr sz="700" spc="15" dirty="0">
                          <a:latin typeface="Calibri"/>
                          <a:cs typeface="Calibri"/>
                        </a:rPr>
                        <a:t>(6)</a:t>
                      </a:r>
                      <a:endParaRPr sz="700" dirty="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31"/>
                  </a:ext>
                </a:extLst>
              </a:tr>
              <a:tr h="132024">
                <a:tc>
                  <a:txBody>
                    <a:bodyPr/>
                    <a:lstStyle/>
                    <a:p>
                      <a:pPr>
                        <a:lnSpc>
                          <a:spcPct val="100000"/>
                        </a:lnSpc>
                      </a:pPr>
                      <a:endParaRPr sz="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50"/>
                        </a:lnSpc>
                        <a:spcBef>
                          <a:spcPts val="70"/>
                        </a:spcBef>
                      </a:pPr>
                      <a:r>
                        <a:rPr sz="700" dirty="0">
                          <a:latin typeface="Calibri"/>
                          <a:cs typeface="Calibri"/>
                        </a:rPr>
                        <a:t>3-g.</a:t>
                      </a:r>
                      <a:endParaRPr sz="70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50"/>
                        </a:lnSpc>
                        <a:spcBef>
                          <a:spcPts val="70"/>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40995" algn="r">
                        <a:lnSpc>
                          <a:spcPts val="550"/>
                        </a:lnSpc>
                        <a:spcBef>
                          <a:spcPts val="70"/>
                        </a:spcBef>
                      </a:pPr>
                      <a:r>
                        <a:rPr sz="700" spc="15" dirty="0">
                          <a:latin typeface="Calibri"/>
                          <a:cs typeface="Calibri"/>
                        </a:rPr>
                        <a:t>(6)</a:t>
                      </a:r>
                      <a:endParaRPr sz="70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32"/>
                  </a:ext>
                </a:extLst>
              </a:tr>
            </a:tbl>
          </a:graphicData>
        </a:graphic>
      </p:graphicFrame>
      <p:pic>
        <p:nvPicPr>
          <p:cNvPr id="10" name="object 10"/>
          <p:cNvPicPr/>
          <p:nvPr/>
        </p:nvPicPr>
        <p:blipFill>
          <a:blip r:embed="rId5" cstate="print"/>
          <a:stretch>
            <a:fillRect/>
          </a:stretch>
        </p:blipFill>
        <p:spPr>
          <a:xfrm>
            <a:off x="26550" y="-28755"/>
            <a:ext cx="1381124" cy="781050"/>
          </a:xfrm>
          <a:prstGeom prst="rect">
            <a:avLst/>
          </a:prstGeom>
        </p:spPr>
      </p:pic>
      <p:sp>
        <p:nvSpPr>
          <p:cNvPr id="12" name="object 12"/>
          <p:cNvSpPr txBox="1"/>
          <p:nvPr/>
        </p:nvSpPr>
        <p:spPr>
          <a:xfrm>
            <a:off x="3557784" y="6443799"/>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222450" y="6443799"/>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42205" y="6443799"/>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18</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18</a:t>
            </a:fld>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40485" y="0"/>
            <a:ext cx="7910830" cy="938530"/>
            <a:chOff x="1238250" y="0"/>
            <a:chExt cx="7910830" cy="938530"/>
          </a:xfrm>
        </p:grpSpPr>
        <p:pic>
          <p:nvPicPr>
            <p:cNvPr id="3" name="object 3"/>
            <p:cNvPicPr/>
            <p:nvPr/>
          </p:nvPicPr>
          <p:blipFill>
            <a:blip r:embed="rId2" cstate="print"/>
            <a:stretch>
              <a:fillRect/>
            </a:stretch>
          </p:blipFill>
          <p:spPr>
            <a:xfrm>
              <a:off x="1238250" y="0"/>
              <a:ext cx="7905750" cy="786082"/>
            </a:xfrm>
            <a:prstGeom prst="rect">
              <a:avLst/>
            </a:prstGeom>
          </p:spPr>
        </p:pic>
        <p:pic>
          <p:nvPicPr>
            <p:cNvPr id="4" name="object 4"/>
            <p:cNvPicPr/>
            <p:nvPr/>
          </p:nvPicPr>
          <p:blipFill>
            <a:blip r:embed="rId3" cstate="print"/>
            <a:stretch>
              <a:fillRect/>
            </a:stretch>
          </p:blipFill>
          <p:spPr>
            <a:xfrm>
              <a:off x="2762250" y="0"/>
              <a:ext cx="4872101" cy="938149"/>
            </a:xfrm>
            <a:prstGeom prst="rect">
              <a:avLst/>
            </a:prstGeom>
          </p:spPr>
        </p:pic>
        <p:pic>
          <p:nvPicPr>
            <p:cNvPr id="5" name="object 5"/>
            <p:cNvPicPr/>
            <p:nvPr/>
          </p:nvPicPr>
          <p:blipFill>
            <a:blip r:embed="rId4" cstate="print"/>
            <a:stretch>
              <a:fillRect/>
            </a:stretch>
          </p:blipFill>
          <p:spPr>
            <a:xfrm>
              <a:off x="1271651" y="4825"/>
              <a:ext cx="7872349" cy="723900"/>
            </a:xfrm>
            <a:prstGeom prst="rect">
              <a:avLst/>
            </a:prstGeom>
          </p:spPr>
        </p:pic>
        <p:sp>
          <p:nvSpPr>
            <p:cNvPr id="6" name="object 6"/>
            <p:cNvSpPr/>
            <p:nvPr/>
          </p:nvSpPr>
          <p:spPr>
            <a:xfrm>
              <a:off x="1271651" y="723963"/>
              <a:ext cx="7872730" cy="9525"/>
            </a:xfrm>
            <a:custGeom>
              <a:avLst/>
              <a:gdLst/>
              <a:ahLst/>
              <a:cxnLst/>
              <a:rect l="l" t="t" r="r" b="b"/>
              <a:pathLst>
                <a:path w="7872730" h="9525">
                  <a:moveTo>
                    <a:pt x="0" y="9525"/>
                  </a:moveTo>
                  <a:lnTo>
                    <a:pt x="7872349" y="9525"/>
                  </a:lnTo>
                  <a:lnTo>
                    <a:pt x="7872349" y="0"/>
                  </a:lnTo>
                  <a:lnTo>
                    <a:pt x="0" y="0"/>
                  </a:lnTo>
                  <a:lnTo>
                    <a:pt x="0" y="9525"/>
                  </a:lnTo>
                  <a:close/>
                </a:path>
              </a:pathLst>
            </a:custGeom>
            <a:solidFill>
              <a:srgbClr val="46AAC5"/>
            </a:solidFill>
          </p:spPr>
          <p:txBody>
            <a:bodyPr wrap="square" lIns="0" tIns="0" rIns="0" bIns="0" rtlCol="0"/>
            <a:lstStyle/>
            <a:p>
              <a:endParaRPr/>
            </a:p>
          </p:txBody>
        </p:sp>
        <p:sp>
          <p:nvSpPr>
            <p:cNvPr id="7" name="object 7"/>
            <p:cNvSpPr/>
            <p:nvPr/>
          </p:nvSpPr>
          <p:spPr>
            <a:xfrm>
              <a:off x="1271651" y="4825"/>
              <a:ext cx="7872730" cy="723900"/>
            </a:xfrm>
            <a:custGeom>
              <a:avLst/>
              <a:gdLst/>
              <a:ahLst/>
              <a:cxnLst/>
              <a:rect l="l" t="t" r="r" b="b"/>
              <a:pathLst>
                <a:path w="7872730" h="723900">
                  <a:moveTo>
                    <a:pt x="7872349" y="0"/>
                  </a:moveTo>
                  <a:lnTo>
                    <a:pt x="0" y="0"/>
                  </a:lnTo>
                  <a:lnTo>
                    <a:pt x="0" y="7239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title"/>
          </p:nvPr>
        </p:nvSpPr>
        <p:spPr>
          <a:xfrm>
            <a:off x="3061970" y="78105"/>
            <a:ext cx="4288790" cy="518159"/>
          </a:xfrm>
          <a:prstGeom prst="rect">
            <a:avLst/>
          </a:prstGeom>
        </p:spPr>
        <p:txBody>
          <a:bodyPr vert="horz" wrap="square" lIns="0" tIns="16510" rIns="0" bIns="0" rtlCol="0">
            <a:spAutoFit/>
          </a:bodyPr>
          <a:lstStyle/>
          <a:p>
            <a:pPr marL="12700">
              <a:lnSpc>
                <a:spcPct val="100000"/>
              </a:lnSpc>
              <a:spcBef>
                <a:spcPts val="130"/>
              </a:spcBef>
            </a:pPr>
            <a:r>
              <a:rPr b="1" spc="50" dirty="0">
                <a:latin typeface="Calibri"/>
                <a:cs typeface="Calibri"/>
              </a:rPr>
              <a:t>Q</a:t>
            </a:r>
            <a:r>
              <a:rPr b="1" spc="15" dirty="0">
                <a:latin typeface="Calibri"/>
                <a:cs typeface="Calibri"/>
              </a:rPr>
              <a:t>u</a:t>
            </a:r>
            <a:r>
              <a:rPr b="1" spc="25" dirty="0">
                <a:latin typeface="Calibri"/>
                <a:cs typeface="Calibri"/>
              </a:rPr>
              <a:t>e</a:t>
            </a:r>
            <a:r>
              <a:rPr b="1" spc="-5" dirty="0">
                <a:latin typeface="Calibri"/>
                <a:cs typeface="Calibri"/>
              </a:rPr>
              <a:t>s</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55" dirty="0">
                <a:latin typeface="Calibri"/>
                <a:cs typeface="Calibri"/>
              </a:rPr>
              <a:t>P</a:t>
            </a:r>
            <a:r>
              <a:rPr b="1" spc="-10" dirty="0">
                <a:latin typeface="Calibri"/>
                <a:cs typeface="Calibri"/>
              </a:rPr>
              <a:t>a</a:t>
            </a:r>
            <a:r>
              <a:rPr b="1" spc="15" dirty="0">
                <a:latin typeface="Calibri"/>
                <a:cs typeface="Calibri"/>
              </a:rPr>
              <a:t>p</a:t>
            </a:r>
            <a:r>
              <a:rPr b="1" spc="25" dirty="0">
                <a:latin typeface="Calibri"/>
                <a:cs typeface="Calibri"/>
              </a:rPr>
              <a:t>e</a:t>
            </a:r>
            <a:r>
              <a:rPr b="1" spc="10" dirty="0">
                <a:latin typeface="Calibri"/>
                <a:cs typeface="Calibri"/>
              </a:rPr>
              <a:t>r</a:t>
            </a:r>
            <a:r>
              <a:rPr b="1" spc="-75" dirty="0">
                <a:latin typeface="Calibri"/>
                <a:cs typeface="Calibri"/>
              </a:rPr>
              <a:t> </a:t>
            </a:r>
            <a:r>
              <a:rPr b="1" spc="-315" dirty="0">
                <a:latin typeface="Calibri"/>
                <a:cs typeface="Calibri"/>
              </a:rPr>
              <a:t>T</a:t>
            </a:r>
            <a:r>
              <a:rPr b="1" spc="35" dirty="0">
                <a:latin typeface="Calibri"/>
                <a:cs typeface="Calibri"/>
              </a:rPr>
              <a:t>e</a:t>
            </a:r>
            <a:r>
              <a:rPr b="1" spc="15" dirty="0">
                <a:latin typeface="Calibri"/>
                <a:cs typeface="Calibri"/>
              </a:rPr>
              <a:t>mp</a:t>
            </a:r>
            <a:r>
              <a:rPr b="1" spc="20" dirty="0">
                <a:latin typeface="Calibri"/>
                <a:cs typeface="Calibri"/>
              </a:rPr>
              <a:t>l</a:t>
            </a:r>
            <a:r>
              <a:rPr b="1" spc="-10" dirty="0">
                <a:latin typeface="Calibri"/>
                <a:cs typeface="Calibri"/>
              </a:rPr>
              <a:t>a</a:t>
            </a:r>
            <a:r>
              <a:rPr b="1" spc="-60" dirty="0">
                <a:latin typeface="Calibri"/>
                <a:cs typeface="Calibri"/>
              </a:rPr>
              <a:t>t</a:t>
            </a:r>
            <a:r>
              <a:rPr b="1" spc="15" dirty="0">
                <a:latin typeface="Calibri"/>
                <a:cs typeface="Calibri"/>
              </a:rPr>
              <a:t>e</a:t>
            </a:r>
          </a:p>
        </p:txBody>
      </p:sp>
      <p:graphicFrame>
        <p:nvGraphicFramePr>
          <p:cNvPr id="9" name="object 9"/>
          <p:cNvGraphicFramePr>
            <a:graphicFrameLocks noGrp="1"/>
          </p:cNvGraphicFramePr>
          <p:nvPr>
            <p:extLst>
              <p:ext uri="{D42A27DB-BD31-4B8C-83A1-F6EECF244321}">
                <p14:modId xmlns:p14="http://schemas.microsoft.com/office/powerpoint/2010/main" val="3777039818"/>
              </p:ext>
            </p:extLst>
          </p:nvPr>
        </p:nvGraphicFramePr>
        <p:xfrm>
          <a:off x="386284" y="1441453"/>
          <a:ext cx="8148116" cy="4121147"/>
        </p:xfrm>
        <a:graphic>
          <a:graphicData uri="http://schemas.openxmlformats.org/drawingml/2006/table">
            <a:tbl>
              <a:tblPr firstRow="1" bandRow="1">
                <a:tableStyleId>{2D5ABB26-0587-4C30-8999-92F81FD0307C}</a:tableStyleId>
              </a:tblPr>
              <a:tblGrid>
                <a:gridCol w="418812">
                  <a:extLst>
                    <a:ext uri="{9D8B030D-6E8A-4147-A177-3AD203B41FA5}">
                      <a16:colId xmlns:a16="http://schemas.microsoft.com/office/drawing/2014/main" xmlns="" val="20000"/>
                    </a:ext>
                  </a:extLst>
                </a:gridCol>
                <a:gridCol w="530351">
                  <a:extLst>
                    <a:ext uri="{9D8B030D-6E8A-4147-A177-3AD203B41FA5}">
                      <a16:colId xmlns:a16="http://schemas.microsoft.com/office/drawing/2014/main" xmlns="" val="20001"/>
                    </a:ext>
                  </a:extLst>
                </a:gridCol>
                <a:gridCol w="5655396">
                  <a:extLst>
                    <a:ext uri="{9D8B030D-6E8A-4147-A177-3AD203B41FA5}">
                      <a16:colId xmlns:a16="http://schemas.microsoft.com/office/drawing/2014/main" xmlns="" val="20002"/>
                    </a:ext>
                  </a:extLst>
                </a:gridCol>
                <a:gridCol w="901667">
                  <a:extLst>
                    <a:ext uri="{9D8B030D-6E8A-4147-A177-3AD203B41FA5}">
                      <a16:colId xmlns:a16="http://schemas.microsoft.com/office/drawing/2014/main" xmlns="" val="20003"/>
                    </a:ext>
                  </a:extLst>
                </a:gridCol>
                <a:gridCol w="641890">
                  <a:extLst>
                    <a:ext uri="{9D8B030D-6E8A-4147-A177-3AD203B41FA5}">
                      <a16:colId xmlns:a16="http://schemas.microsoft.com/office/drawing/2014/main" xmlns="" val="20004"/>
                    </a:ext>
                  </a:extLst>
                </a:gridCol>
              </a:tblGrid>
              <a:tr h="172494">
                <a:tc gridSpan="3">
                  <a:txBody>
                    <a:bodyPr/>
                    <a:lstStyle/>
                    <a:p>
                      <a:pPr marL="5715" algn="ctr">
                        <a:lnSpc>
                          <a:spcPts val="550"/>
                        </a:lnSpc>
                        <a:spcBef>
                          <a:spcPts val="70"/>
                        </a:spcBef>
                      </a:pPr>
                      <a:r>
                        <a:rPr sz="700" b="1" spc="5" dirty="0">
                          <a:solidFill>
                            <a:srgbClr val="FFFFFF"/>
                          </a:solidFill>
                          <a:latin typeface="Calibri"/>
                          <a:cs typeface="Calibri"/>
                        </a:rPr>
                        <a:t>SECTION</a:t>
                      </a:r>
                      <a:r>
                        <a:rPr sz="700" b="1" spc="30" dirty="0">
                          <a:solidFill>
                            <a:srgbClr val="FFFFFF"/>
                          </a:solidFill>
                          <a:latin typeface="Calibri"/>
                          <a:cs typeface="Calibri"/>
                        </a:rPr>
                        <a:t> </a:t>
                      </a:r>
                      <a:r>
                        <a:rPr sz="700" b="1" spc="10" dirty="0">
                          <a:solidFill>
                            <a:srgbClr val="FFFFFF"/>
                          </a:solidFill>
                          <a:latin typeface="Calibri"/>
                          <a:cs typeface="Calibri"/>
                        </a:rPr>
                        <a:t>–</a:t>
                      </a:r>
                      <a:r>
                        <a:rPr sz="700" b="1" spc="-30" dirty="0">
                          <a:solidFill>
                            <a:srgbClr val="FFFFFF"/>
                          </a:solidFill>
                          <a:latin typeface="Calibri"/>
                          <a:cs typeface="Calibri"/>
                        </a:rPr>
                        <a:t> </a:t>
                      </a:r>
                      <a:r>
                        <a:rPr sz="700" b="1" spc="10" dirty="0">
                          <a:solidFill>
                            <a:srgbClr val="FFFFFF"/>
                          </a:solidFill>
                          <a:latin typeface="Calibri"/>
                          <a:cs typeface="Calibri"/>
                        </a:rPr>
                        <a:t>C</a:t>
                      </a:r>
                      <a:endParaRPr sz="700" dirty="0">
                        <a:latin typeface="Calibri"/>
                        <a:cs typeface="Calibri"/>
                      </a:endParaRPr>
                    </a:p>
                  </a:txBody>
                  <a:tcPr marL="0" marR="0" marT="8890"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28575">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D0D7E8"/>
                    </a:solidFill>
                  </a:tcPr>
                </a:tc>
                <a:tc>
                  <a:txBody>
                    <a:bodyPr/>
                    <a:lstStyle/>
                    <a:p>
                      <a:pPr marL="10795" algn="ctr">
                        <a:lnSpc>
                          <a:spcPts val="550"/>
                        </a:lnSpc>
                        <a:spcBef>
                          <a:spcPts val="70"/>
                        </a:spcBef>
                      </a:pPr>
                      <a:r>
                        <a:rPr sz="700" spc="30" dirty="0">
                          <a:latin typeface="Calibri"/>
                          <a:cs typeface="Calibri"/>
                        </a:rPr>
                        <a:t>CO</a:t>
                      </a:r>
                      <a:endParaRPr sz="700" dirty="0">
                        <a:latin typeface="Calibri"/>
                        <a:cs typeface="Calibri"/>
                      </a:endParaRPr>
                    </a:p>
                  </a:txBody>
                  <a:tcPr marL="0" marR="0" marT="8890"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33"/>
                  </a:ext>
                </a:extLst>
              </a:tr>
              <a:tr h="172496">
                <a:tc gridSpan="3">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12700">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34"/>
                  </a:ext>
                </a:extLst>
              </a:tr>
              <a:tr h="327526">
                <a:tc>
                  <a:txBody>
                    <a:bodyPr/>
                    <a:lstStyle/>
                    <a:p>
                      <a:pPr marL="28575">
                        <a:lnSpc>
                          <a:spcPct val="100000"/>
                        </a:lnSpc>
                        <a:spcBef>
                          <a:spcPts val="70"/>
                        </a:spcBef>
                      </a:pPr>
                      <a:r>
                        <a:rPr sz="700" b="1" dirty="0">
                          <a:solidFill>
                            <a:srgbClr val="FFFFFF"/>
                          </a:solidFill>
                          <a:latin typeface="Calibri"/>
                          <a:cs typeface="Calibri"/>
                        </a:rPr>
                        <a:t>4</a:t>
                      </a:r>
                      <a:endParaRPr sz="70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ct val="100000"/>
                        </a:lnSpc>
                        <a:spcBef>
                          <a:spcPts val="70"/>
                        </a:spcBef>
                      </a:pPr>
                      <a:r>
                        <a:rPr sz="700" spc="10" dirty="0">
                          <a:latin typeface="Calibri"/>
                          <a:cs typeface="Calibri"/>
                        </a:rPr>
                        <a:t>Answer</a:t>
                      </a:r>
                      <a:r>
                        <a:rPr sz="700" spc="-10" dirty="0">
                          <a:latin typeface="Calibri"/>
                          <a:cs typeface="Calibri"/>
                        </a:rPr>
                        <a:t> </a:t>
                      </a:r>
                      <a:r>
                        <a:rPr sz="700" dirty="0">
                          <a:latin typeface="Calibri"/>
                          <a:cs typeface="Calibri"/>
                        </a:rPr>
                        <a:t>any</a:t>
                      </a:r>
                      <a:r>
                        <a:rPr sz="700" u="sng" spc="45" dirty="0">
                          <a:uFill>
                            <a:solidFill>
                              <a:srgbClr val="000000"/>
                            </a:solidFill>
                          </a:uFill>
                          <a:latin typeface="Calibri"/>
                          <a:cs typeface="Calibri"/>
                        </a:rPr>
                        <a:t> </a:t>
                      </a:r>
                      <a:r>
                        <a:rPr sz="700" u="sng" spc="25" dirty="0">
                          <a:uFill>
                            <a:solidFill>
                              <a:srgbClr val="000000"/>
                            </a:solidFill>
                          </a:uFill>
                          <a:latin typeface="Calibri"/>
                          <a:cs typeface="Calibri"/>
                        </a:rPr>
                        <a:t>one</a:t>
                      </a:r>
                      <a:r>
                        <a:rPr sz="700" spc="-5" dirty="0">
                          <a:latin typeface="Calibri"/>
                          <a:cs typeface="Calibri"/>
                        </a:rPr>
                        <a:t> </a:t>
                      </a:r>
                      <a:r>
                        <a:rPr sz="700" spc="-20" dirty="0">
                          <a:latin typeface="Calibri"/>
                          <a:cs typeface="Calibri"/>
                        </a:rPr>
                        <a:t>of</a:t>
                      </a:r>
                      <a:r>
                        <a:rPr sz="700" spc="15" dirty="0">
                          <a:latin typeface="Calibri"/>
                          <a:cs typeface="Calibri"/>
                        </a:rPr>
                        <a:t> </a:t>
                      </a:r>
                      <a:r>
                        <a:rPr sz="700" dirty="0">
                          <a:latin typeface="Calibri"/>
                          <a:cs typeface="Calibri"/>
                        </a:rPr>
                        <a:t>thefollowing-</a:t>
                      </a: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marL="34290">
                        <a:lnSpc>
                          <a:spcPct val="100000"/>
                        </a:lnSpc>
                        <a:spcBef>
                          <a:spcPts val="70"/>
                        </a:spcBef>
                      </a:pPr>
                      <a:r>
                        <a:rPr sz="700" spc="15" dirty="0">
                          <a:latin typeface="Calibri"/>
                          <a:cs typeface="Calibri"/>
                        </a:rPr>
                        <a:t>[5×10=50]</a:t>
                      </a:r>
                      <a:endParaRPr sz="700">
                        <a:latin typeface="Calibri"/>
                        <a:cs typeface="Calibri"/>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35"/>
                  </a:ext>
                </a:extLst>
              </a:tr>
              <a:tr h="172255">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45"/>
                        </a:lnSpc>
                        <a:spcBef>
                          <a:spcPts val="75"/>
                        </a:spcBef>
                      </a:pPr>
                      <a:r>
                        <a:rPr sz="700" spc="-5" dirty="0">
                          <a:latin typeface="Calibri"/>
                          <a:cs typeface="Calibri"/>
                        </a:rPr>
                        <a:t>4-a.</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45"/>
                        </a:lnSpc>
                        <a:spcBef>
                          <a:spcPts val="7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45"/>
                        </a:lnSpc>
                        <a:spcBef>
                          <a:spcPts val="75"/>
                        </a:spcBef>
                      </a:pPr>
                      <a:r>
                        <a:rPr sz="700" spc="20" dirty="0">
                          <a:latin typeface="Calibri"/>
                          <a:cs typeface="Calibri"/>
                        </a:rPr>
                        <a:t>(10)</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36"/>
                  </a:ext>
                </a:extLst>
              </a:tr>
              <a:tr h="17249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37"/>
                  </a:ext>
                </a:extLst>
              </a:tr>
              <a:tr h="17249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45"/>
                        </a:lnSpc>
                        <a:spcBef>
                          <a:spcPts val="75"/>
                        </a:spcBef>
                      </a:pPr>
                      <a:r>
                        <a:rPr sz="700" spc="20" dirty="0">
                          <a:latin typeface="Calibri"/>
                          <a:cs typeface="Calibri"/>
                        </a:rPr>
                        <a:t>4-b.</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45"/>
                        </a:lnSpc>
                        <a:spcBef>
                          <a:spcPts val="7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45"/>
                        </a:lnSpc>
                        <a:spcBef>
                          <a:spcPts val="75"/>
                        </a:spcBef>
                      </a:pPr>
                      <a:r>
                        <a:rPr sz="700" spc="20" dirty="0">
                          <a:latin typeface="Calibri"/>
                          <a:cs typeface="Calibri"/>
                        </a:rPr>
                        <a:t>(10)</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38"/>
                  </a:ext>
                </a:extLst>
              </a:tr>
              <a:tr h="172496">
                <a:tc>
                  <a:txBody>
                    <a:bodyPr/>
                    <a:lstStyle/>
                    <a:p>
                      <a:pPr marL="28575">
                        <a:lnSpc>
                          <a:spcPts val="545"/>
                        </a:lnSpc>
                        <a:spcBef>
                          <a:spcPts val="75"/>
                        </a:spcBef>
                      </a:pPr>
                      <a:r>
                        <a:rPr sz="700" b="1" spc="35" dirty="0">
                          <a:solidFill>
                            <a:srgbClr val="FFFFFF"/>
                          </a:solidFill>
                          <a:latin typeface="Calibri"/>
                          <a:cs typeface="Calibri"/>
                        </a:rPr>
                        <a:t>5.</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45"/>
                        </a:lnSpc>
                        <a:spcBef>
                          <a:spcPts val="75"/>
                        </a:spcBef>
                      </a:pPr>
                      <a:r>
                        <a:rPr sz="700" spc="10" dirty="0">
                          <a:latin typeface="Calibri"/>
                          <a:cs typeface="Calibri"/>
                        </a:rPr>
                        <a:t>Answer</a:t>
                      </a:r>
                      <a:r>
                        <a:rPr sz="700" spc="-5" dirty="0">
                          <a:latin typeface="Calibri"/>
                          <a:cs typeface="Calibri"/>
                        </a:rPr>
                        <a:t> </a:t>
                      </a:r>
                      <a:r>
                        <a:rPr sz="700" spc="5" dirty="0">
                          <a:latin typeface="Calibri"/>
                          <a:cs typeface="Calibri"/>
                        </a:rPr>
                        <a:t>any</a:t>
                      </a:r>
                      <a:r>
                        <a:rPr sz="700" spc="15" dirty="0">
                          <a:latin typeface="Calibri"/>
                          <a:cs typeface="Calibri"/>
                        </a:rPr>
                        <a:t> </a:t>
                      </a:r>
                      <a:r>
                        <a:rPr sz="700" spc="25" dirty="0">
                          <a:latin typeface="Calibri"/>
                          <a:cs typeface="Calibri"/>
                        </a:rPr>
                        <a:t>one</a:t>
                      </a:r>
                      <a:r>
                        <a:rPr sz="700" spc="-5" dirty="0">
                          <a:latin typeface="Calibri"/>
                          <a:cs typeface="Calibri"/>
                        </a:rPr>
                        <a:t> </a:t>
                      </a:r>
                      <a:r>
                        <a:rPr sz="700" spc="-20" dirty="0">
                          <a:latin typeface="Calibri"/>
                          <a:cs typeface="Calibri"/>
                        </a:rPr>
                        <a:t>of</a:t>
                      </a:r>
                      <a:r>
                        <a:rPr sz="700" spc="15" dirty="0">
                          <a:latin typeface="Calibri"/>
                          <a:cs typeface="Calibri"/>
                        </a:rPr>
                        <a:t> </a:t>
                      </a:r>
                      <a:r>
                        <a:rPr sz="700" dirty="0">
                          <a:latin typeface="Calibri"/>
                          <a:cs typeface="Calibri"/>
                        </a:rPr>
                        <a:t>thefollowing-</a:t>
                      </a: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39"/>
                  </a:ext>
                </a:extLst>
              </a:tr>
              <a:tr h="172255">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45"/>
                        </a:lnSpc>
                        <a:spcBef>
                          <a:spcPts val="75"/>
                        </a:spcBef>
                      </a:pPr>
                      <a:r>
                        <a:rPr sz="700" spc="-5" dirty="0">
                          <a:latin typeface="Calibri"/>
                          <a:cs typeface="Calibri"/>
                        </a:rPr>
                        <a:t>5-a.</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45"/>
                        </a:lnSpc>
                        <a:spcBef>
                          <a:spcPts val="75"/>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1945" algn="r">
                        <a:lnSpc>
                          <a:spcPts val="545"/>
                        </a:lnSpc>
                        <a:spcBef>
                          <a:spcPts val="75"/>
                        </a:spcBef>
                      </a:pPr>
                      <a:r>
                        <a:rPr sz="700" spc="20" dirty="0">
                          <a:latin typeface="Calibri"/>
                          <a:cs typeface="Calibri"/>
                        </a:rPr>
                        <a:t>(10)</a:t>
                      </a:r>
                      <a:endParaRPr sz="700">
                        <a:latin typeface="Calibri"/>
                        <a:cs typeface="Calibri"/>
                      </a:endParaRPr>
                    </a:p>
                  </a:txBody>
                  <a:tcPr marL="0" marR="0" marT="95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40"/>
                  </a:ext>
                </a:extLst>
              </a:tr>
              <a:tr h="17249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41"/>
                  </a:ext>
                </a:extLst>
              </a:tr>
              <a:tr h="172494">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40"/>
                        </a:lnSpc>
                        <a:spcBef>
                          <a:spcPts val="80"/>
                        </a:spcBef>
                      </a:pPr>
                      <a:r>
                        <a:rPr sz="700" spc="20" dirty="0">
                          <a:latin typeface="Calibri"/>
                          <a:cs typeface="Calibri"/>
                        </a:rPr>
                        <a:t>5-b.</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40"/>
                        </a:lnSpc>
                        <a:spcBef>
                          <a:spcPts val="80"/>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40"/>
                        </a:lnSpc>
                        <a:spcBef>
                          <a:spcPts val="80"/>
                        </a:spcBef>
                      </a:pPr>
                      <a:r>
                        <a:rPr sz="700" spc="20" dirty="0">
                          <a:latin typeface="Calibri"/>
                          <a:cs typeface="Calibri"/>
                        </a:rPr>
                        <a:t>(10)</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42"/>
                  </a:ext>
                </a:extLst>
              </a:tr>
              <a:tr h="172496">
                <a:tc>
                  <a:txBody>
                    <a:bodyPr/>
                    <a:lstStyle/>
                    <a:p>
                      <a:pPr marL="28575">
                        <a:lnSpc>
                          <a:spcPts val="540"/>
                        </a:lnSpc>
                        <a:spcBef>
                          <a:spcPts val="80"/>
                        </a:spcBef>
                      </a:pPr>
                      <a:r>
                        <a:rPr sz="700" b="1" spc="40" dirty="0">
                          <a:solidFill>
                            <a:srgbClr val="FFFFFF"/>
                          </a:solidFill>
                          <a:latin typeface="Calibri"/>
                          <a:cs typeface="Calibri"/>
                        </a:rPr>
                        <a:t>6.</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40"/>
                        </a:lnSpc>
                        <a:spcBef>
                          <a:spcPts val="80"/>
                        </a:spcBef>
                      </a:pPr>
                      <a:r>
                        <a:rPr sz="700" spc="10" dirty="0">
                          <a:latin typeface="Calibri"/>
                          <a:cs typeface="Calibri"/>
                        </a:rPr>
                        <a:t>Answer</a:t>
                      </a:r>
                      <a:r>
                        <a:rPr sz="700" spc="-5" dirty="0">
                          <a:latin typeface="Calibri"/>
                          <a:cs typeface="Calibri"/>
                        </a:rPr>
                        <a:t> </a:t>
                      </a:r>
                      <a:r>
                        <a:rPr sz="700" spc="10" dirty="0">
                          <a:latin typeface="Calibri"/>
                          <a:cs typeface="Calibri"/>
                        </a:rPr>
                        <a:t>any</a:t>
                      </a:r>
                      <a:r>
                        <a:rPr sz="700" spc="15" dirty="0">
                          <a:latin typeface="Calibri"/>
                          <a:cs typeface="Calibri"/>
                        </a:rPr>
                        <a:t> </a:t>
                      </a:r>
                      <a:r>
                        <a:rPr sz="700" spc="25" dirty="0">
                          <a:latin typeface="Calibri"/>
                          <a:cs typeface="Calibri"/>
                        </a:rPr>
                        <a:t>one</a:t>
                      </a:r>
                      <a:r>
                        <a:rPr sz="700" spc="-10" dirty="0">
                          <a:latin typeface="Calibri"/>
                          <a:cs typeface="Calibri"/>
                        </a:rPr>
                        <a:t> </a:t>
                      </a:r>
                      <a:r>
                        <a:rPr sz="700" spc="-20" dirty="0">
                          <a:latin typeface="Calibri"/>
                          <a:cs typeface="Calibri"/>
                        </a:rPr>
                        <a:t>of</a:t>
                      </a:r>
                      <a:r>
                        <a:rPr sz="700" spc="20" dirty="0">
                          <a:latin typeface="Calibri"/>
                          <a:cs typeface="Calibri"/>
                        </a:rPr>
                        <a:t> </a:t>
                      </a:r>
                      <a:r>
                        <a:rPr sz="700" dirty="0">
                          <a:latin typeface="Calibri"/>
                          <a:cs typeface="Calibri"/>
                        </a:rPr>
                        <a:t>thefollowing-</a:t>
                      </a: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43"/>
                  </a:ext>
                </a:extLst>
              </a:tr>
              <a:tr h="172257">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40"/>
                        </a:lnSpc>
                        <a:spcBef>
                          <a:spcPts val="80"/>
                        </a:spcBef>
                      </a:pPr>
                      <a:r>
                        <a:rPr sz="700" spc="-5" dirty="0">
                          <a:latin typeface="Calibri"/>
                          <a:cs typeface="Calibri"/>
                        </a:rPr>
                        <a:t>6-a.</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40"/>
                        </a:lnSpc>
                        <a:spcBef>
                          <a:spcPts val="80"/>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40"/>
                        </a:lnSpc>
                        <a:spcBef>
                          <a:spcPts val="80"/>
                        </a:spcBef>
                      </a:pPr>
                      <a:r>
                        <a:rPr sz="700" spc="20" dirty="0">
                          <a:latin typeface="Calibri"/>
                          <a:cs typeface="Calibri"/>
                        </a:rPr>
                        <a:t>(10)</a:t>
                      </a:r>
                      <a:endParaRPr sz="700">
                        <a:latin typeface="Calibri"/>
                        <a:cs typeface="Calibri"/>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44"/>
                  </a:ext>
                </a:extLst>
              </a:tr>
              <a:tr h="17249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45"/>
                  </a:ext>
                </a:extLst>
              </a:tr>
              <a:tr h="172494">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35"/>
                        </a:lnSpc>
                        <a:spcBef>
                          <a:spcPts val="85"/>
                        </a:spcBef>
                      </a:pPr>
                      <a:r>
                        <a:rPr sz="700" spc="20" dirty="0">
                          <a:latin typeface="Calibri"/>
                          <a:cs typeface="Calibri"/>
                        </a:rPr>
                        <a:t>6-b.</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35"/>
                        </a:lnSpc>
                        <a:spcBef>
                          <a:spcPts val="8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35"/>
                        </a:lnSpc>
                        <a:spcBef>
                          <a:spcPts val="85"/>
                        </a:spcBef>
                      </a:pPr>
                      <a:r>
                        <a:rPr sz="700" spc="20" dirty="0">
                          <a:latin typeface="Calibri"/>
                          <a:cs typeface="Calibri"/>
                        </a:rPr>
                        <a:t>(10)</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46"/>
                  </a:ext>
                </a:extLst>
              </a:tr>
              <a:tr h="172401">
                <a:tc>
                  <a:txBody>
                    <a:bodyPr/>
                    <a:lstStyle/>
                    <a:p>
                      <a:pPr marL="28575">
                        <a:lnSpc>
                          <a:spcPts val="535"/>
                        </a:lnSpc>
                        <a:spcBef>
                          <a:spcPts val="85"/>
                        </a:spcBef>
                      </a:pPr>
                      <a:r>
                        <a:rPr sz="700" b="1" spc="40" dirty="0">
                          <a:solidFill>
                            <a:srgbClr val="FFFFFF"/>
                          </a:solidFill>
                          <a:latin typeface="Calibri"/>
                          <a:cs typeface="Calibri"/>
                        </a:rPr>
                        <a:t>7.</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35"/>
                        </a:lnSpc>
                        <a:spcBef>
                          <a:spcPts val="85"/>
                        </a:spcBef>
                      </a:pPr>
                      <a:r>
                        <a:rPr sz="700" spc="10" dirty="0">
                          <a:latin typeface="Calibri"/>
                          <a:cs typeface="Calibri"/>
                        </a:rPr>
                        <a:t>Answer</a:t>
                      </a:r>
                      <a:r>
                        <a:rPr sz="700" spc="-5" dirty="0">
                          <a:latin typeface="Calibri"/>
                          <a:cs typeface="Calibri"/>
                        </a:rPr>
                        <a:t> </a:t>
                      </a:r>
                      <a:r>
                        <a:rPr sz="700" spc="10" dirty="0">
                          <a:latin typeface="Calibri"/>
                          <a:cs typeface="Calibri"/>
                        </a:rPr>
                        <a:t>any</a:t>
                      </a:r>
                      <a:r>
                        <a:rPr sz="700" spc="15" dirty="0">
                          <a:latin typeface="Calibri"/>
                          <a:cs typeface="Calibri"/>
                        </a:rPr>
                        <a:t> </a:t>
                      </a:r>
                      <a:r>
                        <a:rPr sz="700" spc="25" dirty="0">
                          <a:latin typeface="Calibri"/>
                          <a:cs typeface="Calibri"/>
                        </a:rPr>
                        <a:t>one</a:t>
                      </a:r>
                      <a:r>
                        <a:rPr sz="700" spc="-10" dirty="0">
                          <a:latin typeface="Calibri"/>
                          <a:cs typeface="Calibri"/>
                        </a:rPr>
                        <a:t> </a:t>
                      </a:r>
                      <a:r>
                        <a:rPr sz="700" spc="-20" dirty="0">
                          <a:latin typeface="Calibri"/>
                          <a:cs typeface="Calibri"/>
                        </a:rPr>
                        <a:t>of</a:t>
                      </a:r>
                      <a:r>
                        <a:rPr sz="700" spc="20" dirty="0">
                          <a:latin typeface="Calibri"/>
                          <a:cs typeface="Calibri"/>
                        </a:rPr>
                        <a:t> </a:t>
                      </a:r>
                      <a:r>
                        <a:rPr sz="700" dirty="0">
                          <a:latin typeface="Calibri"/>
                          <a:cs typeface="Calibri"/>
                        </a:rPr>
                        <a:t>thefollowing-</a:t>
                      </a: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47"/>
                  </a:ext>
                </a:extLst>
              </a:tr>
              <a:tr h="17244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35"/>
                        </a:lnSpc>
                        <a:spcBef>
                          <a:spcPts val="85"/>
                        </a:spcBef>
                      </a:pPr>
                      <a:r>
                        <a:rPr sz="700" spc="-5" dirty="0">
                          <a:latin typeface="Calibri"/>
                          <a:cs typeface="Calibri"/>
                        </a:rPr>
                        <a:t>7-a.</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35"/>
                        </a:lnSpc>
                        <a:spcBef>
                          <a:spcPts val="85"/>
                        </a:spcBef>
                      </a:pPr>
                      <a:r>
                        <a:rPr sz="700" u="sng" spc="15" dirty="0">
                          <a:uFill>
                            <a:solidFill>
                              <a:srgbClr val="000000"/>
                            </a:solidFill>
                          </a:uFill>
                          <a:latin typeface="Calibri"/>
                          <a:cs typeface="Calibri"/>
                        </a:rPr>
                        <a:t>Question</a:t>
                      </a:r>
                      <a:r>
                        <a:rPr sz="700" spc="15" dirty="0">
                          <a:latin typeface="Calibri"/>
                          <a:cs typeface="Calibri"/>
                        </a:rPr>
                        <a:t>-</a:t>
                      </a:r>
                      <a:endParaRPr sz="700" dirty="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2580" algn="r">
                        <a:lnSpc>
                          <a:spcPts val="535"/>
                        </a:lnSpc>
                        <a:spcBef>
                          <a:spcPts val="85"/>
                        </a:spcBef>
                      </a:pPr>
                      <a:r>
                        <a:rPr sz="700" spc="20" dirty="0">
                          <a:latin typeface="Calibri"/>
                          <a:cs typeface="Calibri"/>
                        </a:rPr>
                        <a:t>(10)</a:t>
                      </a:r>
                      <a:endParaRPr sz="700" dirty="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48"/>
                  </a:ext>
                </a:extLst>
              </a:tr>
              <a:tr h="172423">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49"/>
                  </a:ext>
                </a:extLst>
              </a:tr>
              <a:tr h="17244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35"/>
                        </a:lnSpc>
                        <a:spcBef>
                          <a:spcPts val="85"/>
                        </a:spcBef>
                      </a:pPr>
                      <a:r>
                        <a:rPr sz="700" spc="20" dirty="0">
                          <a:latin typeface="Calibri"/>
                          <a:cs typeface="Calibri"/>
                        </a:rPr>
                        <a:t>7-b.</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9209">
                        <a:lnSpc>
                          <a:spcPts val="535"/>
                        </a:lnSpc>
                        <a:spcBef>
                          <a:spcPts val="85"/>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321945" algn="r">
                        <a:lnSpc>
                          <a:spcPts val="535"/>
                        </a:lnSpc>
                        <a:spcBef>
                          <a:spcPts val="85"/>
                        </a:spcBef>
                      </a:pPr>
                      <a:r>
                        <a:rPr sz="700" spc="20" dirty="0">
                          <a:latin typeface="Calibri"/>
                          <a:cs typeface="Calibri"/>
                        </a:rPr>
                        <a:t>(10)</a:t>
                      </a:r>
                      <a:endParaRPr sz="700" dirty="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50"/>
                  </a:ext>
                </a:extLst>
              </a:tr>
              <a:tr h="172423">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51"/>
                  </a:ext>
                </a:extLst>
              </a:tr>
              <a:tr h="172446">
                <a:tc>
                  <a:txBody>
                    <a:bodyPr/>
                    <a:lstStyle/>
                    <a:p>
                      <a:pPr marL="28575">
                        <a:lnSpc>
                          <a:spcPts val="530"/>
                        </a:lnSpc>
                        <a:spcBef>
                          <a:spcPts val="90"/>
                        </a:spcBef>
                      </a:pPr>
                      <a:r>
                        <a:rPr sz="700" b="1" spc="35" dirty="0">
                          <a:solidFill>
                            <a:srgbClr val="FFFFFF"/>
                          </a:solidFill>
                          <a:latin typeface="Calibri"/>
                          <a:cs typeface="Calibri"/>
                        </a:rPr>
                        <a:t>8.</a:t>
                      </a:r>
                      <a:endParaRPr sz="700">
                        <a:latin typeface="Calibri"/>
                        <a:cs typeface="Calibri"/>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gridSpan="2">
                  <a:txBody>
                    <a:bodyPr/>
                    <a:lstStyle/>
                    <a:p>
                      <a:pPr marL="29209">
                        <a:lnSpc>
                          <a:spcPts val="530"/>
                        </a:lnSpc>
                        <a:spcBef>
                          <a:spcPts val="90"/>
                        </a:spcBef>
                      </a:pPr>
                      <a:r>
                        <a:rPr sz="700" spc="10" dirty="0">
                          <a:latin typeface="Calibri"/>
                          <a:cs typeface="Calibri"/>
                        </a:rPr>
                        <a:t>Answer</a:t>
                      </a:r>
                      <a:r>
                        <a:rPr sz="700" spc="-5" dirty="0">
                          <a:latin typeface="Calibri"/>
                          <a:cs typeface="Calibri"/>
                        </a:rPr>
                        <a:t> </a:t>
                      </a:r>
                      <a:r>
                        <a:rPr sz="700" spc="5" dirty="0">
                          <a:latin typeface="Calibri"/>
                          <a:cs typeface="Calibri"/>
                        </a:rPr>
                        <a:t>any</a:t>
                      </a:r>
                      <a:r>
                        <a:rPr sz="700" spc="15" dirty="0">
                          <a:latin typeface="Calibri"/>
                          <a:cs typeface="Calibri"/>
                        </a:rPr>
                        <a:t> </a:t>
                      </a:r>
                      <a:r>
                        <a:rPr sz="700" spc="25" dirty="0">
                          <a:latin typeface="Calibri"/>
                          <a:cs typeface="Calibri"/>
                        </a:rPr>
                        <a:t>one</a:t>
                      </a:r>
                      <a:r>
                        <a:rPr sz="700" spc="-5" dirty="0">
                          <a:latin typeface="Calibri"/>
                          <a:cs typeface="Calibri"/>
                        </a:rPr>
                        <a:t> </a:t>
                      </a:r>
                      <a:r>
                        <a:rPr sz="700" spc="-20" dirty="0">
                          <a:latin typeface="Calibri"/>
                          <a:cs typeface="Calibri"/>
                        </a:rPr>
                        <a:t>of</a:t>
                      </a:r>
                      <a:r>
                        <a:rPr sz="700" spc="15" dirty="0">
                          <a:latin typeface="Calibri"/>
                          <a:cs typeface="Calibri"/>
                        </a:rPr>
                        <a:t> </a:t>
                      </a:r>
                      <a:r>
                        <a:rPr sz="700" dirty="0">
                          <a:latin typeface="Calibri"/>
                          <a:cs typeface="Calibri"/>
                        </a:rPr>
                        <a:t>thefollowing-</a:t>
                      </a:r>
                      <a:endParaRPr sz="700">
                        <a:latin typeface="Calibri"/>
                        <a:cs typeface="Calibri"/>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hMerge="1">
                  <a:txBody>
                    <a:bodyPr/>
                    <a:lstStyle/>
                    <a:p>
                      <a:endParaRPr/>
                    </a:p>
                  </a:txBody>
                  <a:tcPr marL="0" marR="0" marT="0" marB="0"/>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52"/>
                  </a:ext>
                </a:extLst>
              </a:tr>
              <a:tr h="17244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30"/>
                        </a:lnSpc>
                        <a:spcBef>
                          <a:spcPts val="90"/>
                        </a:spcBef>
                      </a:pPr>
                      <a:r>
                        <a:rPr sz="700" spc="-5" dirty="0">
                          <a:latin typeface="Calibri"/>
                          <a:cs typeface="Calibri"/>
                        </a:rPr>
                        <a:t>8-a.</a:t>
                      </a:r>
                      <a:endParaRPr sz="700">
                        <a:latin typeface="Calibri"/>
                        <a:cs typeface="Calibri"/>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30"/>
                        </a:lnSpc>
                        <a:spcBef>
                          <a:spcPts val="90"/>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21945" algn="r">
                        <a:lnSpc>
                          <a:spcPts val="530"/>
                        </a:lnSpc>
                        <a:spcBef>
                          <a:spcPts val="90"/>
                        </a:spcBef>
                      </a:pPr>
                      <a:r>
                        <a:rPr sz="700" spc="20" dirty="0">
                          <a:latin typeface="Calibri"/>
                          <a:cs typeface="Calibri"/>
                        </a:rPr>
                        <a:t>(10)</a:t>
                      </a:r>
                      <a:endParaRPr sz="700">
                        <a:latin typeface="Calibri"/>
                        <a:cs typeface="Calibri"/>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53"/>
                  </a:ext>
                </a:extLst>
              </a:tr>
              <a:tr h="172423">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54"/>
                  </a:ext>
                </a:extLst>
              </a:tr>
              <a:tr h="172446">
                <a:tc>
                  <a:txBody>
                    <a:bodyPr/>
                    <a:lstStyle/>
                    <a:p>
                      <a:pPr>
                        <a:lnSpc>
                          <a:spcPct val="100000"/>
                        </a:lnSpc>
                      </a:pPr>
                      <a:endParaRPr sz="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29209">
                        <a:lnSpc>
                          <a:spcPts val="525"/>
                        </a:lnSpc>
                        <a:spcBef>
                          <a:spcPts val="95"/>
                        </a:spcBef>
                      </a:pPr>
                      <a:r>
                        <a:rPr sz="700" spc="20" dirty="0">
                          <a:latin typeface="Calibri"/>
                          <a:cs typeface="Calibri"/>
                        </a:rPr>
                        <a:t>8-b.</a:t>
                      </a:r>
                      <a:endParaRPr sz="700">
                        <a:latin typeface="Calibri"/>
                        <a:cs typeface="Calibri"/>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9209">
                        <a:lnSpc>
                          <a:spcPts val="525"/>
                        </a:lnSpc>
                        <a:spcBef>
                          <a:spcPts val="95"/>
                        </a:spcBef>
                      </a:pPr>
                      <a:r>
                        <a:rPr sz="700" u="sng" spc="15" dirty="0">
                          <a:uFill>
                            <a:solidFill>
                              <a:srgbClr val="000000"/>
                            </a:solidFill>
                          </a:uFill>
                          <a:latin typeface="Calibri"/>
                          <a:cs typeface="Calibri"/>
                        </a:rPr>
                        <a:t>Question</a:t>
                      </a:r>
                      <a:r>
                        <a:rPr sz="700" spc="15" dirty="0">
                          <a:latin typeface="Calibri"/>
                          <a:cs typeface="Calibri"/>
                        </a:rPr>
                        <a:t>-</a:t>
                      </a:r>
                      <a:endParaRPr sz="700">
                        <a:latin typeface="Calibri"/>
                        <a:cs typeface="Calibri"/>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322580" algn="r">
                        <a:lnSpc>
                          <a:spcPts val="525"/>
                        </a:lnSpc>
                        <a:spcBef>
                          <a:spcPts val="95"/>
                        </a:spcBef>
                      </a:pPr>
                      <a:r>
                        <a:rPr sz="700" spc="20" dirty="0">
                          <a:latin typeface="Calibri"/>
                          <a:cs typeface="Calibri"/>
                        </a:rPr>
                        <a:t>(10)</a:t>
                      </a:r>
                      <a:endParaRPr sz="700">
                        <a:latin typeface="Calibri"/>
                        <a:cs typeface="Calibri"/>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7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55"/>
                  </a:ext>
                </a:extLst>
              </a:tr>
            </a:tbl>
          </a:graphicData>
        </a:graphic>
      </p:graphicFrame>
      <p:pic>
        <p:nvPicPr>
          <p:cNvPr id="10" name="object 10"/>
          <p:cNvPicPr/>
          <p:nvPr/>
        </p:nvPicPr>
        <p:blipFill>
          <a:blip r:embed="rId5"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19</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19</a:t>
            </a:fld>
            <a:endParaRPr lang="en-IN" dirty="0"/>
          </a:p>
        </p:txBody>
      </p:sp>
    </p:spTree>
    <p:extLst>
      <p:ext uri="{BB962C8B-B14F-4D97-AF65-F5344CB8AC3E}">
        <p14:creationId xmlns:p14="http://schemas.microsoft.com/office/powerpoint/2010/main" val="3759759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sz="half" idx="4294967295"/>
          </p:nvPr>
        </p:nvSpPr>
        <p:spPr>
          <a:xfrm>
            <a:off x="457200" y="1644162"/>
            <a:ext cx="4009292" cy="4482001"/>
          </a:xfrm>
        </p:spPr>
        <p:txBody>
          <a:bodyPr>
            <a:normAutofit fontScale="62500" lnSpcReduction="20000"/>
          </a:bodyPr>
          <a:lstStyle/>
          <a:p>
            <a:pPr marL="0" indent="0" algn="just">
              <a:lnSpc>
                <a:spcPct val="200000"/>
              </a:lnSpc>
              <a:buNone/>
            </a:pPr>
            <a:r>
              <a:rPr lang="en-US" sz="2200" dirty="0"/>
              <a:t>Sana Anjum is an Assistant Professor at Computer Science and Engineering Department, Noida Institute of Engineering and Technology, Gr Noida. She has done MTech from Dr. APJ Abdul Kalam Technical University, Lucknow</a:t>
            </a:r>
          </a:p>
          <a:p>
            <a:pPr marL="0" indent="0" algn="just">
              <a:lnSpc>
                <a:spcPct val="200000"/>
              </a:lnSpc>
              <a:buNone/>
            </a:pPr>
            <a:r>
              <a:rPr lang="en-US" sz="2200" dirty="0"/>
              <a:t> Prior to joining NIET Gr Noida , she was Assistant Professor in Lloyd Institute of Engineering and Technology Gr Noida. Her area of research includes distributed system , Database ,Computer Networks and Internet of Things. She has published research paper in reputed journal and conference proceedings.</a:t>
            </a:r>
          </a:p>
        </p:txBody>
      </p:sp>
      <p:sp>
        <p:nvSpPr>
          <p:cNvPr id="4" name="Slide Number Placeholder 3">
            <a:extLst>
              <a:ext uri="{FF2B5EF4-FFF2-40B4-BE49-F238E27FC236}">
                <a16:creationId xmlns=""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Faculty Introduction</a:t>
            </a:r>
          </a:p>
        </p:txBody>
      </p:sp>
      <p:sp>
        <p:nvSpPr>
          <p:cNvPr id="5" name="Footer Placeholder 4"/>
          <p:cNvSpPr>
            <a:spLocks noGrp="1"/>
          </p:cNvSpPr>
          <p:nvPr>
            <p:ph type="ftr" sz="quarter" idx="11"/>
          </p:nvPr>
        </p:nvSpPr>
        <p:spPr>
          <a:xfrm>
            <a:off x="2971800" y="6472554"/>
            <a:ext cx="4648200" cy="184666"/>
          </a:xfrm>
        </p:spPr>
        <p:txBody>
          <a:bodyPr/>
          <a:lstStyle/>
          <a:p>
            <a:r>
              <a:rPr lang="en-US" dirty="0" smtClean="0"/>
              <a:t>Sana Anjum                            DBMS                            Unit-1</a:t>
            </a:r>
            <a:endParaRPr lang="en-US" dirty="0"/>
          </a:p>
        </p:txBody>
      </p:sp>
    </p:spTree>
    <p:extLst>
      <p:ext uri="{BB962C8B-B14F-4D97-AF65-F5344CB8AC3E}">
        <p14:creationId xmlns:p14="http://schemas.microsoft.com/office/powerpoint/2010/main" val="2681779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3244753" y="93292"/>
            <a:ext cx="5113337" cy="509588"/>
          </a:xfrm>
          <a:prstGeom prst="rect">
            <a:avLst/>
          </a:prstGeom>
          <a:effectLst/>
        </p:spPr>
        <p:txBody>
          <a:bodyPr vert="horz" wrap="square" lIns="0" tIns="16510" rIns="0" bIns="0" rtlCol="0">
            <a:spAutoFit/>
          </a:bodyPr>
          <a:lstStyle/>
          <a:p>
            <a:pPr marL="12700" algn="l">
              <a:lnSpc>
                <a:spcPct val="100000"/>
              </a:lnSpc>
              <a:spcBef>
                <a:spcPts val="130"/>
              </a:spcBef>
            </a:pPr>
            <a:r>
              <a:rPr b="1" spc="15" dirty="0"/>
              <a:t>Prerequisite and Recap</a:t>
            </a:r>
          </a:p>
        </p:txBody>
      </p:sp>
      <p:sp>
        <p:nvSpPr>
          <p:cNvPr id="8" name="object 8"/>
          <p:cNvSpPr txBox="1"/>
          <p:nvPr/>
        </p:nvSpPr>
        <p:spPr>
          <a:xfrm>
            <a:off x="612775" y="1158239"/>
            <a:ext cx="8090534" cy="934871"/>
          </a:xfrm>
          <a:prstGeom prst="rect">
            <a:avLst/>
          </a:prstGeom>
        </p:spPr>
        <p:txBody>
          <a:bodyPr vert="horz" wrap="square" lIns="0" tIns="11430" rIns="0" bIns="0" rtlCol="0">
            <a:spAutoFit/>
          </a:bodyPr>
          <a:lstStyle/>
          <a:p>
            <a:pPr marL="355600" marR="5080" indent="-343535" algn="just">
              <a:lnSpc>
                <a:spcPct val="100400"/>
              </a:lnSpc>
              <a:spcBef>
                <a:spcPts val="90"/>
              </a:spcBef>
              <a:buFont typeface="Arial MT"/>
              <a:buChar char="•"/>
              <a:tabLst>
                <a:tab pos="356235" algn="l"/>
              </a:tabLst>
            </a:pPr>
            <a:r>
              <a:rPr sz="2000" spc="5" dirty="0">
                <a:latin typeface="Calibri"/>
                <a:cs typeface="Calibri"/>
              </a:rPr>
              <a:t>There</a:t>
            </a:r>
            <a:r>
              <a:rPr sz="2000" spc="10" dirty="0">
                <a:latin typeface="Calibri"/>
                <a:cs typeface="Calibri"/>
              </a:rPr>
              <a:t> </a:t>
            </a:r>
            <a:r>
              <a:rPr sz="2000" spc="-15" dirty="0">
                <a:latin typeface="Calibri"/>
                <a:cs typeface="Calibri"/>
              </a:rPr>
              <a:t>is</a:t>
            </a:r>
            <a:r>
              <a:rPr sz="2000" spc="-10" dirty="0">
                <a:latin typeface="Calibri"/>
                <a:cs typeface="Calibri"/>
              </a:rPr>
              <a:t> </a:t>
            </a:r>
            <a:r>
              <a:rPr sz="2000" spc="15" dirty="0">
                <a:latin typeface="Calibri"/>
                <a:cs typeface="Calibri"/>
              </a:rPr>
              <a:t>No</a:t>
            </a:r>
            <a:r>
              <a:rPr sz="2000" spc="20" dirty="0">
                <a:latin typeface="Calibri"/>
                <a:cs typeface="Calibri"/>
              </a:rPr>
              <a:t> </a:t>
            </a:r>
            <a:r>
              <a:rPr sz="2000" spc="-15" dirty="0">
                <a:latin typeface="Calibri"/>
                <a:cs typeface="Calibri"/>
              </a:rPr>
              <a:t>prerequisite</a:t>
            </a:r>
            <a:r>
              <a:rPr sz="2000" spc="-10" dirty="0">
                <a:latin typeface="Calibri"/>
                <a:cs typeface="Calibri"/>
              </a:rPr>
              <a:t> </a:t>
            </a:r>
            <a:r>
              <a:rPr sz="2000" spc="-20" dirty="0">
                <a:latin typeface="Calibri"/>
                <a:cs typeface="Calibri"/>
              </a:rPr>
              <a:t>for</a:t>
            </a:r>
            <a:r>
              <a:rPr sz="2000" spc="-15" dirty="0">
                <a:latin typeface="Calibri"/>
                <a:cs typeface="Calibri"/>
              </a:rPr>
              <a:t> </a:t>
            </a:r>
            <a:r>
              <a:rPr sz="2000" spc="-10" dirty="0">
                <a:latin typeface="Calibri"/>
                <a:cs typeface="Calibri"/>
              </a:rPr>
              <a:t>learning</a:t>
            </a:r>
            <a:r>
              <a:rPr sz="2000" spc="-5" dirty="0">
                <a:latin typeface="Calibri"/>
                <a:cs typeface="Calibri"/>
              </a:rPr>
              <a:t> </a:t>
            </a:r>
            <a:r>
              <a:rPr sz="2000" spc="-10" dirty="0">
                <a:latin typeface="Calibri"/>
                <a:cs typeface="Calibri"/>
              </a:rPr>
              <a:t>DBMS</a:t>
            </a:r>
            <a:r>
              <a:rPr sz="2000" spc="-5" dirty="0">
                <a:latin typeface="Calibri"/>
                <a:cs typeface="Calibri"/>
              </a:rPr>
              <a:t> </a:t>
            </a:r>
            <a:r>
              <a:rPr sz="2000" spc="-20" dirty="0">
                <a:latin typeface="Calibri"/>
                <a:cs typeface="Calibri"/>
              </a:rPr>
              <a:t>from</a:t>
            </a:r>
            <a:r>
              <a:rPr sz="2000" spc="-15" dirty="0">
                <a:latin typeface="Calibri"/>
                <a:cs typeface="Calibri"/>
              </a:rPr>
              <a:t> scratch </a:t>
            </a:r>
            <a:r>
              <a:rPr sz="2000" spc="-10" dirty="0">
                <a:latin typeface="Calibri"/>
                <a:cs typeface="Calibri"/>
              </a:rPr>
              <a:t> </a:t>
            </a:r>
            <a:r>
              <a:rPr sz="2000" spc="-5" dirty="0">
                <a:latin typeface="Calibri"/>
                <a:cs typeface="Calibri"/>
              </a:rPr>
              <a:t>although </a:t>
            </a:r>
            <a:r>
              <a:rPr sz="2000" spc="-15" dirty="0">
                <a:latin typeface="Calibri"/>
                <a:cs typeface="Calibri"/>
              </a:rPr>
              <a:t>having </a:t>
            </a:r>
            <a:r>
              <a:rPr sz="2000" spc="-5" dirty="0">
                <a:latin typeface="Calibri"/>
                <a:cs typeface="Calibri"/>
              </a:rPr>
              <a:t>basic </a:t>
            </a:r>
            <a:r>
              <a:rPr sz="2000" spc="5" dirty="0">
                <a:latin typeface="Calibri"/>
                <a:cs typeface="Calibri"/>
              </a:rPr>
              <a:t>knowledge </a:t>
            </a:r>
            <a:r>
              <a:rPr sz="2000" dirty="0">
                <a:latin typeface="Calibri"/>
                <a:cs typeface="Calibri"/>
              </a:rPr>
              <a:t>of </a:t>
            </a:r>
            <a:r>
              <a:rPr sz="2000" spc="5" dirty="0">
                <a:latin typeface="Calibri"/>
                <a:cs typeface="Calibri"/>
              </a:rPr>
              <a:t>discrete </a:t>
            </a:r>
            <a:r>
              <a:rPr sz="2000" spc="-10" dirty="0">
                <a:latin typeface="Calibri"/>
                <a:cs typeface="Calibri"/>
              </a:rPr>
              <a:t>mathematics and </a:t>
            </a:r>
            <a:r>
              <a:rPr sz="2000" spc="-530" dirty="0">
                <a:latin typeface="Calibri"/>
                <a:cs typeface="Calibri"/>
              </a:rPr>
              <a:t> </a:t>
            </a:r>
            <a:r>
              <a:rPr sz="2000" spc="10" dirty="0">
                <a:latin typeface="Calibri"/>
                <a:cs typeface="Calibri"/>
              </a:rPr>
              <a:t>d</a:t>
            </a:r>
            <a:r>
              <a:rPr sz="2000" spc="-25" dirty="0">
                <a:latin typeface="Calibri"/>
                <a:cs typeface="Calibri"/>
              </a:rPr>
              <a:t>a</a:t>
            </a:r>
            <a:r>
              <a:rPr sz="2000" spc="15" dirty="0">
                <a:latin typeface="Calibri"/>
                <a:cs typeface="Calibri"/>
              </a:rPr>
              <a:t>t</a:t>
            </a:r>
            <a:r>
              <a:rPr sz="2000" dirty="0">
                <a:latin typeface="Calibri"/>
                <a:cs typeface="Calibri"/>
              </a:rPr>
              <a:t>a</a:t>
            </a:r>
            <a:r>
              <a:rPr sz="2000" spc="-40" dirty="0">
                <a:latin typeface="Calibri"/>
                <a:cs typeface="Calibri"/>
              </a:rPr>
              <a:t> </a:t>
            </a:r>
            <a:r>
              <a:rPr sz="2000" spc="35" dirty="0">
                <a:latin typeface="Calibri"/>
                <a:cs typeface="Calibri"/>
              </a:rPr>
              <a:t>s</a:t>
            </a:r>
            <a:r>
              <a:rPr sz="2000" spc="15" dirty="0">
                <a:latin typeface="Calibri"/>
                <a:cs typeface="Calibri"/>
              </a:rPr>
              <a:t>t</a:t>
            </a:r>
            <a:r>
              <a:rPr sz="2000" spc="-15" dirty="0">
                <a:latin typeface="Calibri"/>
                <a:cs typeface="Calibri"/>
              </a:rPr>
              <a:t>r</a:t>
            </a:r>
            <a:r>
              <a:rPr sz="2000" spc="10" dirty="0">
                <a:latin typeface="Calibri"/>
                <a:cs typeface="Calibri"/>
              </a:rPr>
              <a:t>u</a:t>
            </a:r>
            <a:r>
              <a:rPr sz="2000" spc="30" dirty="0">
                <a:latin typeface="Calibri"/>
                <a:cs typeface="Calibri"/>
              </a:rPr>
              <a:t>c</a:t>
            </a:r>
            <a:r>
              <a:rPr sz="2000" spc="15" dirty="0">
                <a:latin typeface="Calibri"/>
                <a:cs typeface="Calibri"/>
              </a:rPr>
              <a:t>t</a:t>
            </a:r>
            <a:r>
              <a:rPr sz="2000" spc="10" dirty="0">
                <a:latin typeface="Calibri"/>
                <a:cs typeface="Calibri"/>
              </a:rPr>
              <a:t>u</a:t>
            </a:r>
            <a:r>
              <a:rPr sz="2000" spc="-15" dirty="0">
                <a:latin typeface="Calibri"/>
                <a:cs typeface="Calibri"/>
              </a:rPr>
              <a:t>r</a:t>
            </a:r>
            <a:r>
              <a:rPr sz="2000" dirty="0">
                <a:latin typeface="Calibri"/>
                <a:cs typeface="Calibri"/>
              </a:rPr>
              <a:t>e</a:t>
            </a:r>
            <a:r>
              <a:rPr sz="2000" spc="-235" dirty="0">
                <a:latin typeface="Calibri"/>
                <a:cs typeface="Calibri"/>
              </a:rPr>
              <a:t> </a:t>
            </a:r>
            <a:r>
              <a:rPr sz="2000" spc="-30" dirty="0">
                <a:latin typeface="Calibri"/>
                <a:cs typeface="Calibri"/>
              </a:rPr>
              <a:t>i</a:t>
            </a:r>
            <a:r>
              <a:rPr sz="2000" dirty="0">
                <a:latin typeface="Calibri"/>
                <a:cs typeface="Calibri"/>
              </a:rPr>
              <a:t>s</a:t>
            </a:r>
            <a:r>
              <a:rPr sz="2000" spc="15" dirty="0">
                <a:latin typeface="Calibri"/>
                <a:cs typeface="Calibri"/>
              </a:rPr>
              <a:t> </a:t>
            </a:r>
            <a:r>
              <a:rPr sz="2000" spc="-30" dirty="0">
                <a:latin typeface="Calibri"/>
                <a:cs typeface="Calibri"/>
              </a:rPr>
              <a:t>a</a:t>
            </a:r>
            <a:r>
              <a:rPr sz="2000" spc="10" dirty="0">
                <a:latin typeface="Calibri"/>
                <a:cs typeface="Calibri"/>
              </a:rPr>
              <a:t>dd</a:t>
            </a:r>
            <a:r>
              <a:rPr sz="2000" dirty="0">
                <a:latin typeface="Calibri"/>
                <a:cs typeface="Calibri"/>
              </a:rPr>
              <a:t>ed</a:t>
            </a:r>
            <a:r>
              <a:rPr sz="2000" spc="5" dirty="0">
                <a:latin typeface="Calibri"/>
                <a:cs typeface="Calibri"/>
              </a:rPr>
              <a:t> </a:t>
            </a:r>
            <a:r>
              <a:rPr sz="2000" spc="-30" dirty="0">
                <a:latin typeface="Calibri"/>
                <a:cs typeface="Calibri"/>
              </a:rPr>
              <a:t>a</a:t>
            </a:r>
            <a:r>
              <a:rPr sz="2000" spc="10" dirty="0">
                <a:latin typeface="Calibri"/>
                <a:cs typeface="Calibri"/>
              </a:rPr>
              <a:t>d</a:t>
            </a:r>
            <a:r>
              <a:rPr sz="2000" spc="-40" dirty="0">
                <a:latin typeface="Calibri"/>
                <a:cs typeface="Calibri"/>
              </a:rPr>
              <a:t>v</a:t>
            </a:r>
            <a:r>
              <a:rPr sz="2000" spc="-30" dirty="0">
                <a:latin typeface="Calibri"/>
                <a:cs typeface="Calibri"/>
              </a:rPr>
              <a:t>a</a:t>
            </a:r>
            <a:r>
              <a:rPr sz="2000" spc="10" dirty="0">
                <a:latin typeface="Calibri"/>
                <a:cs typeface="Calibri"/>
              </a:rPr>
              <a:t>n</a:t>
            </a:r>
            <a:r>
              <a:rPr sz="2000" spc="15" dirty="0">
                <a:latin typeface="Calibri"/>
                <a:cs typeface="Calibri"/>
              </a:rPr>
              <a:t>t</a:t>
            </a:r>
            <a:r>
              <a:rPr sz="2000" spc="-30" dirty="0">
                <a:latin typeface="Calibri"/>
                <a:cs typeface="Calibri"/>
              </a:rPr>
              <a:t>a</a:t>
            </a:r>
            <a:r>
              <a:rPr sz="2000" dirty="0">
                <a:latin typeface="Calibri"/>
                <a:cs typeface="Calibri"/>
              </a:rPr>
              <a:t>g</a:t>
            </a:r>
            <a:r>
              <a:rPr sz="2000" spc="15" dirty="0">
                <a:latin typeface="Calibri"/>
                <a:cs typeface="Calibri"/>
              </a:rPr>
              <a:t>e</a:t>
            </a:r>
            <a:r>
              <a:rPr sz="2000" dirty="0">
                <a:latin typeface="Calibri"/>
                <a:cs typeface="Calibri"/>
              </a:rPr>
              <a:t>.</a:t>
            </a:r>
          </a:p>
        </p:txBody>
      </p:sp>
      <p:sp>
        <p:nvSpPr>
          <p:cNvPr id="9" name="object 9"/>
          <p:cNvSpPr txBox="1"/>
          <p:nvPr/>
        </p:nvSpPr>
        <p:spPr>
          <a:xfrm>
            <a:off x="612775" y="2332037"/>
            <a:ext cx="1327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p>
        </p:txBody>
      </p:sp>
      <p:sp>
        <p:nvSpPr>
          <p:cNvPr id="10" name="object 10"/>
          <p:cNvSpPr txBox="1"/>
          <p:nvPr/>
        </p:nvSpPr>
        <p:spPr>
          <a:xfrm>
            <a:off x="890905" y="2310363"/>
            <a:ext cx="7662545" cy="320601"/>
          </a:xfrm>
          <a:prstGeom prst="rect">
            <a:avLst/>
          </a:prstGeom>
        </p:spPr>
        <p:txBody>
          <a:bodyPr vert="horz" wrap="square" lIns="0" tIns="12700" rIns="0" bIns="0" rtlCol="0">
            <a:spAutoFit/>
          </a:bodyPr>
          <a:lstStyle/>
          <a:p>
            <a:pPr marL="12700">
              <a:lnSpc>
                <a:spcPct val="100000"/>
              </a:lnSpc>
              <a:spcBef>
                <a:spcPts val="100"/>
              </a:spcBef>
              <a:tabLst>
                <a:tab pos="1099820" algn="l"/>
                <a:tab pos="2710815" algn="l"/>
                <a:tab pos="3216275" algn="l"/>
                <a:tab pos="4093845" algn="l"/>
                <a:tab pos="5962015" algn="l"/>
                <a:tab pos="6629400" algn="l"/>
                <a:tab pos="6972934" algn="l"/>
              </a:tabLst>
            </a:pPr>
            <a:r>
              <a:rPr sz="2000" spc="-5" dirty="0">
                <a:latin typeface="Calibri"/>
                <a:cs typeface="Calibri"/>
              </a:rPr>
              <a:t>H</a:t>
            </a:r>
            <a:r>
              <a:rPr sz="2000" spc="-95" dirty="0">
                <a:latin typeface="Calibri"/>
                <a:cs typeface="Calibri"/>
              </a:rPr>
              <a:t>a</a:t>
            </a:r>
            <a:r>
              <a:rPr sz="2000" spc="35" dirty="0">
                <a:latin typeface="Calibri"/>
                <a:cs typeface="Calibri"/>
              </a:rPr>
              <a:t>v</a:t>
            </a:r>
            <a:r>
              <a:rPr sz="2000" spc="-25" dirty="0">
                <a:latin typeface="Calibri"/>
                <a:cs typeface="Calibri"/>
              </a:rPr>
              <a:t>i</a:t>
            </a:r>
            <a:r>
              <a:rPr sz="2000" spc="10" dirty="0">
                <a:latin typeface="Calibri"/>
                <a:cs typeface="Calibri"/>
              </a:rPr>
              <a:t>n</a:t>
            </a:r>
            <a:r>
              <a:rPr sz="2000" dirty="0">
                <a:latin typeface="Calibri"/>
                <a:cs typeface="Calibri"/>
              </a:rPr>
              <a:t>g	</a:t>
            </a:r>
            <a:r>
              <a:rPr sz="2000" spc="25" dirty="0">
                <a:latin typeface="Calibri"/>
                <a:cs typeface="Calibri"/>
              </a:rPr>
              <a:t>k</a:t>
            </a:r>
            <a:r>
              <a:rPr sz="2000" spc="10" dirty="0">
                <a:latin typeface="Calibri"/>
                <a:cs typeface="Calibri"/>
              </a:rPr>
              <a:t>n</a:t>
            </a:r>
            <a:r>
              <a:rPr sz="2000" spc="5" dirty="0">
                <a:latin typeface="Calibri"/>
                <a:cs typeface="Calibri"/>
              </a:rPr>
              <a:t>ow</a:t>
            </a:r>
            <a:r>
              <a:rPr sz="2000" spc="-30" dirty="0">
                <a:latin typeface="Calibri"/>
                <a:cs typeface="Calibri"/>
              </a:rPr>
              <a:t>l</a:t>
            </a:r>
            <a:r>
              <a:rPr sz="2000" dirty="0">
                <a:latin typeface="Calibri"/>
                <a:cs typeface="Calibri"/>
              </a:rPr>
              <a:t>e</a:t>
            </a:r>
            <a:r>
              <a:rPr sz="2000" spc="15" dirty="0">
                <a:latin typeface="Calibri"/>
                <a:cs typeface="Calibri"/>
              </a:rPr>
              <a:t>d</a:t>
            </a:r>
            <a:r>
              <a:rPr sz="2000" dirty="0">
                <a:latin typeface="Calibri"/>
                <a:cs typeface="Calibri"/>
              </a:rPr>
              <a:t>ge	</a:t>
            </a:r>
            <a:r>
              <a:rPr sz="2000" spc="10" dirty="0">
                <a:latin typeface="Calibri"/>
                <a:cs typeface="Calibri"/>
              </a:rPr>
              <a:t>o</a:t>
            </a:r>
            <a:r>
              <a:rPr sz="2000" dirty="0">
                <a:latin typeface="Calibri"/>
                <a:cs typeface="Calibri"/>
              </a:rPr>
              <a:t>f	</a:t>
            </a:r>
            <a:r>
              <a:rPr sz="2000" spc="10" dirty="0">
                <a:latin typeface="Calibri"/>
                <a:cs typeface="Calibri"/>
              </a:rPr>
              <a:t>b</a:t>
            </a:r>
            <a:r>
              <a:rPr sz="2000" spc="-30" dirty="0">
                <a:latin typeface="Calibri"/>
                <a:cs typeface="Calibri"/>
              </a:rPr>
              <a:t>a</a:t>
            </a:r>
            <a:r>
              <a:rPr sz="2000" spc="30" dirty="0">
                <a:latin typeface="Calibri"/>
                <a:cs typeface="Calibri"/>
              </a:rPr>
              <a:t>s</a:t>
            </a:r>
            <a:r>
              <a:rPr sz="2000" spc="-30" dirty="0">
                <a:latin typeface="Calibri"/>
                <a:cs typeface="Calibri"/>
              </a:rPr>
              <a:t>i</a:t>
            </a:r>
            <a:r>
              <a:rPr sz="2000" dirty="0">
                <a:latin typeface="Calibri"/>
                <a:cs typeface="Calibri"/>
              </a:rPr>
              <a:t>c	</a:t>
            </a:r>
            <a:r>
              <a:rPr sz="2000" spc="25" dirty="0">
                <a:latin typeface="Calibri"/>
                <a:cs typeface="Calibri"/>
              </a:rPr>
              <a:t>m</a:t>
            </a:r>
            <a:r>
              <a:rPr sz="2000" spc="-30" dirty="0">
                <a:latin typeface="Calibri"/>
                <a:cs typeface="Calibri"/>
              </a:rPr>
              <a:t>a</a:t>
            </a:r>
            <a:r>
              <a:rPr sz="2000" spc="15" dirty="0">
                <a:latin typeface="Calibri"/>
                <a:cs typeface="Calibri"/>
              </a:rPr>
              <a:t>t</a:t>
            </a:r>
            <a:r>
              <a:rPr sz="2000" spc="10" dirty="0">
                <a:latin typeface="Calibri"/>
                <a:cs typeface="Calibri"/>
              </a:rPr>
              <a:t>h</a:t>
            </a:r>
            <a:r>
              <a:rPr sz="2000" dirty="0">
                <a:latin typeface="Calibri"/>
                <a:cs typeface="Calibri"/>
              </a:rPr>
              <a:t>e</a:t>
            </a:r>
            <a:r>
              <a:rPr sz="2000" spc="30" dirty="0">
                <a:latin typeface="Calibri"/>
                <a:cs typeface="Calibri"/>
              </a:rPr>
              <a:t>m</a:t>
            </a:r>
            <a:r>
              <a:rPr sz="2000" spc="-30" dirty="0">
                <a:latin typeface="Calibri"/>
                <a:cs typeface="Calibri"/>
              </a:rPr>
              <a:t>a</a:t>
            </a:r>
            <a:r>
              <a:rPr sz="2000" spc="15" dirty="0">
                <a:latin typeface="Calibri"/>
                <a:cs typeface="Calibri"/>
              </a:rPr>
              <a:t>t</a:t>
            </a:r>
            <a:r>
              <a:rPr sz="2000" spc="-30" dirty="0">
                <a:latin typeface="Calibri"/>
                <a:cs typeface="Calibri"/>
              </a:rPr>
              <a:t>i</a:t>
            </a:r>
            <a:r>
              <a:rPr sz="2000" spc="-45" dirty="0">
                <a:latin typeface="Calibri"/>
                <a:cs typeface="Calibri"/>
              </a:rPr>
              <a:t>c</a:t>
            </a:r>
            <a:r>
              <a:rPr sz="2000" dirty="0">
                <a:latin typeface="Calibri"/>
                <a:cs typeface="Calibri"/>
              </a:rPr>
              <a:t>s	</a:t>
            </a:r>
            <a:r>
              <a:rPr sz="2000" spc="-30" dirty="0">
                <a:latin typeface="Calibri"/>
                <a:cs typeface="Calibri"/>
              </a:rPr>
              <a:t>li</a:t>
            </a:r>
            <a:r>
              <a:rPr sz="2000" spc="-45" dirty="0">
                <a:latin typeface="Calibri"/>
                <a:cs typeface="Calibri"/>
              </a:rPr>
              <a:t>k</a:t>
            </a:r>
            <a:r>
              <a:rPr sz="2000" dirty="0">
                <a:latin typeface="Calibri"/>
                <a:cs typeface="Calibri"/>
              </a:rPr>
              <a:t>e	-	</a:t>
            </a:r>
            <a:r>
              <a:rPr sz="2000" spc="15" dirty="0">
                <a:latin typeface="Calibri"/>
                <a:cs typeface="Calibri"/>
              </a:rPr>
              <a:t>S</a:t>
            </a:r>
            <a:r>
              <a:rPr sz="2000" spc="30" dirty="0">
                <a:latin typeface="Calibri"/>
                <a:cs typeface="Calibri"/>
              </a:rPr>
              <a:t>U</a:t>
            </a:r>
            <a:r>
              <a:rPr sz="2000" spc="-30" dirty="0">
                <a:latin typeface="Calibri"/>
                <a:cs typeface="Calibri"/>
              </a:rPr>
              <a:t>M</a:t>
            </a:r>
            <a:r>
              <a:rPr sz="2000" dirty="0">
                <a:latin typeface="Calibri"/>
                <a:cs typeface="Calibri"/>
              </a:rPr>
              <a:t>,</a:t>
            </a:r>
          </a:p>
        </p:txBody>
      </p:sp>
      <p:sp>
        <p:nvSpPr>
          <p:cNvPr id="11" name="object 11"/>
          <p:cNvSpPr txBox="1"/>
          <p:nvPr/>
        </p:nvSpPr>
        <p:spPr>
          <a:xfrm>
            <a:off x="612775" y="2694241"/>
            <a:ext cx="8086090" cy="1859483"/>
          </a:xfrm>
          <a:prstGeom prst="rect">
            <a:avLst/>
          </a:prstGeom>
        </p:spPr>
        <p:txBody>
          <a:bodyPr vert="horz" wrap="square" lIns="0" tIns="12700" rIns="0" bIns="0" rtlCol="0">
            <a:spAutoFit/>
          </a:bodyPr>
          <a:lstStyle/>
          <a:p>
            <a:pPr marL="355600">
              <a:lnSpc>
                <a:spcPct val="100000"/>
              </a:lnSpc>
              <a:spcBef>
                <a:spcPts val="100"/>
              </a:spcBef>
              <a:tabLst>
                <a:tab pos="2148205" algn="l"/>
                <a:tab pos="3606800" algn="l"/>
                <a:tab pos="4665345" algn="l"/>
                <a:tab pos="5990590" algn="l"/>
                <a:tab pos="7068184" algn="l"/>
                <a:tab pos="7649845" algn="l"/>
              </a:tabLst>
            </a:pPr>
            <a:r>
              <a:rPr sz="2000" spc="20" dirty="0">
                <a:latin typeface="Calibri"/>
                <a:cs typeface="Calibri"/>
              </a:rPr>
              <a:t>D</a:t>
            </a:r>
            <a:r>
              <a:rPr sz="2000" dirty="0">
                <a:latin typeface="Calibri"/>
                <a:cs typeface="Calibri"/>
              </a:rPr>
              <a:t>I</a:t>
            </a:r>
            <a:r>
              <a:rPr sz="2000" spc="15" dirty="0">
                <a:latin typeface="Calibri"/>
                <a:cs typeface="Calibri"/>
              </a:rPr>
              <a:t>F</a:t>
            </a:r>
            <a:r>
              <a:rPr sz="2000" spc="20" dirty="0">
                <a:latin typeface="Calibri"/>
                <a:cs typeface="Calibri"/>
              </a:rPr>
              <a:t>F</a:t>
            </a:r>
            <a:r>
              <a:rPr sz="2000" spc="25" dirty="0">
                <a:latin typeface="Calibri"/>
                <a:cs typeface="Calibri"/>
              </a:rPr>
              <a:t>E</a:t>
            </a:r>
            <a:r>
              <a:rPr sz="2000" spc="-30" dirty="0">
                <a:latin typeface="Calibri"/>
                <a:cs typeface="Calibri"/>
              </a:rPr>
              <a:t>R</a:t>
            </a:r>
            <a:r>
              <a:rPr sz="2000" spc="-50" dirty="0">
                <a:latin typeface="Calibri"/>
                <a:cs typeface="Calibri"/>
              </a:rPr>
              <a:t>E</a:t>
            </a:r>
            <a:r>
              <a:rPr sz="2000" spc="25" dirty="0">
                <a:latin typeface="Calibri"/>
                <a:cs typeface="Calibri"/>
              </a:rPr>
              <a:t>N</a:t>
            </a:r>
            <a:r>
              <a:rPr sz="2000" spc="-5" dirty="0">
                <a:latin typeface="Calibri"/>
                <a:cs typeface="Calibri"/>
              </a:rPr>
              <a:t>C</a:t>
            </a:r>
            <a:r>
              <a:rPr sz="2000" spc="20" dirty="0">
                <a:latin typeface="Calibri"/>
                <a:cs typeface="Calibri"/>
              </a:rPr>
              <a:t>E</a:t>
            </a:r>
            <a:r>
              <a:rPr sz="2000" dirty="0">
                <a:latin typeface="Calibri"/>
                <a:cs typeface="Calibri"/>
              </a:rPr>
              <a:t>,	</a:t>
            </a:r>
            <a:r>
              <a:rPr sz="2000" spc="-40" dirty="0">
                <a:latin typeface="Calibri"/>
                <a:cs typeface="Calibri"/>
              </a:rPr>
              <a:t>A</a:t>
            </a:r>
            <a:r>
              <a:rPr sz="2000" spc="-15" dirty="0">
                <a:latin typeface="Calibri"/>
                <a:cs typeface="Calibri"/>
              </a:rPr>
              <a:t>V</a:t>
            </a:r>
            <a:r>
              <a:rPr sz="2000" spc="25" dirty="0">
                <a:latin typeface="Calibri"/>
                <a:cs typeface="Calibri"/>
              </a:rPr>
              <a:t>E</a:t>
            </a:r>
            <a:r>
              <a:rPr sz="2000" spc="-30" dirty="0">
                <a:latin typeface="Calibri"/>
                <a:cs typeface="Calibri"/>
              </a:rPr>
              <a:t>R</a:t>
            </a:r>
            <a:r>
              <a:rPr sz="2000" spc="30" dirty="0">
                <a:latin typeface="Calibri"/>
                <a:cs typeface="Calibri"/>
              </a:rPr>
              <a:t>A</a:t>
            </a:r>
            <a:r>
              <a:rPr sz="2000" spc="-15" dirty="0">
                <a:latin typeface="Calibri"/>
                <a:cs typeface="Calibri"/>
              </a:rPr>
              <a:t>G</a:t>
            </a:r>
            <a:r>
              <a:rPr sz="2000" spc="25" dirty="0">
                <a:latin typeface="Calibri"/>
                <a:cs typeface="Calibri"/>
              </a:rPr>
              <a:t>E</a:t>
            </a:r>
            <a:r>
              <a:rPr sz="2000" dirty="0">
                <a:latin typeface="Calibri"/>
                <a:cs typeface="Calibri"/>
              </a:rPr>
              <a:t>,	</a:t>
            </a:r>
            <a:r>
              <a:rPr sz="2000" spc="-105" dirty="0">
                <a:latin typeface="Calibri"/>
                <a:cs typeface="Calibri"/>
              </a:rPr>
              <a:t>M</a:t>
            </a:r>
            <a:r>
              <a:rPr sz="2000" spc="20" dirty="0">
                <a:latin typeface="Calibri"/>
                <a:cs typeface="Calibri"/>
              </a:rPr>
              <a:t>E</a:t>
            </a:r>
            <a:r>
              <a:rPr sz="2000" spc="30" dirty="0">
                <a:latin typeface="Calibri"/>
                <a:cs typeface="Calibri"/>
              </a:rPr>
              <a:t>A</a:t>
            </a:r>
            <a:r>
              <a:rPr sz="2000" spc="20" dirty="0">
                <a:latin typeface="Calibri"/>
                <a:cs typeface="Calibri"/>
              </a:rPr>
              <a:t>N</a:t>
            </a:r>
            <a:r>
              <a:rPr sz="2000" dirty="0">
                <a:latin typeface="Calibri"/>
                <a:cs typeface="Calibri"/>
              </a:rPr>
              <a:t>,	</a:t>
            </a:r>
            <a:r>
              <a:rPr sz="2000" spc="-30" dirty="0">
                <a:latin typeface="Calibri"/>
                <a:cs typeface="Calibri"/>
              </a:rPr>
              <a:t>M</a:t>
            </a:r>
            <a:r>
              <a:rPr sz="2000" spc="25" dirty="0">
                <a:latin typeface="Calibri"/>
                <a:cs typeface="Calibri"/>
              </a:rPr>
              <a:t>E</a:t>
            </a:r>
            <a:r>
              <a:rPr sz="2000" spc="20" dirty="0">
                <a:latin typeface="Calibri"/>
                <a:cs typeface="Calibri"/>
              </a:rPr>
              <a:t>D</a:t>
            </a:r>
            <a:r>
              <a:rPr sz="2000" spc="-80" dirty="0">
                <a:latin typeface="Calibri"/>
                <a:cs typeface="Calibri"/>
              </a:rPr>
              <a:t>I</a:t>
            </a:r>
            <a:r>
              <a:rPr sz="2000" spc="30" dirty="0">
                <a:latin typeface="Calibri"/>
                <a:cs typeface="Calibri"/>
              </a:rPr>
              <a:t>A</a:t>
            </a:r>
            <a:r>
              <a:rPr sz="2000" spc="25" dirty="0">
                <a:latin typeface="Calibri"/>
                <a:cs typeface="Calibri"/>
              </a:rPr>
              <a:t>N</a:t>
            </a:r>
            <a:r>
              <a:rPr sz="2000" dirty="0">
                <a:latin typeface="Calibri"/>
                <a:cs typeface="Calibri"/>
              </a:rPr>
              <a:t>,	</a:t>
            </a:r>
            <a:r>
              <a:rPr sz="2000" spc="-30" dirty="0">
                <a:latin typeface="Calibri"/>
                <a:cs typeface="Calibri"/>
              </a:rPr>
              <a:t>M</a:t>
            </a:r>
            <a:r>
              <a:rPr sz="2000" spc="-15" dirty="0">
                <a:latin typeface="Calibri"/>
                <a:cs typeface="Calibri"/>
              </a:rPr>
              <a:t>O</a:t>
            </a:r>
            <a:r>
              <a:rPr sz="2000" spc="15" dirty="0">
                <a:latin typeface="Calibri"/>
                <a:cs typeface="Calibri"/>
              </a:rPr>
              <a:t>D</a:t>
            </a:r>
            <a:r>
              <a:rPr sz="2000" spc="20" dirty="0">
                <a:latin typeface="Calibri"/>
                <a:cs typeface="Calibri"/>
              </a:rPr>
              <a:t>E</a:t>
            </a:r>
            <a:r>
              <a:rPr sz="2000" dirty="0">
                <a:latin typeface="Calibri"/>
                <a:cs typeface="Calibri"/>
              </a:rPr>
              <a:t>,	</a:t>
            </a:r>
            <a:r>
              <a:rPr sz="2000" spc="-75" dirty="0">
                <a:latin typeface="Calibri"/>
                <a:cs typeface="Calibri"/>
              </a:rPr>
              <a:t>e</a:t>
            </a:r>
            <a:r>
              <a:rPr sz="2000" spc="15" dirty="0">
                <a:latin typeface="Calibri"/>
                <a:cs typeface="Calibri"/>
              </a:rPr>
              <a:t>t</a:t>
            </a:r>
            <a:r>
              <a:rPr sz="2000" dirty="0">
                <a:latin typeface="Calibri"/>
                <a:cs typeface="Calibri"/>
              </a:rPr>
              <a:t>c	</a:t>
            </a:r>
            <a:r>
              <a:rPr sz="2000" spc="5" dirty="0">
                <a:latin typeface="Calibri"/>
                <a:cs typeface="Calibri"/>
              </a:rPr>
              <a:t>w</a:t>
            </a:r>
            <a:r>
              <a:rPr sz="2000" spc="-30" dirty="0">
                <a:latin typeface="Calibri"/>
                <a:cs typeface="Calibri"/>
              </a:rPr>
              <a:t>il</a:t>
            </a:r>
            <a:r>
              <a:rPr sz="2000" dirty="0">
                <a:latin typeface="Calibri"/>
                <a:cs typeface="Calibri"/>
              </a:rPr>
              <a:t>l</a:t>
            </a:r>
          </a:p>
          <a:p>
            <a:pPr marL="355600">
              <a:lnSpc>
                <a:spcPct val="100000"/>
              </a:lnSpc>
              <a:spcBef>
                <a:spcPts val="50"/>
              </a:spcBef>
            </a:pPr>
            <a:r>
              <a:rPr sz="2000" spc="-5" dirty="0">
                <a:latin typeface="Calibri"/>
                <a:cs typeface="Calibri"/>
              </a:rPr>
              <a:t>definitely</a:t>
            </a:r>
            <a:r>
              <a:rPr sz="2000" spc="-55" dirty="0">
                <a:latin typeface="Calibri"/>
                <a:cs typeface="Calibri"/>
              </a:rPr>
              <a:t> </a:t>
            </a:r>
            <a:r>
              <a:rPr sz="2000" spc="5" dirty="0">
                <a:latin typeface="Calibri"/>
                <a:cs typeface="Calibri"/>
              </a:rPr>
              <a:t>be</a:t>
            </a:r>
            <a:r>
              <a:rPr sz="2000" spc="-20" dirty="0">
                <a:latin typeface="Calibri"/>
                <a:cs typeface="Calibri"/>
              </a:rPr>
              <a:t> </a:t>
            </a:r>
            <a:r>
              <a:rPr sz="2000" dirty="0">
                <a:latin typeface="Calibri"/>
                <a:cs typeface="Calibri"/>
              </a:rPr>
              <a:t>a</a:t>
            </a:r>
            <a:r>
              <a:rPr sz="2000" spc="25" dirty="0">
                <a:latin typeface="Calibri"/>
                <a:cs typeface="Calibri"/>
              </a:rPr>
              <a:t> </a:t>
            </a:r>
            <a:r>
              <a:rPr sz="2000" spc="-5" dirty="0">
                <a:latin typeface="Calibri"/>
                <a:cs typeface="Calibri"/>
              </a:rPr>
              <a:t>plus</a:t>
            </a:r>
            <a:r>
              <a:rPr sz="2000" spc="-60" dirty="0">
                <a:latin typeface="Calibri"/>
                <a:cs typeface="Calibri"/>
              </a:rPr>
              <a:t> </a:t>
            </a:r>
            <a:r>
              <a:rPr sz="2000" dirty="0">
                <a:latin typeface="Calibri"/>
                <a:cs typeface="Calibri"/>
              </a:rPr>
              <a:t>point.</a:t>
            </a:r>
          </a:p>
          <a:p>
            <a:pPr marL="355600" indent="-343535">
              <a:lnSpc>
                <a:spcPct val="100000"/>
              </a:lnSpc>
              <a:spcBef>
                <a:spcPts val="575"/>
              </a:spcBef>
              <a:buFont typeface="Arial MT"/>
              <a:buChar char="•"/>
              <a:tabLst>
                <a:tab pos="355600" algn="l"/>
                <a:tab pos="356235" algn="l"/>
              </a:tabLst>
            </a:pPr>
            <a:r>
              <a:rPr sz="2000" spc="-25" dirty="0">
                <a:latin typeface="Calibri"/>
                <a:cs typeface="Calibri"/>
              </a:rPr>
              <a:t>Having</a:t>
            </a:r>
            <a:r>
              <a:rPr sz="2000" spc="110" dirty="0">
                <a:latin typeface="Calibri"/>
                <a:cs typeface="Calibri"/>
              </a:rPr>
              <a:t> </a:t>
            </a:r>
            <a:r>
              <a:rPr sz="2000" spc="5" dirty="0">
                <a:latin typeface="Calibri"/>
                <a:cs typeface="Calibri"/>
              </a:rPr>
              <a:t>knowledge</a:t>
            </a:r>
            <a:r>
              <a:rPr sz="2000" spc="-95" dirty="0">
                <a:latin typeface="Calibri"/>
                <a:cs typeface="Calibri"/>
              </a:rPr>
              <a:t> </a:t>
            </a:r>
            <a:r>
              <a:rPr sz="2000" dirty="0">
                <a:latin typeface="Calibri"/>
                <a:cs typeface="Calibri"/>
              </a:rPr>
              <a:t>on</a:t>
            </a:r>
            <a:r>
              <a:rPr sz="2000" spc="-90" dirty="0">
                <a:latin typeface="Calibri"/>
                <a:cs typeface="Calibri"/>
              </a:rPr>
              <a:t> </a:t>
            </a:r>
            <a:r>
              <a:rPr sz="2000" spc="5" dirty="0">
                <a:latin typeface="Calibri"/>
                <a:cs typeface="Calibri"/>
              </a:rPr>
              <a:t>Set Theory</a:t>
            </a:r>
            <a:r>
              <a:rPr sz="2000" spc="-50" dirty="0">
                <a:latin typeface="Calibri"/>
                <a:cs typeface="Calibri"/>
              </a:rPr>
              <a:t> </a:t>
            </a:r>
            <a:r>
              <a:rPr sz="2000" spc="-15" dirty="0">
                <a:latin typeface="Calibri"/>
                <a:cs typeface="Calibri"/>
              </a:rPr>
              <a:t>will</a:t>
            </a:r>
            <a:r>
              <a:rPr sz="2000" spc="20" dirty="0">
                <a:latin typeface="Calibri"/>
                <a:cs typeface="Calibri"/>
              </a:rPr>
              <a:t> </a:t>
            </a:r>
            <a:r>
              <a:rPr sz="2000" dirty="0">
                <a:latin typeface="Calibri"/>
                <a:cs typeface="Calibri"/>
              </a:rPr>
              <a:t>help.</a:t>
            </a:r>
          </a:p>
          <a:p>
            <a:pPr marL="355600" marR="12065" indent="-343535">
              <a:lnSpc>
                <a:spcPts val="2850"/>
              </a:lnSpc>
              <a:spcBef>
                <a:spcPts val="695"/>
              </a:spcBef>
              <a:buFont typeface="Arial MT"/>
              <a:buChar char="•"/>
              <a:tabLst>
                <a:tab pos="355600" algn="l"/>
                <a:tab pos="356235" algn="l"/>
              </a:tabLst>
            </a:pPr>
            <a:r>
              <a:rPr sz="2000" spc="10" dirty="0">
                <a:latin typeface="Calibri"/>
                <a:cs typeface="Calibri"/>
              </a:rPr>
              <a:t>The</a:t>
            </a:r>
            <a:r>
              <a:rPr sz="2000" spc="135" dirty="0">
                <a:latin typeface="Calibri"/>
                <a:cs typeface="Calibri"/>
              </a:rPr>
              <a:t> </a:t>
            </a:r>
            <a:r>
              <a:rPr sz="2000" spc="-10" dirty="0">
                <a:latin typeface="Calibri"/>
                <a:cs typeface="Calibri"/>
              </a:rPr>
              <a:t>proper</a:t>
            </a:r>
            <a:r>
              <a:rPr sz="2000" spc="135" dirty="0">
                <a:latin typeface="Calibri"/>
                <a:cs typeface="Calibri"/>
              </a:rPr>
              <a:t> </a:t>
            </a:r>
            <a:r>
              <a:rPr sz="2000" spc="-5" dirty="0">
                <a:latin typeface="Calibri"/>
                <a:cs typeface="Calibri"/>
              </a:rPr>
              <a:t>understanding</a:t>
            </a:r>
            <a:r>
              <a:rPr sz="2000" spc="155" dirty="0">
                <a:latin typeface="Calibri"/>
                <a:cs typeface="Calibri"/>
              </a:rPr>
              <a:t> </a:t>
            </a:r>
            <a:r>
              <a:rPr sz="2000" spc="5" dirty="0">
                <a:latin typeface="Calibri"/>
                <a:cs typeface="Calibri"/>
              </a:rPr>
              <a:t>of</a:t>
            </a:r>
            <a:r>
              <a:rPr sz="2000" spc="145" dirty="0">
                <a:latin typeface="Calibri"/>
                <a:cs typeface="Calibri"/>
              </a:rPr>
              <a:t> </a:t>
            </a:r>
            <a:r>
              <a:rPr sz="2000" dirty="0">
                <a:latin typeface="Calibri"/>
                <a:cs typeface="Calibri"/>
              </a:rPr>
              <a:t>data</a:t>
            </a:r>
            <a:r>
              <a:rPr sz="2000" spc="35" dirty="0">
                <a:latin typeface="Calibri"/>
                <a:cs typeface="Calibri"/>
              </a:rPr>
              <a:t> </a:t>
            </a:r>
            <a:r>
              <a:rPr sz="2000" spc="-5" dirty="0">
                <a:latin typeface="Calibri"/>
                <a:cs typeface="Calibri"/>
              </a:rPr>
              <a:t>structures</a:t>
            </a:r>
            <a:r>
              <a:rPr sz="2000" spc="170" dirty="0">
                <a:latin typeface="Calibri"/>
                <a:cs typeface="Calibri"/>
              </a:rPr>
              <a:t> </a:t>
            </a:r>
            <a:r>
              <a:rPr sz="2000" spc="10" dirty="0">
                <a:latin typeface="Calibri"/>
                <a:cs typeface="Calibri"/>
              </a:rPr>
              <a:t>(B</a:t>
            </a:r>
            <a:r>
              <a:rPr sz="2000" spc="105" dirty="0">
                <a:latin typeface="Calibri"/>
                <a:cs typeface="Calibri"/>
              </a:rPr>
              <a:t> </a:t>
            </a:r>
            <a:r>
              <a:rPr sz="2000" spc="-10" dirty="0">
                <a:latin typeface="Calibri"/>
                <a:cs typeface="Calibri"/>
              </a:rPr>
              <a:t>and</a:t>
            </a:r>
            <a:r>
              <a:rPr sz="2000" spc="150" dirty="0">
                <a:latin typeface="Calibri"/>
                <a:cs typeface="Calibri"/>
              </a:rPr>
              <a:t> </a:t>
            </a:r>
            <a:r>
              <a:rPr sz="2000" spc="-20" dirty="0">
                <a:latin typeface="Calibri"/>
                <a:cs typeface="Calibri"/>
              </a:rPr>
              <a:t>B+</a:t>
            </a:r>
            <a:r>
              <a:rPr sz="2000" spc="135" dirty="0">
                <a:latin typeface="Calibri"/>
                <a:cs typeface="Calibri"/>
              </a:rPr>
              <a:t> </a:t>
            </a:r>
            <a:r>
              <a:rPr sz="2000" spc="5" dirty="0">
                <a:latin typeface="Calibri"/>
                <a:cs typeface="Calibri"/>
              </a:rPr>
              <a:t>trees) </a:t>
            </a:r>
            <a:r>
              <a:rPr sz="2000" spc="-530" dirty="0">
                <a:latin typeface="Calibri"/>
                <a:cs typeface="Calibri"/>
              </a:rPr>
              <a:t> </a:t>
            </a:r>
            <a:r>
              <a:rPr sz="2000" spc="-15" dirty="0">
                <a:latin typeface="Calibri"/>
                <a:cs typeface="Calibri"/>
              </a:rPr>
              <a:t>will</a:t>
            </a:r>
            <a:r>
              <a:rPr sz="2000" spc="25" dirty="0">
                <a:latin typeface="Calibri"/>
                <a:cs typeface="Calibri"/>
              </a:rPr>
              <a:t> </a:t>
            </a:r>
            <a:r>
              <a:rPr sz="2000" spc="-5" dirty="0">
                <a:latin typeface="Calibri"/>
                <a:cs typeface="Calibri"/>
              </a:rPr>
              <a:t>help</a:t>
            </a:r>
            <a:r>
              <a:rPr sz="2000" dirty="0">
                <a:latin typeface="Calibri"/>
                <a:cs typeface="Calibri"/>
              </a:rPr>
              <a:t> </a:t>
            </a:r>
            <a:r>
              <a:rPr sz="2000" spc="-15" dirty="0">
                <a:latin typeface="Calibri"/>
                <a:cs typeface="Calibri"/>
              </a:rPr>
              <a:t>you</a:t>
            </a:r>
            <a:r>
              <a:rPr sz="2000" spc="-5" dirty="0">
                <a:latin typeface="Calibri"/>
                <a:cs typeface="Calibri"/>
              </a:rPr>
              <a:t> </a:t>
            </a:r>
            <a:r>
              <a:rPr sz="2000" spc="10" dirty="0">
                <a:latin typeface="Calibri"/>
                <a:cs typeface="Calibri"/>
              </a:rPr>
              <a:t>to</a:t>
            </a:r>
            <a:r>
              <a:rPr sz="2000" spc="-85" dirty="0">
                <a:latin typeface="Calibri"/>
                <a:cs typeface="Calibri"/>
              </a:rPr>
              <a:t> </a:t>
            </a:r>
            <a:r>
              <a:rPr sz="2000" spc="-5" dirty="0">
                <a:latin typeface="Calibri"/>
                <a:cs typeface="Calibri"/>
              </a:rPr>
              <a:t>understand</a:t>
            </a:r>
            <a:r>
              <a:rPr sz="2000" spc="-60" dirty="0">
                <a:latin typeface="Calibri"/>
                <a:cs typeface="Calibri"/>
              </a:rPr>
              <a:t> </a:t>
            </a:r>
            <a:r>
              <a:rPr sz="2000" spc="5" dirty="0">
                <a:latin typeface="Calibri"/>
                <a:cs typeface="Calibri"/>
              </a:rPr>
              <a:t>the</a:t>
            </a:r>
            <a:r>
              <a:rPr sz="2000" spc="-10" dirty="0">
                <a:latin typeface="Calibri"/>
                <a:cs typeface="Calibri"/>
              </a:rPr>
              <a:t> DBMS</a:t>
            </a:r>
            <a:r>
              <a:rPr sz="2000" spc="5" dirty="0">
                <a:latin typeface="Calibri"/>
                <a:cs typeface="Calibri"/>
              </a:rPr>
              <a:t> </a:t>
            </a:r>
            <a:r>
              <a:rPr sz="2000" spc="-20" dirty="0">
                <a:latin typeface="Calibri"/>
                <a:cs typeface="Calibri"/>
              </a:rPr>
              <a:t>quickly.</a:t>
            </a:r>
            <a:endParaRPr sz="2000" dirty="0">
              <a:latin typeface="Calibri"/>
              <a:cs typeface="Calibri"/>
            </a:endParaRPr>
          </a:p>
        </p:txBody>
      </p:sp>
      <p:pic>
        <p:nvPicPr>
          <p:cNvPr id="12" name="object 12"/>
          <p:cNvPicPr/>
          <p:nvPr/>
        </p:nvPicPr>
        <p:blipFill>
          <a:blip r:embed="rId2" cstate="print"/>
          <a:stretch>
            <a:fillRect/>
          </a:stretch>
        </p:blipFill>
        <p:spPr>
          <a:xfrm>
            <a:off x="0" y="0"/>
            <a:ext cx="1381124"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7" name="object 17"/>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20</a:t>
            </a:fld>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20</a:t>
            </a:fld>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2209801" y="57150"/>
            <a:ext cx="6934200" cy="519113"/>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Brief</a:t>
            </a:r>
            <a:r>
              <a:rPr b="1" spc="-105" dirty="0">
                <a:latin typeface="Calibri"/>
                <a:cs typeface="Calibri"/>
              </a:rPr>
              <a:t> </a:t>
            </a:r>
            <a:r>
              <a:rPr b="1" dirty="0">
                <a:latin typeface="Calibri"/>
                <a:cs typeface="Calibri"/>
              </a:rPr>
              <a:t>Introduction</a:t>
            </a:r>
            <a:r>
              <a:rPr b="1" spc="-60" dirty="0">
                <a:latin typeface="Calibri"/>
                <a:cs typeface="Calibri"/>
              </a:rPr>
              <a:t> </a:t>
            </a:r>
            <a:r>
              <a:rPr b="1" spc="5" dirty="0">
                <a:latin typeface="Calibri"/>
                <a:cs typeface="Calibri"/>
              </a:rPr>
              <a:t>about</a:t>
            </a:r>
            <a:r>
              <a:rPr b="1" spc="-55" dirty="0">
                <a:latin typeface="Calibri"/>
                <a:cs typeface="Calibri"/>
              </a:rPr>
              <a:t> </a:t>
            </a:r>
            <a:r>
              <a:rPr b="1" spc="10" dirty="0">
                <a:latin typeface="Calibri"/>
                <a:cs typeface="Calibri"/>
              </a:rPr>
              <a:t>the</a:t>
            </a:r>
            <a:r>
              <a:rPr b="1" spc="-35" dirty="0">
                <a:latin typeface="Calibri"/>
                <a:cs typeface="Calibri"/>
              </a:rPr>
              <a:t> </a:t>
            </a:r>
            <a:r>
              <a:rPr b="1" spc="5" dirty="0">
                <a:latin typeface="Calibri"/>
                <a:cs typeface="Calibri"/>
              </a:rPr>
              <a:t>Subject</a:t>
            </a:r>
          </a:p>
        </p:txBody>
      </p:sp>
      <p:sp>
        <p:nvSpPr>
          <p:cNvPr id="8" name="object 8"/>
          <p:cNvSpPr txBox="1"/>
          <p:nvPr/>
        </p:nvSpPr>
        <p:spPr>
          <a:xfrm>
            <a:off x="763269" y="1356677"/>
            <a:ext cx="7780655" cy="4294124"/>
          </a:xfrm>
          <a:prstGeom prst="rect">
            <a:avLst/>
          </a:prstGeom>
        </p:spPr>
        <p:txBody>
          <a:bodyPr vert="horz" wrap="square" lIns="0" tIns="15875" rIns="0" bIns="0" rtlCol="0">
            <a:spAutoFit/>
          </a:bodyPr>
          <a:lstStyle/>
          <a:p>
            <a:pPr marL="469900" marR="5080" indent="-457834" algn="just">
              <a:lnSpc>
                <a:spcPct val="100000"/>
              </a:lnSpc>
              <a:spcBef>
                <a:spcPts val="125"/>
              </a:spcBef>
              <a:buAutoNum type="arabicPeriod"/>
              <a:tabLst>
                <a:tab pos="470534" algn="l"/>
              </a:tabLst>
            </a:pPr>
            <a:r>
              <a:rPr sz="2000" spc="15" dirty="0">
                <a:latin typeface="Calibri"/>
                <a:cs typeface="Calibri"/>
              </a:rPr>
              <a:t>A </a:t>
            </a:r>
            <a:r>
              <a:rPr sz="2000" dirty="0">
                <a:latin typeface="Calibri"/>
                <a:cs typeface="Calibri"/>
              </a:rPr>
              <a:t>database </a:t>
            </a:r>
            <a:r>
              <a:rPr sz="2000" spc="5" dirty="0">
                <a:latin typeface="Calibri"/>
                <a:cs typeface="Calibri"/>
              </a:rPr>
              <a:t>management </a:t>
            </a:r>
            <a:r>
              <a:rPr sz="2000" spc="-15" dirty="0">
                <a:latin typeface="Calibri"/>
                <a:cs typeface="Calibri"/>
              </a:rPr>
              <a:t>system </a:t>
            </a:r>
            <a:r>
              <a:rPr sz="2000" dirty="0">
                <a:latin typeface="Calibri"/>
                <a:cs typeface="Calibri"/>
              </a:rPr>
              <a:t>(DBMS) </a:t>
            </a:r>
            <a:r>
              <a:rPr sz="2000" spc="-30" dirty="0">
                <a:latin typeface="Calibri"/>
                <a:cs typeface="Calibri"/>
              </a:rPr>
              <a:t>refers </a:t>
            </a:r>
            <a:r>
              <a:rPr sz="2000" spc="5" dirty="0">
                <a:latin typeface="Calibri"/>
                <a:cs typeface="Calibri"/>
              </a:rPr>
              <a:t>to the </a:t>
            </a:r>
            <a:r>
              <a:rPr sz="2000" spc="-5" dirty="0">
                <a:latin typeface="Calibri"/>
                <a:cs typeface="Calibri"/>
              </a:rPr>
              <a:t>technology </a:t>
            </a:r>
            <a:r>
              <a:rPr sz="2000" spc="-30" dirty="0">
                <a:latin typeface="Calibri"/>
                <a:cs typeface="Calibri"/>
              </a:rPr>
              <a:t>for </a:t>
            </a:r>
            <a:r>
              <a:rPr sz="2000" spc="-25" dirty="0">
                <a:latin typeface="Calibri"/>
                <a:cs typeface="Calibri"/>
              </a:rPr>
              <a:t> </a:t>
            </a:r>
            <a:r>
              <a:rPr sz="2000" spc="-10" dirty="0">
                <a:latin typeface="Calibri"/>
                <a:cs typeface="Calibri"/>
              </a:rPr>
              <a:t>creating </a:t>
            </a:r>
            <a:r>
              <a:rPr sz="2000" spc="5" dirty="0">
                <a:latin typeface="Calibri"/>
                <a:cs typeface="Calibri"/>
              </a:rPr>
              <a:t>and managing </a:t>
            </a:r>
            <a:r>
              <a:rPr sz="2000" spc="-5" dirty="0">
                <a:latin typeface="Calibri"/>
                <a:cs typeface="Calibri"/>
              </a:rPr>
              <a:t>databases. </a:t>
            </a:r>
            <a:r>
              <a:rPr sz="2000" spc="25" dirty="0">
                <a:latin typeface="Calibri"/>
                <a:cs typeface="Calibri"/>
              </a:rPr>
              <a:t>DBMS </a:t>
            </a:r>
            <a:r>
              <a:rPr sz="2000" spc="-40" dirty="0">
                <a:latin typeface="Calibri"/>
                <a:cs typeface="Calibri"/>
              </a:rPr>
              <a:t>is </a:t>
            </a:r>
            <a:r>
              <a:rPr sz="2000" spc="10" dirty="0">
                <a:latin typeface="Calibri"/>
                <a:cs typeface="Calibri"/>
              </a:rPr>
              <a:t>a </a:t>
            </a:r>
            <a:r>
              <a:rPr sz="2000" spc="-10" dirty="0">
                <a:latin typeface="Calibri"/>
                <a:cs typeface="Calibri"/>
              </a:rPr>
              <a:t>software </a:t>
            </a:r>
            <a:r>
              <a:rPr sz="2000" dirty="0">
                <a:latin typeface="Calibri"/>
                <a:cs typeface="Calibri"/>
              </a:rPr>
              <a:t>tool </a:t>
            </a:r>
            <a:r>
              <a:rPr sz="2000" spc="5" dirty="0">
                <a:latin typeface="Calibri"/>
                <a:cs typeface="Calibri"/>
              </a:rPr>
              <a:t>to </a:t>
            </a:r>
            <a:r>
              <a:rPr sz="2000" spc="-15" dirty="0">
                <a:latin typeface="Calibri"/>
                <a:cs typeface="Calibri"/>
              </a:rPr>
              <a:t>organize </a:t>
            </a:r>
            <a:r>
              <a:rPr sz="2000" spc="-10" dirty="0">
                <a:latin typeface="Calibri"/>
                <a:cs typeface="Calibri"/>
              </a:rPr>
              <a:t> (create,</a:t>
            </a:r>
            <a:r>
              <a:rPr sz="2000" spc="20" dirty="0">
                <a:latin typeface="Calibri"/>
                <a:cs typeface="Calibri"/>
              </a:rPr>
              <a:t> </a:t>
            </a:r>
            <a:r>
              <a:rPr sz="2000" spc="-15" dirty="0">
                <a:latin typeface="Calibri"/>
                <a:cs typeface="Calibri"/>
              </a:rPr>
              <a:t>retrieve,</a:t>
            </a:r>
            <a:r>
              <a:rPr sz="2000" spc="95" dirty="0">
                <a:latin typeface="Calibri"/>
                <a:cs typeface="Calibri"/>
              </a:rPr>
              <a:t> </a:t>
            </a:r>
            <a:r>
              <a:rPr sz="2000" dirty="0">
                <a:latin typeface="Calibri"/>
                <a:cs typeface="Calibri"/>
              </a:rPr>
              <a:t>update,</a:t>
            </a:r>
            <a:r>
              <a:rPr sz="2000" spc="-55" dirty="0">
                <a:latin typeface="Calibri"/>
                <a:cs typeface="Calibri"/>
              </a:rPr>
              <a:t> </a:t>
            </a:r>
            <a:r>
              <a:rPr sz="2000" spc="5" dirty="0">
                <a:latin typeface="Calibri"/>
                <a:cs typeface="Calibri"/>
              </a:rPr>
              <a:t>and</a:t>
            </a:r>
            <a:r>
              <a:rPr sz="2000" spc="-20" dirty="0">
                <a:latin typeface="Calibri"/>
                <a:cs typeface="Calibri"/>
              </a:rPr>
              <a:t> </a:t>
            </a:r>
            <a:r>
              <a:rPr sz="2000" spc="10" dirty="0">
                <a:latin typeface="Calibri"/>
                <a:cs typeface="Calibri"/>
              </a:rPr>
              <a:t>manage)</a:t>
            </a:r>
            <a:r>
              <a:rPr sz="2000" spc="-85" dirty="0">
                <a:latin typeface="Calibri"/>
                <a:cs typeface="Calibri"/>
              </a:rPr>
              <a:t> </a:t>
            </a:r>
            <a:r>
              <a:rPr sz="2000" spc="5" dirty="0">
                <a:latin typeface="Calibri"/>
                <a:cs typeface="Calibri"/>
              </a:rPr>
              <a:t>data</a:t>
            </a:r>
            <a:r>
              <a:rPr sz="2000" spc="-75" dirty="0">
                <a:latin typeface="Calibri"/>
                <a:cs typeface="Calibri"/>
              </a:rPr>
              <a:t> </a:t>
            </a:r>
            <a:r>
              <a:rPr sz="2000" dirty="0">
                <a:latin typeface="Calibri"/>
                <a:cs typeface="Calibri"/>
              </a:rPr>
              <a:t>in</a:t>
            </a:r>
            <a:r>
              <a:rPr sz="2000" spc="-15" dirty="0">
                <a:latin typeface="Calibri"/>
                <a:cs typeface="Calibri"/>
              </a:rPr>
              <a:t> </a:t>
            </a:r>
            <a:r>
              <a:rPr sz="2000" spc="10" dirty="0">
                <a:latin typeface="Calibri"/>
                <a:cs typeface="Calibri"/>
              </a:rPr>
              <a:t>a</a:t>
            </a:r>
            <a:r>
              <a:rPr sz="2000" dirty="0">
                <a:latin typeface="Calibri"/>
                <a:cs typeface="Calibri"/>
              </a:rPr>
              <a:t> </a:t>
            </a:r>
            <a:r>
              <a:rPr sz="2000" spc="5" dirty="0">
                <a:latin typeface="Calibri"/>
                <a:cs typeface="Calibri"/>
              </a:rPr>
              <a:t>database.</a:t>
            </a:r>
            <a:endParaRPr sz="2000" dirty="0">
              <a:latin typeface="Calibri"/>
              <a:cs typeface="Calibri"/>
            </a:endParaRPr>
          </a:p>
          <a:p>
            <a:pPr marL="469900" marR="6350" indent="-457834" algn="just">
              <a:lnSpc>
                <a:spcPct val="100000"/>
              </a:lnSpc>
              <a:spcBef>
                <a:spcPts val="10"/>
              </a:spcBef>
              <a:buAutoNum type="arabicPeriod"/>
              <a:tabLst>
                <a:tab pos="470534" algn="l"/>
              </a:tabLst>
            </a:pPr>
            <a:r>
              <a:rPr sz="2000" dirty="0">
                <a:latin typeface="Calibri"/>
                <a:cs typeface="Calibri"/>
              </a:rPr>
              <a:t>The </a:t>
            </a:r>
            <a:r>
              <a:rPr sz="2000" spc="15" dirty="0">
                <a:latin typeface="Calibri"/>
                <a:cs typeface="Calibri"/>
              </a:rPr>
              <a:t>main </a:t>
            </a:r>
            <a:r>
              <a:rPr sz="2000" spc="-20" dirty="0">
                <a:latin typeface="Calibri"/>
                <a:cs typeface="Calibri"/>
              </a:rPr>
              <a:t>aim </a:t>
            </a:r>
            <a:r>
              <a:rPr sz="2000" dirty="0">
                <a:latin typeface="Calibri"/>
                <a:cs typeface="Calibri"/>
              </a:rPr>
              <a:t>of </a:t>
            </a:r>
            <a:r>
              <a:rPr sz="2000" spc="10" dirty="0">
                <a:latin typeface="Calibri"/>
                <a:cs typeface="Calibri"/>
              </a:rPr>
              <a:t>a </a:t>
            </a:r>
            <a:r>
              <a:rPr sz="2000" spc="5" dirty="0">
                <a:latin typeface="Calibri"/>
                <a:cs typeface="Calibri"/>
              </a:rPr>
              <a:t>DBMS </a:t>
            </a:r>
            <a:r>
              <a:rPr sz="2000" spc="-5" dirty="0">
                <a:latin typeface="Calibri"/>
                <a:cs typeface="Calibri"/>
              </a:rPr>
              <a:t>is </a:t>
            </a:r>
            <a:r>
              <a:rPr sz="2000" spc="5" dirty="0">
                <a:latin typeface="Calibri"/>
                <a:cs typeface="Calibri"/>
              </a:rPr>
              <a:t>to supply </a:t>
            </a:r>
            <a:r>
              <a:rPr sz="2000" spc="10" dirty="0">
                <a:latin typeface="Calibri"/>
                <a:cs typeface="Calibri"/>
              </a:rPr>
              <a:t>a </a:t>
            </a:r>
            <a:r>
              <a:rPr sz="2000" spc="-20" dirty="0">
                <a:latin typeface="Calibri"/>
                <a:cs typeface="Calibri"/>
              </a:rPr>
              <a:t>way </a:t>
            </a:r>
            <a:r>
              <a:rPr sz="2000" spc="5" dirty="0">
                <a:latin typeface="Calibri"/>
                <a:cs typeface="Calibri"/>
              </a:rPr>
              <a:t>to store up and </a:t>
            </a:r>
            <a:r>
              <a:rPr sz="2000" spc="-15" dirty="0">
                <a:latin typeface="Calibri"/>
                <a:cs typeface="Calibri"/>
              </a:rPr>
              <a:t>retrieve </a:t>
            </a:r>
            <a:r>
              <a:rPr sz="2000" spc="-10" dirty="0">
                <a:latin typeface="Calibri"/>
                <a:cs typeface="Calibri"/>
              </a:rPr>
              <a:t> </a:t>
            </a:r>
            <a:r>
              <a:rPr sz="2000" dirty="0">
                <a:latin typeface="Calibri"/>
                <a:cs typeface="Calibri"/>
              </a:rPr>
              <a:t>database </a:t>
            </a:r>
            <a:r>
              <a:rPr sz="2000" spc="-5" dirty="0">
                <a:latin typeface="Calibri"/>
                <a:cs typeface="Calibri"/>
              </a:rPr>
              <a:t>information </a:t>
            </a:r>
            <a:r>
              <a:rPr sz="2000" spc="5" dirty="0">
                <a:latin typeface="Calibri"/>
                <a:cs typeface="Calibri"/>
              </a:rPr>
              <a:t>that </a:t>
            </a:r>
            <a:r>
              <a:rPr sz="2000" spc="-40" dirty="0">
                <a:latin typeface="Calibri"/>
                <a:cs typeface="Calibri"/>
              </a:rPr>
              <a:t>is</a:t>
            </a:r>
            <a:r>
              <a:rPr sz="2000" spc="-35" dirty="0">
                <a:latin typeface="Calibri"/>
                <a:cs typeface="Calibri"/>
              </a:rPr>
              <a:t> </a:t>
            </a:r>
            <a:r>
              <a:rPr sz="2000" dirty="0">
                <a:latin typeface="Calibri"/>
                <a:cs typeface="Calibri"/>
              </a:rPr>
              <a:t>both </a:t>
            </a:r>
            <a:r>
              <a:rPr sz="2000" spc="-20" dirty="0">
                <a:latin typeface="Calibri"/>
                <a:cs typeface="Calibri"/>
              </a:rPr>
              <a:t>convenient</a:t>
            </a:r>
            <a:r>
              <a:rPr sz="2000" spc="409" dirty="0">
                <a:latin typeface="Calibri"/>
                <a:cs typeface="Calibri"/>
              </a:rPr>
              <a:t> </a:t>
            </a:r>
            <a:r>
              <a:rPr sz="2000" spc="10" dirty="0">
                <a:latin typeface="Calibri"/>
                <a:cs typeface="Calibri"/>
              </a:rPr>
              <a:t>and </a:t>
            </a:r>
            <a:r>
              <a:rPr sz="2000" spc="-15" dirty="0">
                <a:latin typeface="Calibri"/>
                <a:cs typeface="Calibri"/>
              </a:rPr>
              <a:t>efficient.</a:t>
            </a:r>
            <a:r>
              <a:rPr sz="2000" spc="420" dirty="0">
                <a:latin typeface="Calibri"/>
                <a:cs typeface="Calibri"/>
              </a:rPr>
              <a:t> </a:t>
            </a:r>
            <a:r>
              <a:rPr sz="2000" spc="20" dirty="0">
                <a:latin typeface="Calibri"/>
                <a:cs typeface="Calibri"/>
              </a:rPr>
              <a:t>By </a:t>
            </a:r>
            <a:r>
              <a:rPr sz="2000" spc="-25" dirty="0">
                <a:latin typeface="Calibri"/>
                <a:cs typeface="Calibri"/>
              </a:rPr>
              <a:t>data, </a:t>
            </a:r>
            <a:r>
              <a:rPr sz="2000" spc="-20" dirty="0">
                <a:latin typeface="Calibri"/>
                <a:cs typeface="Calibri"/>
              </a:rPr>
              <a:t> </a:t>
            </a:r>
            <a:r>
              <a:rPr sz="2000" dirty="0">
                <a:latin typeface="Calibri"/>
                <a:cs typeface="Calibri"/>
              </a:rPr>
              <a:t>we </a:t>
            </a:r>
            <a:r>
              <a:rPr sz="2000" spc="10" dirty="0">
                <a:latin typeface="Calibri"/>
                <a:cs typeface="Calibri"/>
              </a:rPr>
              <a:t>mean </a:t>
            </a:r>
            <a:r>
              <a:rPr sz="2000" spc="-5" dirty="0">
                <a:latin typeface="Calibri"/>
                <a:cs typeface="Calibri"/>
              </a:rPr>
              <a:t>known </a:t>
            </a:r>
            <a:r>
              <a:rPr sz="2000" spc="-15" dirty="0">
                <a:latin typeface="Calibri"/>
                <a:cs typeface="Calibri"/>
              </a:rPr>
              <a:t>facts that </a:t>
            </a:r>
            <a:r>
              <a:rPr sz="2000" dirty="0">
                <a:latin typeface="Calibri"/>
                <a:cs typeface="Calibri"/>
              </a:rPr>
              <a:t>can be </a:t>
            </a:r>
            <a:r>
              <a:rPr sz="2000" spc="-15" dirty="0">
                <a:latin typeface="Calibri"/>
                <a:cs typeface="Calibri"/>
              </a:rPr>
              <a:t>recorded </a:t>
            </a:r>
            <a:r>
              <a:rPr sz="2000" spc="5" dirty="0">
                <a:latin typeface="Calibri"/>
                <a:cs typeface="Calibri"/>
              </a:rPr>
              <a:t>and </a:t>
            </a:r>
            <a:r>
              <a:rPr sz="2000" spc="-15" dirty="0">
                <a:latin typeface="Calibri"/>
                <a:cs typeface="Calibri"/>
              </a:rPr>
              <a:t>that have </a:t>
            </a:r>
            <a:r>
              <a:rPr sz="2000" dirty="0">
                <a:latin typeface="Calibri"/>
                <a:cs typeface="Calibri"/>
              </a:rPr>
              <a:t>embedded </a:t>
            </a:r>
            <a:r>
              <a:rPr sz="2000" spc="5" dirty="0">
                <a:latin typeface="Calibri"/>
                <a:cs typeface="Calibri"/>
              </a:rPr>
              <a:t> meaning.</a:t>
            </a:r>
            <a:endParaRPr sz="2000" dirty="0">
              <a:latin typeface="Calibri"/>
              <a:cs typeface="Calibri"/>
            </a:endParaRPr>
          </a:p>
          <a:p>
            <a:pPr marL="469900" marR="5080" indent="-457834" algn="just">
              <a:lnSpc>
                <a:spcPct val="100000"/>
              </a:lnSpc>
              <a:spcBef>
                <a:spcPts val="15"/>
              </a:spcBef>
              <a:buAutoNum type="arabicPeriod"/>
              <a:tabLst>
                <a:tab pos="470534" algn="l"/>
              </a:tabLst>
            </a:pPr>
            <a:r>
              <a:rPr sz="2000" spc="-20" dirty="0">
                <a:latin typeface="Calibri"/>
                <a:cs typeface="Calibri"/>
              </a:rPr>
              <a:t>Usually, </a:t>
            </a:r>
            <a:r>
              <a:rPr sz="2000" spc="-5" dirty="0">
                <a:latin typeface="Calibri"/>
                <a:cs typeface="Calibri"/>
              </a:rPr>
              <a:t>people </a:t>
            </a:r>
            <a:r>
              <a:rPr sz="2000" spc="15" dirty="0">
                <a:latin typeface="Calibri"/>
                <a:cs typeface="Calibri"/>
              </a:rPr>
              <a:t>use </a:t>
            </a:r>
            <a:r>
              <a:rPr sz="2000" dirty="0">
                <a:latin typeface="Calibri"/>
                <a:cs typeface="Calibri"/>
              </a:rPr>
              <a:t>software </a:t>
            </a:r>
            <a:r>
              <a:rPr sz="2000" spc="5" dirty="0">
                <a:latin typeface="Calibri"/>
                <a:cs typeface="Calibri"/>
              </a:rPr>
              <a:t>such </a:t>
            </a:r>
            <a:r>
              <a:rPr sz="2000" spc="10" dirty="0">
                <a:latin typeface="Calibri"/>
                <a:cs typeface="Calibri"/>
              </a:rPr>
              <a:t>as </a:t>
            </a:r>
            <a:r>
              <a:rPr sz="2000" spc="5" dirty="0">
                <a:latin typeface="Calibri"/>
                <a:cs typeface="Calibri"/>
              </a:rPr>
              <a:t>DBASE </a:t>
            </a:r>
            <a:r>
              <a:rPr sz="2000" spc="15" dirty="0">
                <a:latin typeface="Calibri"/>
                <a:cs typeface="Calibri"/>
              </a:rPr>
              <a:t>IV </a:t>
            </a:r>
            <a:r>
              <a:rPr sz="2000" dirty="0">
                <a:latin typeface="Calibri"/>
                <a:cs typeface="Calibri"/>
              </a:rPr>
              <a:t>or </a:t>
            </a:r>
            <a:r>
              <a:rPr sz="2000" spc="-80" dirty="0">
                <a:latin typeface="Calibri"/>
                <a:cs typeface="Calibri"/>
              </a:rPr>
              <a:t>V, </a:t>
            </a:r>
            <a:r>
              <a:rPr sz="2000" spc="5" dirty="0">
                <a:latin typeface="Calibri"/>
                <a:cs typeface="Calibri"/>
              </a:rPr>
              <a:t>Microsoft </a:t>
            </a:r>
            <a:r>
              <a:rPr sz="2000" spc="-10" dirty="0">
                <a:latin typeface="Calibri"/>
                <a:cs typeface="Calibri"/>
              </a:rPr>
              <a:t>ACCESS, </a:t>
            </a:r>
            <a:r>
              <a:rPr sz="2000" spc="-440" dirty="0">
                <a:latin typeface="Calibri"/>
                <a:cs typeface="Calibri"/>
              </a:rPr>
              <a:t> </a:t>
            </a:r>
            <a:r>
              <a:rPr sz="2000" dirty="0">
                <a:latin typeface="Calibri"/>
                <a:cs typeface="Calibri"/>
              </a:rPr>
              <a:t>or </a:t>
            </a:r>
            <a:r>
              <a:rPr sz="2000" spc="-20" dirty="0">
                <a:latin typeface="Calibri"/>
                <a:cs typeface="Calibri"/>
              </a:rPr>
              <a:t>EXCEL </a:t>
            </a:r>
            <a:r>
              <a:rPr sz="2000" spc="5" dirty="0">
                <a:latin typeface="Calibri"/>
                <a:cs typeface="Calibri"/>
              </a:rPr>
              <a:t>to store data </a:t>
            </a:r>
            <a:r>
              <a:rPr sz="2000" dirty="0">
                <a:latin typeface="Calibri"/>
                <a:cs typeface="Calibri"/>
              </a:rPr>
              <a:t>in </a:t>
            </a:r>
            <a:r>
              <a:rPr sz="2000" spc="5" dirty="0">
                <a:latin typeface="Calibri"/>
                <a:cs typeface="Calibri"/>
              </a:rPr>
              <a:t>the </a:t>
            </a:r>
            <a:r>
              <a:rPr sz="2000" spc="-10" dirty="0">
                <a:latin typeface="Calibri"/>
                <a:cs typeface="Calibri"/>
              </a:rPr>
              <a:t>form </a:t>
            </a:r>
            <a:r>
              <a:rPr sz="2000" dirty="0">
                <a:latin typeface="Calibri"/>
                <a:cs typeface="Calibri"/>
              </a:rPr>
              <a:t>of </a:t>
            </a:r>
            <a:r>
              <a:rPr sz="2000" spc="10" dirty="0">
                <a:latin typeface="Calibri"/>
                <a:cs typeface="Calibri"/>
              </a:rPr>
              <a:t>a </a:t>
            </a:r>
            <a:r>
              <a:rPr sz="2000" spc="5" dirty="0">
                <a:latin typeface="Calibri"/>
                <a:cs typeface="Calibri"/>
              </a:rPr>
              <a:t>database. </a:t>
            </a:r>
            <a:r>
              <a:rPr sz="2000" spc="15" dirty="0">
                <a:latin typeface="Calibri"/>
                <a:cs typeface="Calibri"/>
              </a:rPr>
              <a:t>A </a:t>
            </a:r>
            <a:r>
              <a:rPr sz="2000" spc="-25" dirty="0">
                <a:latin typeface="Calibri"/>
                <a:cs typeface="Calibri"/>
              </a:rPr>
              <a:t>datum </a:t>
            </a:r>
            <a:r>
              <a:rPr sz="2000" spc="-5" dirty="0">
                <a:latin typeface="Calibri"/>
                <a:cs typeface="Calibri"/>
              </a:rPr>
              <a:t>is </a:t>
            </a:r>
            <a:r>
              <a:rPr sz="2000" spc="10" dirty="0">
                <a:latin typeface="Calibri"/>
                <a:cs typeface="Calibri"/>
              </a:rPr>
              <a:t>a </a:t>
            </a:r>
            <a:r>
              <a:rPr sz="2000" spc="-5" dirty="0">
                <a:latin typeface="Calibri"/>
                <a:cs typeface="Calibri"/>
              </a:rPr>
              <a:t>unit </a:t>
            </a:r>
            <a:r>
              <a:rPr sz="2000" spc="-10" dirty="0">
                <a:latin typeface="Calibri"/>
                <a:cs typeface="Calibri"/>
              </a:rPr>
              <a:t>of </a:t>
            </a:r>
            <a:r>
              <a:rPr sz="2000" spc="-5" dirty="0">
                <a:latin typeface="Calibri"/>
                <a:cs typeface="Calibri"/>
              </a:rPr>
              <a:t> </a:t>
            </a:r>
            <a:r>
              <a:rPr sz="2000" spc="5" dirty="0">
                <a:latin typeface="Calibri"/>
                <a:cs typeface="Calibri"/>
              </a:rPr>
              <a:t>data.</a:t>
            </a:r>
            <a:r>
              <a:rPr sz="2000" spc="10" dirty="0">
                <a:latin typeface="Calibri"/>
                <a:cs typeface="Calibri"/>
              </a:rPr>
              <a:t> </a:t>
            </a:r>
            <a:r>
              <a:rPr sz="2000" dirty="0">
                <a:latin typeface="Calibri"/>
                <a:cs typeface="Calibri"/>
              </a:rPr>
              <a:t>Meaningful</a:t>
            </a:r>
            <a:r>
              <a:rPr sz="2000" spc="5" dirty="0">
                <a:latin typeface="Calibri"/>
                <a:cs typeface="Calibri"/>
              </a:rPr>
              <a:t> </a:t>
            </a:r>
            <a:r>
              <a:rPr sz="2000" spc="-10" dirty="0">
                <a:latin typeface="Calibri"/>
                <a:cs typeface="Calibri"/>
              </a:rPr>
              <a:t>data</a:t>
            </a:r>
            <a:r>
              <a:rPr sz="2000" spc="-5" dirty="0">
                <a:latin typeface="Calibri"/>
                <a:cs typeface="Calibri"/>
              </a:rPr>
              <a:t> </a:t>
            </a:r>
            <a:r>
              <a:rPr sz="2000" spc="-10" dirty="0">
                <a:latin typeface="Calibri"/>
                <a:cs typeface="Calibri"/>
              </a:rPr>
              <a:t>combined</a:t>
            </a:r>
            <a:r>
              <a:rPr sz="2000" spc="-5" dirty="0">
                <a:latin typeface="Calibri"/>
                <a:cs typeface="Calibri"/>
              </a:rPr>
              <a:t> </a:t>
            </a:r>
            <a:r>
              <a:rPr sz="2000" spc="5" dirty="0">
                <a:latin typeface="Calibri"/>
                <a:cs typeface="Calibri"/>
              </a:rPr>
              <a:t>to</a:t>
            </a:r>
            <a:r>
              <a:rPr sz="2000" spc="10" dirty="0">
                <a:latin typeface="Calibri"/>
                <a:cs typeface="Calibri"/>
              </a:rPr>
              <a:t> </a:t>
            </a:r>
            <a:r>
              <a:rPr sz="2000" spc="-25" dirty="0">
                <a:latin typeface="Calibri"/>
                <a:cs typeface="Calibri"/>
              </a:rPr>
              <a:t>form</a:t>
            </a:r>
            <a:r>
              <a:rPr sz="2000" spc="-20" dirty="0">
                <a:latin typeface="Calibri"/>
                <a:cs typeface="Calibri"/>
              </a:rPr>
              <a:t> </a:t>
            </a:r>
            <a:r>
              <a:rPr sz="2000" spc="-15" dirty="0">
                <a:latin typeface="Calibri"/>
                <a:cs typeface="Calibri"/>
              </a:rPr>
              <a:t>information.</a:t>
            </a:r>
            <a:r>
              <a:rPr sz="2000" spc="-10" dirty="0">
                <a:latin typeface="Calibri"/>
                <a:cs typeface="Calibri"/>
              </a:rPr>
              <a:t> Hence, </a:t>
            </a:r>
            <a:r>
              <a:rPr sz="2000" spc="-5" dirty="0">
                <a:latin typeface="Calibri"/>
                <a:cs typeface="Calibri"/>
              </a:rPr>
              <a:t> </a:t>
            </a:r>
            <a:r>
              <a:rPr sz="2000" spc="-10" dirty="0">
                <a:latin typeface="Calibri"/>
                <a:cs typeface="Calibri"/>
              </a:rPr>
              <a:t>information </a:t>
            </a:r>
            <a:r>
              <a:rPr sz="2000" spc="-5" dirty="0">
                <a:latin typeface="Calibri"/>
                <a:cs typeface="Calibri"/>
              </a:rPr>
              <a:t>is </a:t>
            </a:r>
            <a:r>
              <a:rPr sz="2000" spc="-10" dirty="0">
                <a:latin typeface="Calibri"/>
                <a:cs typeface="Calibri"/>
              </a:rPr>
              <a:t>interpreted </a:t>
            </a:r>
            <a:r>
              <a:rPr sz="2000" spc="5" dirty="0">
                <a:latin typeface="Calibri"/>
                <a:cs typeface="Calibri"/>
              </a:rPr>
              <a:t>data - data </a:t>
            </a:r>
            <a:r>
              <a:rPr sz="2000" spc="-15" dirty="0">
                <a:latin typeface="Calibri"/>
                <a:cs typeface="Calibri"/>
              </a:rPr>
              <a:t>provided </a:t>
            </a:r>
            <a:r>
              <a:rPr sz="2000" dirty="0">
                <a:latin typeface="Calibri"/>
                <a:cs typeface="Calibri"/>
              </a:rPr>
              <a:t>with semantics. MS. </a:t>
            </a:r>
            <a:r>
              <a:rPr sz="2000" spc="5" dirty="0">
                <a:latin typeface="Calibri"/>
                <a:cs typeface="Calibri"/>
              </a:rPr>
              <a:t> </a:t>
            </a:r>
            <a:r>
              <a:rPr sz="2000" spc="-5" dirty="0">
                <a:latin typeface="Calibri"/>
                <a:cs typeface="Calibri"/>
              </a:rPr>
              <a:t>ACCESS</a:t>
            </a:r>
            <a:r>
              <a:rPr sz="2000" dirty="0">
                <a:latin typeface="Calibri"/>
                <a:cs typeface="Calibri"/>
              </a:rPr>
              <a:t> </a:t>
            </a:r>
            <a:r>
              <a:rPr sz="2000" spc="-5" dirty="0">
                <a:latin typeface="Calibri"/>
                <a:cs typeface="Calibri"/>
              </a:rPr>
              <a:t>is</a:t>
            </a:r>
            <a:r>
              <a:rPr sz="2000" dirty="0">
                <a:latin typeface="Calibri"/>
                <a:cs typeface="Calibri"/>
              </a:rPr>
              <a:t> one</a:t>
            </a:r>
            <a:r>
              <a:rPr sz="2000" spc="5" dirty="0">
                <a:latin typeface="Calibri"/>
                <a:cs typeface="Calibri"/>
              </a:rPr>
              <a:t> </a:t>
            </a:r>
            <a:r>
              <a:rPr sz="2000" dirty="0">
                <a:latin typeface="Calibri"/>
                <a:cs typeface="Calibri"/>
              </a:rPr>
              <a:t>of</a:t>
            </a:r>
            <a:r>
              <a:rPr sz="2000" spc="5" dirty="0">
                <a:latin typeface="Calibri"/>
                <a:cs typeface="Calibri"/>
              </a:rPr>
              <a:t> </a:t>
            </a:r>
            <a:r>
              <a:rPr sz="2000" spc="25" dirty="0">
                <a:latin typeface="Calibri"/>
                <a:cs typeface="Calibri"/>
              </a:rPr>
              <a:t>the</a:t>
            </a:r>
            <a:r>
              <a:rPr sz="2000" spc="30" dirty="0">
                <a:latin typeface="Calibri"/>
                <a:cs typeface="Calibri"/>
              </a:rPr>
              <a:t> </a:t>
            </a:r>
            <a:r>
              <a:rPr sz="2000" spc="20" dirty="0">
                <a:latin typeface="Calibri"/>
                <a:cs typeface="Calibri"/>
              </a:rPr>
              <a:t>most</a:t>
            </a:r>
            <a:r>
              <a:rPr sz="2000" spc="25" dirty="0">
                <a:latin typeface="Calibri"/>
                <a:cs typeface="Calibri"/>
              </a:rPr>
              <a:t> </a:t>
            </a:r>
            <a:r>
              <a:rPr sz="2000" spc="10" dirty="0">
                <a:latin typeface="Calibri"/>
                <a:cs typeface="Calibri"/>
              </a:rPr>
              <a:t>common</a:t>
            </a:r>
            <a:r>
              <a:rPr sz="2000" spc="15" dirty="0">
                <a:latin typeface="Calibri"/>
                <a:cs typeface="Calibri"/>
              </a:rPr>
              <a:t> </a:t>
            </a:r>
            <a:r>
              <a:rPr sz="2000" spc="-15" dirty="0">
                <a:latin typeface="Calibri"/>
                <a:cs typeface="Calibri"/>
              </a:rPr>
              <a:t>examples</a:t>
            </a:r>
            <a:r>
              <a:rPr sz="2000" spc="-10" dirty="0">
                <a:latin typeface="Calibri"/>
                <a:cs typeface="Calibri"/>
              </a:rPr>
              <a:t> </a:t>
            </a:r>
            <a:r>
              <a:rPr sz="2000" dirty="0">
                <a:latin typeface="Calibri"/>
                <a:cs typeface="Calibri"/>
              </a:rPr>
              <a:t>of</a:t>
            </a:r>
            <a:r>
              <a:rPr sz="2000" spc="5" dirty="0">
                <a:latin typeface="Calibri"/>
                <a:cs typeface="Calibri"/>
              </a:rPr>
              <a:t> </a:t>
            </a:r>
            <a:r>
              <a:rPr sz="2000" spc="10" dirty="0">
                <a:latin typeface="Calibri"/>
                <a:cs typeface="Calibri"/>
              </a:rPr>
              <a:t>database </a:t>
            </a:r>
            <a:r>
              <a:rPr sz="2000" spc="15" dirty="0">
                <a:latin typeface="Calibri"/>
                <a:cs typeface="Calibri"/>
              </a:rPr>
              <a:t> </a:t>
            </a:r>
            <a:r>
              <a:rPr sz="2000" spc="10" dirty="0">
                <a:latin typeface="Calibri"/>
                <a:cs typeface="Calibri"/>
              </a:rPr>
              <a:t>management</a:t>
            </a:r>
            <a:r>
              <a:rPr sz="2000" spc="-150" dirty="0">
                <a:latin typeface="Calibri"/>
                <a:cs typeface="Calibri"/>
              </a:rPr>
              <a:t> </a:t>
            </a:r>
            <a:r>
              <a:rPr sz="2000" dirty="0">
                <a:latin typeface="Calibri"/>
                <a:cs typeface="Calibri"/>
              </a:rPr>
              <a:t>software.</a:t>
            </a:r>
          </a:p>
          <a:p>
            <a:pPr marL="12700" marR="1650364">
              <a:lnSpc>
                <a:spcPct val="100000"/>
              </a:lnSpc>
              <a:spcBef>
                <a:spcPts val="20"/>
              </a:spcBef>
            </a:pPr>
            <a:r>
              <a:rPr b="1" spc="10" dirty="0" smtClean="0">
                <a:latin typeface="Calibri"/>
                <a:cs typeface="Calibri"/>
              </a:rPr>
              <a:t>Video</a:t>
            </a:r>
            <a:r>
              <a:rPr lang="en-GB" b="1" spc="10" dirty="0" smtClean="0">
                <a:latin typeface="Calibri"/>
                <a:cs typeface="Calibri"/>
              </a:rPr>
              <a:t> </a:t>
            </a:r>
            <a:r>
              <a:rPr b="1" dirty="0" smtClean="0">
                <a:latin typeface="Calibri"/>
                <a:cs typeface="Calibri"/>
              </a:rPr>
              <a:t>Link:</a:t>
            </a:r>
            <a:r>
              <a:rPr lang="en-GB" b="1" dirty="0" smtClean="0">
                <a:latin typeface="Calibri"/>
                <a:cs typeface="Calibri"/>
              </a:rPr>
              <a:t> </a:t>
            </a:r>
            <a:r>
              <a:rPr b="1" spc="-5" dirty="0" smtClean="0">
                <a:latin typeface="Calibri"/>
                <a:cs typeface="Calibri"/>
                <a:hlinkClick r:id="rId2"/>
              </a:rPr>
              <a:t>www.youtube.com/watch?v=3EJlovevfcA&amp;t=436s</a:t>
            </a:r>
            <a:endParaRPr dirty="0">
              <a:latin typeface="Calibri"/>
              <a:cs typeface="Calibri"/>
            </a:endParaRPr>
          </a:p>
        </p:txBody>
      </p:sp>
      <p:pic>
        <p:nvPicPr>
          <p:cNvPr id="9" name="object 9"/>
          <p:cNvPicPr/>
          <p:nvPr/>
        </p:nvPicPr>
        <p:blipFill>
          <a:blip r:embed="rId3"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21</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21</a:t>
            </a:fld>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idx="4294967295"/>
          </p:nvPr>
        </p:nvSpPr>
        <p:spPr>
          <a:xfrm>
            <a:off x="3429001" y="57150"/>
            <a:ext cx="5715000" cy="519113"/>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Content</a:t>
            </a:r>
            <a:r>
              <a:rPr b="1" spc="-140" dirty="0">
                <a:latin typeface="Calibri"/>
                <a:cs typeface="Calibri"/>
              </a:rPr>
              <a:t> </a:t>
            </a:r>
            <a:r>
              <a:rPr b="1" spc="10" dirty="0">
                <a:latin typeface="Calibri"/>
                <a:cs typeface="Calibri"/>
              </a:rPr>
              <a:t>–</a:t>
            </a:r>
            <a:r>
              <a:rPr b="1" spc="-35" dirty="0">
                <a:latin typeface="Calibri"/>
                <a:cs typeface="Calibri"/>
              </a:rPr>
              <a:t> </a:t>
            </a:r>
            <a:r>
              <a:rPr b="1" spc="15" dirty="0">
                <a:latin typeface="Calibri"/>
                <a:cs typeface="Calibri"/>
              </a:rPr>
              <a:t>Unit</a:t>
            </a:r>
            <a:r>
              <a:rPr b="1" spc="-70" dirty="0">
                <a:latin typeface="Calibri"/>
                <a:cs typeface="Calibri"/>
              </a:rPr>
              <a:t> </a:t>
            </a:r>
            <a:r>
              <a:rPr b="1" spc="15" dirty="0">
                <a:latin typeface="Calibri"/>
                <a:cs typeface="Calibri"/>
              </a:rPr>
              <a:t>1</a:t>
            </a:r>
          </a:p>
        </p:txBody>
      </p:sp>
      <p:sp>
        <p:nvSpPr>
          <p:cNvPr id="10" name="object 10"/>
          <p:cNvSpPr txBox="1"/>
          <p:nvPr/>
        </p:nvSpPr>
        <p:spPr>
          <a:xfrm>
            <a:off x="612475" y="1656778"/>
            <a:ext cx="8076530" cy="1703070"/>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5" dirty="0">
                <a:latin typeface="Calibri"/>
                <a:cs typeface="Calibri"/>
              </a:rPr>
              <a:t>Introduction:</a:t>
            </a:r>
            <a:r>
              <a:rPr sz="2150" spc="10" dirty="0">
                <a:latin typeface="Calibri"/>
                <a:cs typeface="Calibri"/>
              </a:rPr>
              <a:t> </a:t>
            </a:r>
            <a:r>
              <a:rPr sz="2150" spc="20" dirty="0">
                <a:latin typeface="Calibri"/>
                <a:cs typeface="Calibri"/>
              </a:rPr>
              <a:t>An</a:t>
            </a:r>
            <a:r>
              <a:rPr sz="2150" spc="25" dirty="0">
                <a:latin typeface="Calibri"/>
                <a:cs typeface="Calibri"/>
              </a:rPr>
              <a:t> </a:t>
            </a:r>
            <a:r>
              <a:rPr sz="2150" spc="10" dirty="0">
                <a:latin typeface="Calibri"/>
                <a:cs typeface="Calibri"/>
              </a:rPr>
              <a:t>overview</a:t>
            </a:r>
            <a:r>
              <a:rPr sz="2150" spc="15" dirty="0">
                <a:latin typeface="Calibri"/>
                <a:cs typeface="Calibri"/>
              </a:rPr>
              <a:t> </a:t>
            </a:r>
            <a:r>
              <a:rPr sz="2150" dirty="0">
                <a:latin typeface="Calibri"/>
                <a:cs typeface="Calibri"/>
              </a:rPr>
              <a:t>of</a:t>
            </a:r>
            <a:r>
              <a:rPr sz="2150" spc="5" dirty="0">
                <a:latin typeface="Calibri"/>
                <a:cs typeface="Calibri"/>
              </a:rPr>
              <a:t> </a:t>
            </a:r>
            <a:r>
              <a:rPr sz="2150" spc="15" dirty="0">
                <a:latin typeface="Calibri"/>
                <a:cs typeface="Calibri"/>
              </a:rPr>
              <a:t>database</a:t>
            </a:r>
            <a:r>
              <a:rPr sz="2150" spc="20" dirty="0">
                <a:latin typeface="Calibri"/>
                <a:cs typeface="Calibri"/>
              </a:rPr>
              <a:t> </a:t>
            </a:r>
            <a:r>
              <a:rPr sz="2150" spc="15" dirty="0">
                <a:latin typeface="Calibri"/>
                <a:cs typeface="Calibri"/>
              </a:rPr>
              <a:t>management</a:t>
            </a:r>
            <a:r>
              <a:rPr sz="2150" spc="20" dirty="0">
                <a:latin typeface="Calibri"/>
                <a:cs typeface="Calibri"/>
              </a:rPr>
              <a:t> </a:t>
            </a:r>
            <a:r>
              <a:rPr sz="2150" spc="5" dirty="0">
                <a:latin typeface="Calibri"/>
                <a:cs typeface="Calibri"/>
              </a:rPr>
              <a:t>system, </a:t>
            </a:r>
            <a:r>
              <a:rPr sz="2150" spc="10" dirty="0">
                <a:latin typeface="Calibri"/>
                <a:cs typeface="Calibri"/>
              </a:rPr>
              <a:t> </a:t>
            </a:r>
            <a:r>
              <a:rPr sz="2150" spc="5" dirty="0">
                <a:latin typeface="Calibri"/>
                <a:cs typeface="Calibri"/>
              </a:rPr>
              <a:t>database</a:t>
            </a:r>
            <a:r>
              <a:rPr sz="2150" spc="10" dirty="0">
                <a:latin typeface="Calibri"/>
                <a:cs typeface="Calibri"/>
              </a:rPr>
              <a:t> </a:t>
            </a:r>
            <a:r>
              <a:rPr sz="2150" spc="-5" dirty="0">
                <a:latin typeface="Calibri"/>
                <a:cs typeface="Calibri"/>
              </a:rPr>
              <a:t>system</a:t>
            </a:r>
            <a:r>
              <a:rPr sz="2150" dirty="0">
                <a:latin typeface="Calibri"/>
                <a:cs typeface="Calibri"/>
              </a:rPr>
              <a:t> </a:t>
            </a:r>
            <a:r>
              <a:rPr sz="2150" spc="-45" dirty="0">
                <a:latin typeface="Calibri"/>
                <a:cs typeface="Calibri"/>
              </a:rPr>
              <a:t>Vs</a:t>
            </a:r>
            <a:r>
              <a:rPr sz="2150" spc="-40" dirty="0">
                <a:latin typeface="Calibri"/>
                <a:cs typeface="Calibri"/>
              </a:rPr>
              <a:t> </a:t>
            </a:r>
            <a:r>
              <a:rPr sz="2150" spc="20" dirty="0">
                <a:latin typeface="Calibri"/>
                <a:cs typeface="Calibri"/>
              </a:rPr>
              <a:t>file</a:t>
            </a:r>
            <a:r>
              <a:rPr sz="2150" spc="25" dirty="0">
                <a:latin typeface="Calibri"/>
                <a:cs typeface="Calibri"/>
              </a:rPr>
              <a:t> </a:t>
            </a:r>
            <a:r>
              <a:rPr sz="2150" spc="-5" dirty="0">
                <a:latin typeface="Calibri"/>
                <a:cs typeface="Calibri"/>
              </a:rPr>
              <a:t>system,</a:t>
            </a:r>
            <a:r>
              <a:rPr sz="2150" dirty="0">
                <a:latin typeface="Calibri"/>
                <a:cs typeface="Calibri"/>
              </a:rPr>
              <a:t> </a:t>
            </a:r>
            <a:r>
              <a:rPr sz="2150" spc="10" dirty="0">
                <a:latin typeface="Calibri"/>
                <a:cs typeface="Calibri"/>
              </a:rPr>
              <a:t>Database</a:t>
            </a:r>
            <a:r>
              <a:rPr sz="2150" spc="15" dirty="0">
                <a:latin typeface="Calibri"/>
                <a:cs typeface="Calibri"/>
              </a:rPr>
              <a:t> </a:t>
            </a:r>
            <a:r>
              <a:rPr sz="2150" spc="-15" dirty="0">
                <a:latin typeface="Calibri"/>
                <a:cs typeface="Calibri"/>
              </a:rPr>
              <a:t>system</a:t>
            </a:r>
            <a:r>
              <a:rPr sz="2150" spc="-10" dirty="0">
                <a:latin typeface="Calibri"/>
                <a:cs typeface="Calibri"/>
              </a:rPr>
              <a:t> </a:t>
            </a:r>
            <a:r>
              <a:rPr sz="2150" spc="10" dirty="0">
                <a:latin typeface="Calibri"/>
                <a:cs typeface="Calibri"/>
              </a:rPr>
              <a:t>concept</a:t>
            </a:r>
            <a:r>
              <a:rPr sz="2150" spc="15" dirty="0">
                <a:latin typeface="Calibri"/>
                <a:cs typeface="Calibri"/>
              </a:rPr>
              <a:t> </a:t>
            </a:r>
            <a:r>
              <a:rPr sz="2150" spc="5" dirty="0">
                <a:latin typeface="Calibri"/>
                <a:cs typeface="Calibri"/>
              </a:rPr>
              <a:t>and </a:t>
            </a:r>
            <a:r>
              <a:rPr sz="2150" spc="10" dirty="0">
                <a:latin typeface="Calibri"/>
                <a:cs typeface="Calibri"/>
              </a:rPr>
              <a:t> </a:t>
            </a:r>
            <a:r>
              <a:rPr sz="2150" spc="5" dirty="0">
                <a:latin typeface="Calibri"/>
                <a:cs typeface="Calibri"/>
              </a:rPr>
              <a:t>architecture, </a:t>
            </a:r>
            <a:r>
              <a:rPr sz="2150" spc="10" dirty="0">
                <a:latin typeface="Calibri"/>
                <a:cs typeface="Calibri"/>
              </a:rPr>
              <a:t>data </a:t>
            </a:r>
            <a:r>
              <a:rPr sz="2150" spc="-5" dirty="0">
                <a:latin typeface="Calibri"/>
                <a:cs typeface="Calibri"/>
              </a:rPr>
              <a:t>model </a:t>
            </a:r>
            <a:r>
              <a:rPr sz="2150" spc="15" dirty="0">
                <a:latin typeface="Calibri"/>
                <a:cs typeface="Calibri"/>
              </a:rPr>
              <a:t>schema </a:t>
            </a:r>
            <a:r>
              <a:rPr sz="2150" spc="5" dirty="0">
                <a:latin typeface="Calibri"/>
                <a:cs typeface="Calibri"/>
              </a:rPr>
              <a:t>and instances, </a:t>
            </a:r>
            <a:r>
              <a:rPr sz="2150" spc="10" dirty="0">
                <a:latin typeface="Calibri"/>
                <a:cs typeface="Calibri"/>
              </a:rPr>
              <a:t>data </a:t>
            </a:r>
            <a:r>
              <a:rPr sz="2150" spc="15" dirty="0">
                <a:latin typeface="Calibri"/>
                <a:cs typeface="Calibri"/>
              </a:rPr>
              <a:t>independence </a:t>
            </a:r>
            <a:r>
              <a:rPr sz="2150" spc="20" dirty="0">
                <a:latin typeface="Calibri"/>
                <a:cs typeface="Calibri"/>
              </a:rPr>
              <a:t> </a:t>
            </a:r>
            <a:r>
              <a:rPr sz="2150" spc="5" dirty="0">
                <a:latin typeface="Calibri"/>
                <a:cs typeface="Calibri"/>
              </a:rPr>
              <a:t>and</a:t>
            </a:r>
            <a:r>
              <a:rPr sz="2150" spc="10" dirty="0">
                <a:latin typeface="Calibri"/>
                <a:cs typeface="Calibri"/>
              </a:rPr>
              <a:t> </a:t>
            </a:r>
            <a:r>
              <a:rPr sz="2150" spc="5" dirty="0">
                <a:latin typeface="Calibri"/>
                <a:cs typeface="Calibri"/>
              </a:rPr>
              <a:t>database</a:t>
            </a:r>
            <a:r>
              <a:rPr sz="2150" spc="10" dirty="0">
                <a:latin typeface="Calibri"/>
                <a:cs typeface="Calibri"/>
              </a:rPr>
              <a:t> </a:t>
            </a:r>
            <a:r>
              <a:rPr sz="2150" spc="15" dirty="0">
                <a:latin typeface="Calibri"/>
                <a:cs typeface="Calibri"/>
              </a:rPr>
              <a:t>language </a:t>
            </a:r>
            <a:r>
              <a:rPr sz="2150" spc="5" dirty="0">
                <a:latin typeface="Calibri"/>
                <a:cs typeface="Calibri"/>
              </a:rPr>
              <a:t>and</a:t>
            </a:r>
            <a:r>
              <a:rPr sz="2150" spc="10" dirty="0">
                <a:latin typeface="Calibri"/>
                <a:cs typeface="Calibri"/>
              </a:rPr>
              <a:t> </a:t>
            </a:r>
            <a:r>
              <a:rPr sz="2150" dirty="0">
                <a:latin typeface="Calibri"/>
                <a:cs typeface="Calibri"/>
              </a:rPr>
              <a:t>interfaces,</a:t>
            </a:r>
            <a:r>
              <a:rPr sz="2150" spc="5" dirty="0">
                <a:latin typeface="Calibri"/>
                <a:cs typeface="Calibri"/>
              </a:rPr>
              <a:t> </a:t>
            </a:r>
            <a:r>
              <a:rPr sz="2150" spc="10" dirty="0">
                <a:latin typeface="Calibri"/>
                <a:cs typeface="Calibri"/>
              </a:rPr>
              <a:t>data</a:t>
            </a:r>
            <a:r>
              <a:rPr sz="2150" spc="15" dirty="0">
                <a:latin typeface="Calibri"/>
                <a:cs typeface="Calibri"/>
              </a:rPr>
              <a:t> </a:t>
            </a:r>
            <a:r>
              <a:rPr sz="2150" spc="5" dirty="0">
                <a:latin typeface="Calibri"/>
                <a:cs typeface="Calibri"/>
              </a:rPr>
              <a:t>definitions</a:t>
            </a:r>
            <a:r>
              <a:rPr sz="2150" spc="10" dirty="0">
                <a:latin typeface="Calibri"/>
                <a:cs typeface="Calibri"/>
              </a:rPr>
              <a:t> language, </a:t>
            </a:r>
            <a:r>
              <a:rPr sz="2150" spc="15" dirty="0">
                <a:latin typeface="Calibri"/>
                <a:cs typeface="Calibri"/>
              </a:rPr>
              <a:t> DML.</a:t>
            </a:r>
            <a:endParaRPr sz="2150" dirty="0">
              <a:latin typeface="Calibri"/>
              <a:cs typeface="Calibri"/>
            </a:endParaRPr>
          </a:p>
        </p:txBody>
      </p:sp>
      <p:sp>
        <p:nvSpPr>
          <p:cNvPr id="11" name="object 11"/>
          <p:cNvSpPr txBox="1"/>
          <p:nvPr/>
        </p:nvSpPr>
        <p:spPr>
          <a:xfrm>
            <a:off x="612475" y="3402711"/>
            <a:ext cx="8072101" cy="677750"/>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 pos="1051560" algn="l"/>
                <a:tab pos="2281555" algn="l"/>
                <a:tab pos="3034665" algn="l"/>
                <a:tab pos="3568700" algn="l"/>
                <a:tab pos="4388485" algn="l"/>
                <a:tab pos="5933440" algn="l"/>
                <a:tab pos="6896100" algn="l"/>
              </a:tabLst>
            </a:pPr>
            <a:r>
              <a:rPr sz="2150" spc="20" dirty="0">
                <a:latin typeface="Calibri"/>
                <a:cs typeface="Calibri"/>
              </a:rPr>
              <a:t>Data	</a:t>
            </a:r>
            <a:r>
              <a:rPr sz="2150" spc="5" dirty="0">
                <a:latin typeface="Calibri"/>
                <a:cs typeface="Calibri"/>
              </a:rPr>
              <a:t>Modeling	</a:t>
            </a:r>
            <a:r>
              <a:rPr sz="2150" dirty="0">
                <a:latin typeface="Calibri"/>
                <a:cs typeface="Calibri"/>
              </a:rPr>
              <a:t>using	</a:t>
            </a:r>
            <a:r>
              <a:rPr sz="2150" spc="10" dirty="0">
                <a:latin typeface="Calibri"/>
                <a:cs typeface="Calibri"/>
              </a:rPr>
              <a:t>the	Entity	</a:t>
            </a:r>
            <a:r>
              <a:rPr sz="2150" dirty="0">
                <a:latin typeface="Calibri"/>
                <a:cs typeface="Calibri"/>
              </a:rPr>
              <a:t>Relationship	</a:t>
            </a:r>
            <a:r>
              <a:rPr sz="2150" spc="5" dirty="0">
                <a:latin typeface="Calibri"/>
                <a:cs typeface="Calibri"/>
              </a:rPr>
              <a:t>Model:	</a:t>
            </a:r>
            <a:r>
              <a:rPr sz="2150" spc="-5" dirty="0" smtClean="0">
                <a:latin typeface="Calibri"/>
                <a:cs typeface="Calibri"/>
              </a:rPr>
              <a:t>ER</a:t>
            </a:r>
            <a:r>
              <a:rPr lang="en-GB" sz="2150" spc="-5" dirty="0" smtClean="0">
                <a:latin typeface="Calibri"/>
                <a:cs typeface="Calibri"/>
              </a:rPr>
              <a:t> model</a:t>
            </a:r>
            <a:r>
              <a:rPr lang="en-GB" sz="2150" dirty="0">
                <a:latin typeface="Calibri"/>
                <a:cs typeface="Calibri"/>
              </a:rPr>
              <a:t> </a:t>
            </a:r>
            <a:r>
              <a:rPr sz="2150" spc="10" dirty="0" smtClean="0">
                <a:latin typeface="Calibri"/>
                <a:cs typeface="Calibri"/>
              </a:rPr>
              <a:t>concepts,</a:t>
            </a:r>
            <a:r>
              <a:rPr lang="en-GB" sz="2150" spc="10" dirty="0" smtClean="0">
                <a:latin typeface="Calibri"/>
                <a:cs typeface="Calibri"/>
              </a:rPr>
              <a:t> </a:t>
            </a:r>
            <a:r>
              <a:rPr sz="2150" spc="10" dirty="0" smtClean="0">
                <a:latin typeface="Calibri"/>
                <a:cs typeface="Calibri"/>
              </a:rPr>
              <a:t>notation</a:t>
            </a:r>
            <a:r>
              <a:rPr lang="en-GB" sz="2150" spc="10" dirty="0">
                <a:latin typeface="Calibri"/>
                <a:cs typeface="Calibri"/>
              </a:rPr>
              <a:t> </a:t>
            </a:r>
            <a:r>
              <a:rPr sz="2150" spc="5" dirty="0" smtClean="0">
                <a:latin typeface="Calibri"/>
                <a:cs typeface="Calibri"/>
              </a:rPr>
              <a:t>for</a:t>
            </a:r>
            <a:r>
              <a:rPr sz="2150" spc="5" dirty="0">
                <a:latin typeface="Calibri"/>
                <a:cs typeface="Calibri"/>
              </a:rPr>
              <a:t>	ER	</a:t>
            </a:r>
            <a:r>
              <a:rPr sz="2150" spc="10" dirty="0" smtClean="0">
                <a:latin typeface="Calibri"/>
                <a:cs typeface="Calibri"/>
              </a:rPr>
              <a:t>diagram,</a:t>
            </a:r>
            <a:r>
              <a:rPr lang="en-GB" sz="2150" spc="10" dirty="0" smtClean="0">
                <a:latin typeface="Calibri"/>
                <a:cs typeface="Calibri"/>
              </a:rPr>
              <a:t> </a:t>
            </a:r>
            <a:r>
              <a:rPr sz="2150" spc="15" dirty="0" smtClean="0">
                <a:latin typeface="Calibri"/>
                <a:cs typeface="Calibri"/>
              </a:rPr>
              <a:t>mapping</a:t>
            </a:r>
            <a:r>
              <a:rPr lang="en-GB" sz="2150" spc="15" dirty="0">
                <a:latin typeface="Calibri"/>
                <a:cs typeface="Calibri"/>
              </a:rPr>
              <a:t> </a:t>
            </a:r>
            <a:r>
              <a:rPr sz="2150" dirty="0" smtClean="0">
                <a:latin typeface="Calibri"/>
                <a:cs typeface="Calibri"/>
              </a:rPr>
              <a:t>constraints</a:t>
            </a:r>
            <a:r>
              <a:rPr sz="2150" dirty="0">
                <a:latin typeface="Calibri"/>
                <a:cs typeface="Calibri"/>
              </a:rPr>
              <a:t>,</a:t>
            </a:r>
          </a:p>
        </p:txBody>
      </p:sp>
      <p:sp>
        <p:nvSpPr>
          <p:cNvPr id="13" name="object 13"/>
          <p:cNvSpPr txBox="1"/>
          <p:nvPr/>
        </p:nvSpPr>
        <p:spPr>
          <a:xfrm>
            <a:off x="955992" y="4191000"/>
            <a:ext cx="7728584" cy="1025525"/>
          </a:xfrm>
          <a:prstGeom prst="rect">
            <a:avLst/>
          </a:prstGeom>
        </p:spPr>
        <p:txBody>
          <a:bodyPr vert="horz" wrap="square" lIns="0" tIns="9525" rIns="0" bIns="0" rtlCol="0">
            <a:spAutoFit/>
          </a:bodyPr>
          <a:lstStyle/>
          <a:p>
            <a:pPr marL="12700" marR="5080" algn="just">
              <a:lnSpc>
                <a:spcPct val="101899"/>
              </a:lnSpc>
              <a:spcBef>
                <a:spcPts val="75"/>
              </a:spcBef>
            </a:pPr>
            <a:r>
              <a:rPr sz="2150" spc="10" dirty="0">
                <a:latin typeface="Calibri"/>
                <a:cs typeface="Calibri"/>
              </a:rPr>
              <a:t>Concepts </a:t>
            </a:r>
            <a:r>
              <a:rPr sz="2150" spc="-5" dirty="0">
                <a:latin typeface="Calibri"/>
                <a:cs typeface="Calibri"/>
              </a:rPr>
              <a:t>of </a:t>
            </a:r>
            <a:r>
              <a:rPr sz="2150" spc="20" dirty="0">
                <a:latin typeface="Calibri"/>
                <a:cs typeface="Calibri"/>
              </a:rPr>
              <a:t>Super </a:t>
            </a:r>
            <a:r>
              <a:rPr sz="2150" spc="-40" dirty="0">
                <a:latin typeface="Calibri"/>
                <a:cs typeface="Calibri"/>
              </a:rPr>
              <a:t>Key, </a:t>
            </a:r>
            <a:r>
              <a:rPr sz="2150" spc="5" dirty="0">
                <a:latin typeface="Calibri"/>
                <a:cs typeface="Calibri"/>
              </a:rPr>
              <a:t>candidate </a:t>
            </a:r>
            <a:r>
              <a:rPr sz="2150" spc="-45" dirty="0">
                <a:latin typeface="Calibri"/>
                <a:cs typeface="Calibri"/>
              </a:rPr>
              <a:t>key, </a:t>
            </a:r>
            <a:r>
              <a:rPr sz="2150" spc="15" dirty="0">
                <a:latin typeface="Calibri"/>
                <a:cs typeface="Calibri"/>
              </a:rPr>
              <a:t>primary </a:t>
            </a:r>
            <a:r>
              <a:rPr sz="2150" spc="-45" dirty="0">
                <a:latin typeface="Calibri"/>
                <a:cs typeface="Calibri"/>
              </a:rPr>
              <a:t>key, </a:t>
            </a:r>
            <a:r>
              <a:rPr sz="2150" spc="5" dirty="0">
                <a:latin typeface="Calibri"/>
                <a:cs typeface="Calibri"/>
              </a:rPr>
              <a:t>Generalization, </a:t>
            </a:r>
            <a:r>
              <a:rPr sz="2150" spc="10" dirty="0">
                <a:latin typeface="Calibri"/>
                <a:cs typeface="Calibri"/>
              </a:rPr>
              <a:t> </a:t>
            </a:r>
            <a:r>
              <a:rPr sz="2150" spc="5" dirty="0">
                <a:latin typeface="Calibri"/>
                <a:cs typeface="Calibri"/>
              </a:rPr>
              <a:t>aggregation, </a:t>
            </a:r>
            <a:r>
              <a:rPr sz="2150" spc="15" dirty="0">
                <a:latin typeface="Calibri"/>
                <a:cs typeface="Calibri"/>
              </a:rPr>
              <a:t>reduction </a:t>
            </a:r>
            <a:r>
              <a:rPr sz="2150" spc="-5" dirty="0">
                <a:latin typeface="Calibri"/>
                <a:cs typeface="Calibri"/>
              </a:rPr>
              <a:t>of </a:t>
            </a:r>
            <a:r>
              <a:rPr sz="2150" spc="15" dirty="0">
                <a:latin typeface="Calibri"/>
                <a:cs typeface="Calibri"/>
              </a:rPr>
              <a:t>an </a:t>
            </a:r>
            <a:r>
              <a:rPr sz="2150" spc="5" dirty="0">
                <a:latin typeface="Calibri"/>
                <a:cs typeface="Calibri"/>
              </a:rPr>
              <a:t>ER </a:t>
            </a:r>
            <a:r>
              <a:rPr sz="2150" spc="10" dirty="0">
                <a:latin typeface="Calibri"/>
                <a:cs typeface="Calibri"/>
              </a:rPr>
              <a:t>diagrams </a:t>
            </a:r>
            <a:r>
              <a:rPr sz="2150" spc="20" dirty="0">
                <a:latin typeface="Calibri"/>
                <a:cs typeface="Calibri"/>
              </a:rPr>
              <a:t>to </a:t>
            </a:r>
            <a:r>
              <a:rPr sz="2150" spc="10" dirty="0">
                <a:latin typeface="Calibri"/>
                <a:cs typeface="Calibri"/>
              </a:rPr>
              <a:t>tables, extended </a:t>
            </a:r>
            <a:r>
              <a:rPr sz="2150" spc="-5" dirty="0">
                <a:latin typeface="Calibri"/>
                <a:cs typeface="Calibri"/>
              </a:rPr>
              <a:t>ER </a:t>
            </a:r>
            <a:r>
              <a:rPr sz="2150" dirty="0">
                <a:latin typeface="Calibri"/>
                <a:cs typeface="Calibri"/>
              </a:rPr>
              <a:t> model,</a:t>
            </a:r>
            <a:r>
              <a:rPr sz="2150" spc="165" dirty="0">
                <a:latin typeface="Calibri"/>
                <a:cs typeface="Calibri"/>
              </a:rPr>
              <a:t> </a:t>
            </a:r>
            <a:r>
              <a:rPr sz="2150" spc="5" dirty="0">
                <a:latin typeface="Calibri"/>
                <a:cs typeface="Calibri"/>
              </a:rPr>
              <a:t>relationship</a:t>
            </a:r>
            <a:r>
              <a:rPr sz="2150" spc="40" dirty="0">
                <a:latin typeface="Calibri"/>
                <a:cs typeface="Calibri"/>
              </a:rPr>
              <a:t> </a:t>
            </a:r>
            <a:r>
              <a:rPr sz="2150" spc="-5" dirty="0">
                <a:latin typeface="Calibri"/>
                <a:cs typeface="Calibri"/>
              </a:rPr>
              <a:t>of</a:t>
            </a:r>
            <a:r>
              <a:rPr sz="2150" spc="125" dirty="0">
                <a:latin typeface="Calibri"/>
                <a:cs typeface="Calibri"/>
              </a:rPr>
              <a:t> </a:t>
            </a:r>
            <a:r>
              <a:rPr sz="2150" spc="5" dirty="0">
                <a:latin typeface="Calibri"/>
                <a:cs typeface="Calibri"/>
              </a:rPr>
              <a:t>higher</a:t>
            </a:r>
            <a:r>
              <a:rPr sz="2150" spc="30" dirty="0">
                <a:latin typeface="Calibri"/>
                <a:cs typeface="Calibri"/>
              </a:rPr>
              <a:t> </a:t>
            </a:r>
            <a:r>
              <a:rPr sz="2150" spc="-5" dirty="0">
                <a:latin typeface="Calibri"/>
                <a:cs typeface="Calibri"/>
              </a:rPr>
              <a:t>degree.</a:t>
            </a:r>
            <a:endParaRPr sz="2150" dirty="0">
              <a:latin typeface="Calibri"/>
              <a:cs typeface="Calibri"/>
            </a:endParaRPr>
          </a:p>
        </p:txBody>
      </p:sp>
      <p:pic>
        <p:nvPicPr>
          <p:cNvPr id="14" name="object 14"/>
          <p:cNvPicPr/>
          <p:nvPr/>
        </p:nvPicPr>
        <p:blipFill>
          <a:blip r:embed="rId2" cstate="print"/>
          <a:stretch>
            <a:fillRect/>
          </a:stretch>
        </p:blipFill>
        <p:spPr>
          <a:xfrm>
            <a:off x="0" y="0"/>
            <a:ext cx="1381124" cy="781050"/>
          </a:xfrm>
          <a:prstGeom prst="rect">
            <a:avLst/>
          </a:prstGeom>
        </p:spPr>
      </p:pic>
      <p:sp>
        <p:nvSpPr>
          <p:cNvPr id="16" name="object 16"/>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7" name="object 17"/>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9" name="object 19"/>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22</a:t>
            </a:fld>
            <a:endParaRPr sz="1200">
              <a:latin typeface="Calibri"/>
              <a:cs typeface="Calibri"/>
            </a:endParaRPr>
          </a:p>
        </p:txBody>
      </p:sp>
      <p:sp>
        <p:nvSpPr>
          <p:cNvPr id="15" name="Slide Number Placeholder 14"/>
          <p:cNvSpPr>
            <a:spLocks noGrp="1"/>
          </p:cNvSpPr>
          <p:nvPr>
            <p:ph type="sldNum" sz="quarter" idx="7"/>
          </p:nvPr>
        </p:nvSpPr>
        <p:spPr/>
        <p:txBody>
          <a:bodyPr/>
          <a:lstStyle/>
          <a:p>
            <a:pPr marL="38100">
              <a:lnSpc>
                <a:spcPts val="1240"/>
              </a:lnSpc>
            </a:pPr>
            <a:fld id="{81D60167-4931-47E6-BA6A-407CBD079E47}" type="slidenum">
              <a:rPr lang="en-IN" smtClean="0"/>
              <a:t>22</a:t>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3810000" y="57150"/>
            <a:ext cx="5334000" cy="519113"/>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Unit</a:t>
            </a:r>
            <a:r>
              <a:rPr b="1" spc="-110" dirty="0">
                <a:latin typeface="Calibri"/>
                <a:cs typeface="Calibri"/>
              </a:rPr>
              <a:t> </a:t>
            </a:r>
            <a:r>
              <a:rPr b="1" spc="10" dirty="0">
                <a:latin typeface="Calibri"/>
                <a:cs typeface="Calibri"/>
              </a:rPr>
              <a:t>Objective</a:t>
            </a:r>
          </a:p>
        </p:txBody>
      </p:sp>
      <p:sp>
        <p:nvSpPr>
          <p:cNvPr id="8" name="object 8"/>
          <p:cNvSpPr txBox="1"/>
          <p:nvPr/>
        </p:nvSpPr>
        <p:spPr>
          <a:xfrm>
            <a:off x="835342" y="1500822"/>
            <a:ext cx="7495540" cy="3997325"/>
          </a:xfrm>
          <a:prstGeom prst="rect">
            <a:avLst/>
          </a:prstGeom>
        </p:spPr>
        <p:txBody>
          <a:bodyPr vert="horz" wrap="square" lIns="0" tIns="15875" rIns="0" bIns="0" rtlCol="0">
            <a:spAutoFit/>
          </a:bodyPr>
          <a:lstStyle/>
          <a:p>
            <a:pPr marL="355600" marR="8890" indent="-343535" algn="just">
              <a:lnSpc>
                <a:spcPct val="100000"/>
              </a:lnSpc>
              <a:spcBef>
                <a:spcPts val="125"/>
              </a:spcBef>
              <a:buAutoNum type="arabicPeriod"/>
              <a:tabLst>
                <a:tab pos="356235" algn="l"/>
              </a:tabLst>
            </a:pPr>
            <a:r>
              <a:rPr sz="2000" dirty="0">
                <a:latin typeface="Calibri"/>
                <a:cs typeface="Calibri"/>
              </a:rPr>
              <a:t>The</a:t>
            </a:r>
            <a:r>
              <a:rPr sz="2000" spc="5" dirty="0">
                <a:latin typeface="Calibri"/>
                <a:cs typeface="Calibri"/>
              </a:rPr>
              <a:t> </a:t>
            </a:r>
            <a:r>
              <a:rPr sz="2000" spc="15" dirty="0">
                <a:latin typeface="Calibri"/>
                <a:cs typeface="Calibri"/>
              </a:rPr>
              <a:t>main</a:t>
            </a:r>
            <a:r>
              <a:rPr sz="2000" spc="20" dirty="0">
                <a:latin typeface="Calibri"/>
                <a:cs typeface="Calibri"/>
              </a:rPr>
              <a:t> </a:t>
            </a:r>
            <a:r>
              <a:rPr sz="2000" spc="-15" dirty="0">
                <a:latin typeface="Calibri"/>
                <a:cs typeface="Calibri"/>
              </a:rPr>
              <a:t>objectives</a:t>
            </a:r>
            <a:r>
              <a:rPr sz="2000" spc="-10" dirty="0">
                <a:latin typeface="Calibri"/>
                <a:cs typeface="Calibri"/>
              </a:rPr>
              <a:t> </a:t>
            </a:r>
            <a:r>
              <a:rPr sz="2000" dirty="0">
                <a:latin typeface="Calibri"/>
                <a:cs typeface="Calibri"/>
              </a:rPr>
              <a:t>of</a:t>
            </a:r>
            <a:r>
              <a:rPr sz="2000" spc="5" dirty="0">
                <a:latin typeface="Calibri"/>
                <a:cs typeface="Calibri"/>
              </a:rPr>
              <a:t> </a:t>
            </a:r>
            <a:r>
              <a:rPr sz="2000" dirty="0">
                <a:latin typeface="Calibri"/>
                <a:cs typeface="Calibri"/>
              </a:rPr>
              <a:t>database</a:t>
            </a:r>
            <a:r>
              <a:rPr sz="2000" spc="5" dirty="0">
                <a:latin typeface="Calibri"/>
                <a:cs typeface="Calibri"/>
              </a:rPr>
              <a:t> </a:t>
            </a:r>
            <a:r>
              <a:rPr sz="2000" dirty="0">
                <a:latin typeface="Calibri"/>
                <a:cs typeface="Calibri"/>
              </a:rPr>
              <a:t>management</a:t>
            </a:r>
            <a:r>
              <a:rPr sz="2000" spc="5" dirty="0">
                <a:latin typeface="Calibri"/>
                <a:cs typeface="Calibri"/>
              </a:rPr>
              <a:t> </a:t>
            </a:r>
            <a:r>
              <a:rPr sz="2000" spc="-15" dirty="0">
                <a:latin typeface="Calibri"/>
                <a:cs typeface="Calibri"/>
              </a:rPr>
              <a:t>system</a:t>
            </a:r>
            <a:r>
              <a:rPr sz="2000" spc="-10" dirty="0">
                <a:latin typeface="Calibri"/>
                <a:cs typeface="Calibri"/>
              </a:rPr>
              <a:t> </a:t>
            </a:r>
            <a:r>
              <a:rPr sz="2000" dirty="0">
                <a:latin typeface="Calibri"/>
                <a:cs typeface="Calibri"/>
              </a:rPr>
              <a:t>are</a:t>
            </a:r>
            <a:r>
              <a:rPr sz="2000" spc="5" dirty="0">
                <a:latin typeface="Calibri"/>
                <a:cs typeface="Calibri"/>
              </a:rPr>
              <a:t> </a:t>
            </a:r>
            <a:r>
              <a:rPr sz="2000" spc="-10" dirty="0">
                <a:latin typeface="Calibri"/>
                <a:cs typeface="Calibri"/>
              </a:rPr>
              <a:t>data </a:t>
            </a:r>
            <a:r>
              <a:rPr sz="2000" spc="-5" dirty="0">
                <a:latin typeface="Calibri"/>
                <a:cs typeface="Calibri"/>
              </a:rPr>
              <a:t> </a:t>
            </a:r>
            <a:r>
              <a:rPr sz="2000" spc="-15" dirty="0">
                <a:latin typeface="Calibri"/>
                <a:cs typeface="Calibri"/>
              </a:rPr>
              <a:t>availability,</a:t>
            </a:r>
            <a:r>
              <a:rPr sz="2000" spc="-50" dirty="0">
                <a:latin typeface="Calibri"/>
                <a:cs typeface="Calibri"/>
              </a:rPr>
              <a:t> </a:t>
            </a:r>
            <a:r>
              <a:rPr sz="2000" spc="5" dirty="0">
                <a:latin typeface="Calibri"/>
                <a:cs typeface="Calibri"/>
              </a:rPr>
              <a:t>data</a:t>
            </a:r>
            <a:r>
              <a:rPr sz="2000" spc="-75" dirty="0">
                <a:latin typeface="Calibri"/>
                <a:cs typeface="Calibri"/>
              </a:rPr>
              <a:t> </a:t>
            </a:r>
            <a:r>
              <a:rPr sz="2000" spc="-20" dirty="0">
                <a:latin typeface="Calibri"/>
                <a:cs typeface="Calibri"/>
              </a:rPr>
              <a:t>integrity,</a:t>
            </a:r>
            <a:r>
              <a:rPr sz="2000" spc="15" dirty="0">
                <a:latin typeface="Calibri"/>
                <a:cs typeface="Calibri"/>
              </a:rPr>
              <a:t> </a:t>
            </a:r>
            <a:r>
              <a:rPr sz="2000" spc="5" dirty="0">
                <a:latin typeface="Calibri"/>
                <a:cs typeface="Calibri"/>
              </a:rPr>
              <a:t>data</a:t>
            </a:r>
            <a:r>
              <a:rPr sz="2000" spc="-75" dirty="0">
                <a:latin typeface="Calibri"/>
                <a:cs typeface="Calibri"/>
              </a:rPr>
              <a:t> </a:t>
            </a:r>
            <a:r>
              <a:rPr sz="2000" spc="-25" dirty="0">
                <a:latin typeface="Calibri"/>
                <a:cs typeface="Calibri"/>
              </a:rPr>
              <a:t>security,</a:t>
            </a:r>
            <a:r>
              <a:rPr sz="2000" spc="100" dirty="0">
                <a:latin typeface="Calibri"/>
                <a:cs typeface="Calibri"/>
              </a:rPr>
              <a:t> </a:t>
            </a:r>
            <a:r>
              <a:rPr sz="2000" spc="10" dirty="0">
                <a:latin typeface="Calibri"/>
                <a:cs typeface="Calibri"/>
              </a:rPr>
              <a:t>and</a:t>
            </a:r>
            <a:r>
              <a:rPr sz="2000" spc="-95" dirty="0">
                <a:latin typeface="Calibri"/>
                <a:cs typeface="Calibri"/>
              </a:rPr>
              <a:t> </a:t>
            </a:r>
            <a:r>
              <a:rPr sz="2000" spc="5" dirty="0">
                <a:latin typeface="Calibri"/>
                <a:cs typeface="Calibri"/>
              </a:rPr>
              <a:t>data </a:t>
            </a:r>
            <a:r>
              <a:rPr sz="2000" spc="-10" dirty="0">
                <a:latin typeface="Calibri"/>
                <a:cs typeface="Calibri"/>
              </a:rPr>
              <a:t>independence.</a:t>
            </a:r>
            <a:endParaRPr sz="2000" dirty="0">
              <a:latin typeface="Calibri"/>
              <a:cs typeface="Calibri"/>
            </a:endParaRPr>
          </a:p>
          <a:p>
            <a:pPr>
              <a:lnSpc>
                <a:spcPct val="100000"/>
              </a:lnSpc>
              <a:spcBef>
                <a:spcPts val="30"/>
              </a:spcBef>
              <a:buFont typeface="Calibri"/>
              <a:buAutoNum type="arabicPeriod"/>
            </a:pPr>
            <a:endParaRPr sz="1950" dirty="0">
              <a:latin typeface="Calibri"/>
              <a:cs typeface="Calibri"/>
            </a:endParaRPr>
          </a:p>
          <a:p>
            <a:pPr marL="355600" marR="5080" indent="-343535" algn="just">
              <a:lnSpc>
                <a:spcPct val="100000"/>
              </a:lnSpc>
              <a:buAutoNum type="arabicPeriod"/>
              <a:tabLst>
                <a:tab pos="356235" algn="l"/>
              </a:tabLst>
            </a:pPr>
            <a:r>
              <a:rPr sz="2000" spc="30" dirty="0">
                <a:latin typeface="Calibri"/>
                <a:cs typeface="Calibri"/>
              </a:rPr>
              <a:t>DDL</a:t>
            </a:r>
            <a:r>
              <a:rPr sz="2000" spc="35" dirty="0">
                <a:latin typeface="Calibri"/>
                <a:cs typeface="Calibri"/>
              </a:rPr>
              <a:t> </a:t>
            </a:r>
            <a:r>
              <a:rPr sz="2000" spc="-5" dirty="0">
                <a:latin typeface="Calibri"/>
                <a:cs typeface="Calibri"/>
              </a:rPr>
              <a:t>stands</a:t>
            </a:r>
            <a:r>
              <a:rPr sz="2000" dirty="0">
                <a:latin typeface="Calibri"/>
                <a:cs typeface="Calibri"/>
              </a:rPr>
              <a:t> </a:t>
            </a:r>
            <a:r>
              <a:rPr sz="2000" spc="-30" dirty="0">
                <a:latin typeface="Calibri"/>
                <a:cs typeface="Calibri"/>
              </a:rPr>
              <a:t>for</a:t>
            </a:r>
            <a:r>
              <a:rPr sz="2000" spc="-25" dirty="0">
                <a:latin typeface="Calibri"/>
                <a:cs typeface="Calibri"/>
              </a:rPr>
              <a:t> </a:t>
            </a:r>
            <a:r>
              <a:rPr sz="2000" dirty="0">
                <a:latin typeface="Calibri"/>
                <a:cs typeface="Calibri"/>
              </a:rPr>
              <a:t>Data</a:t>
            </a:r>
            <a:r>
              <a:rPr sz="2000" spc="5" dirty="0">
                <a:latin typeface="Calibri"/>
                <a:cs typeface="Calibri"/>
              </a:rPr>
              <a:t> </a:t>
            </a:r>
            <a:r>
              <a:rPr sz="2000" spc="-5" dirty="0">
                <a:latin typeface="Calibri"/>
                <a:cs typeface="Calibri"/>
              </a:rPr>
              <a:t>Definition</a:t>
            </a:r>
            <a:r>
              <a:rPr sz="2000" dirty="0">
                <a:latin typeface="Calibri"/>
                <a:cs typeface="Calibri"/>
              </a:rPr>
              <a:t> </a:t>
            </a:r>
            <a:r>
              <a:rPr sz="2000" spc="-5" dirty="0">
                <a:latin typeface="Calibri"/>
                <a:cs typeface="Calibri"/>
              </a:rPr>
              <a:t>Language.</a:t>
            </a:r>
            <a:r>
              <a:rPr sz="2000" dirty="0">
                <a:latin typeface="Calibri"/>
                <a:cs typeface="Calibri"/>
              </a:rPr>
              <a:t> </a:t>
            </a:r>
            <a:r>
              <a:rPr sz="2000" spc="25" dirty="0">
                <a:latin typeface="Calibri"/>
                <a:cs typeface="Calibri"/>
              </a:rPr>
              <a:t>DML</a:t>
            </a:r>
            <a:r>
              <a:rPr sz="2000" spc="30" dirty="0">
                <a:latin typeface="Calibri"/>
                <a:cs typeface="Calibri"/>
              </a:rPr>
              <a:t> </a:t>
            </a:r>
            <a:r>
              <a:rPr sz="2000" spc="-5" dirty="0">
                <a:latin typeface="Calibri"/>
                <a:cs typeface="Calibri"/>
              </a:rPr>
              <a:t>stands</a:t>
            </a:r>
            <a:r>
              <a:rPr sz="2000" dirty="0">
                <a:latin typeface="Calibri"/>
                <a:cs typeface="Calibri"/>
              </a:rPr>
              <a:t> </a:t>
            </a:r>
            <a:r>
              <a:rPr sz="2000" spc="-30" dirty="0">
                <a:latin typeface="Calibri"/>
                <a:cs typeface="Calibri"/>
              </a:rPr>
              <a:t>for</a:t>
            </a:r>
            <a:r>
              <a:rPr sz="2000" spc="-25" dirty="0">
                <a:latin typeface="Calibri"/>
                <a:cs typeface="Calibri"/>
              </a:rPr>
              <a:t> </a:t>
            </a:r>
            <a:r>
              <a:rPr sz="2000" dirty="0">
                <a:latin typeface="Calibri"/>
                <a:cs typeface="Calibri"/>
              </a:rPr>
              <a:t>Data </a:t>
            </a:r>
            <a:r>
              <a:rPr sz="2000" spc="5" dirty="0">
                <a:latin typeface="Calibri"/>
                <a:cs typeface="Calibri"/>
              </a:rPr>
              <a:t> </a:t>
            </a:r>
            <a:r>
              <a:rPr sz="2000" dirty="0">
                <a:latin typeface="Calibri"/>
                <a:cs typeface="Calibri"/>
              </a:rPr>
              <a:t>Manipulation</a:t>
            </a:r>
            <a:r>
              <a:rPr sz="2000" spc="5" dirty="0">
                <a:latin typeface="Calibri"/>
                <a:cs typeface="Calibri"/>
              </a:rPr>
              <a:t> </a:t>
            </a:r>
            <a:r>
              <a:rPr sz="2000" spc="-5" dirty="0">
                <a:latin typeface="Calibri"/>
                <a:cs typeface="Calibri"/>
              </a:rPr>
              <a:t>Language.</a:t>
            </a:r>
            <a:r>
              <a:rPr sz="2000" dirty="0">
                <a:latin typeface="Calibri"/>
                <a:cs typeface="Calibri"/>
              </a:rPr>
              <a:t> </a:t>
            </a:r>
            <a:r>
              <a:rPr sz="2000" spc="5" dirty="0">
                <a:latin typeface="Calibri"/>
                <a:cs typeface="Calibri"/>
              </a:rPr>
              <a:t>DDL</a:t>
            </a:r>
            <a:r>
              <a:rPr sz="2000" spc="10" dirty="0">
                <a:latin typeface="Calibri"/>
                <a:cs typeface="Calibri"/>
              </a:rPr>
              <a:t> </a:t>
            </a:r>
            <a:r>
              <a:rPr sz="2000" spc="-10" dirty="0">
                <a:latin typeface="Calibri"/>
                <a:cs typeface="Calibri"/>
              </a:rPr>
              <a:t>statements</a:t>
            </a:r>
            <a:r>
              <a:rPr sz="2000" spc="-5" dirty="0">
                <a:latin typeface="Calibri"/>
                <a:cs typeface="Calibri"/>
              </a:rPr>
              <a:t> </a:t>
            </a:r>
            <a:r>
              <a:rPr sz="2000" dirty="0">
                <a:latin typeface="Calibri"/>
                <a:cs typeface="Calibri"/>
              </a:rPr>
              <a:t>are</a:t>
            </a:r>
            <a:r>
              <a:rPr sz="2000" spc="5" dirty="0">
                <a:latin typeface="Calibri"/>
                <a:cs typeface="Calibri"/>
              </a:rPr>
              <a:t> used</a:t>
            </a:r>
            <a:r>
              <a:rPr sz="2000" spc="10" dirty="0">
                <a:latin typeface="Calibri"/>
                <a:cs typeface="Calibri"/>
              </a:rPr>
              <a:t> </a:t>
            </a:r>
            <a:r>
              <a:rPr sz="2000" spc="5" dirty="0">
                <a:latin typeface="Calibri"/>
                <a:cs typeface="Calibri"/>
              </a:rPr>
              <a:t>to</a:t>
            </a:r>
            <a:r>
              <a:rPr sz="2000" spc="465" dirty="0">
                <a:latin typeface="Calibri"/>
                <a:cs typeface="Calibri"/>
              </a:rPr>
              <a:t> </a:t>
            </a:r>
            <a:r>
              <a:rPr sz="2000" spc="-10" dirty="0">
                <a:latin typeface="Calibri"/>
                <a:cs typeface="Calibri"/>
              </a:rPr>
              <a:t>create </a:t>
            </a:r>
            <a:r>
              <a:rPr sz="2000" spc="-5" dirty="0">
                <a:latin typeface="Calibri"/>
                <a:cs typeface="Calibri"/>
              </a:rPr>
              <a:t> database, schema, </a:t>
            </a:r>
            <a:r>
              <a:rPr sz="2000" spc="-10" dirty="0">
                <a:latin typeface="Calibri"/>
                <a:cs typeface="Calibri"/>
              </a:rPr>
              <a:t>constraints, users, </a:t>
            </a:r>
            <a:r>
              <a:rPr sz="2000" spc="-5" dirty="0">
                <a:latin typeface="Calibri"/>
                <a:cs typeface="Calibri"/>
              </a:rPr>
              <a:t>tables </a:t>
            </a:r>
            <a:r>
              <a:rPr sz="2000" spc="-10" dirty="0">
                <a:latin typeface="Calibri"/>
                <a:cs typeface="Calibri"/>
              </a:rPr>
              <a:t>etc. </a:t>
            </a:r>
            <a:r>
              <a:rPr sz="2000" spc="20" dirty="0">
                <a:latin typeface="Calibri"/>
                <a:cs typeface="Calibri"/>
              </a:rPr>
              <a:t>DML </a:t>
            </a:r>
            <a:r>
              <a:rPr sz="2000" dirty="0">
                <a:latin typeface="Calibri"/>
                <a:cs typeface="Calibri"/>
              </a:rPr>
              <a:t>statement </a:t>
            </a:r>
            <a:r>
              <a:rPr sz="2000" spc="-10" dirty="0">
                <a:latin typeface="Calibri"/>
                <a:cs typeface="Calibri"/>
              </a:rPr>
              <a:t>is </a:t>
            </a:r>
            <a:r>
              <a:rPr sz="2000" spc="-5" dirty="0">
                <a:latin typeface="Calibri"/>
                <a:cs typeface="Calibri"/>
              </a:rPr>
              <a:t> </a:t>
            </a:r>
            <a:r>
              <a:rPr sz="2000" spc="5" dirty="0">
                <a:latin typeface="Calibri"/>
                <a:cs typeface="Calibri"/>
              </a:rPr>
              <a:t>used</a:t>
            </a:r>
            <a:r>
              <a:rPr sz="2000" spc="-15" dirty="0">
                <a:latin typeface="Calibri"/>
                <a:cs typeface="Calibri"/>
              </a:rPr>
              <a:t> </a:t>
            </a:r>
            <a:r>
              <a:rPr sz="2000" spc="5" dirty="0">
                <a:latin typeface="Calibri"/>
                <a:cs typeface="Calibri"/>
              </a:rPr>
              <a:t>to</a:t>
            </a:r>
            <a:r>
              <a:rPr sz="2000" spc="-25" dirty="0">
                <a:latin typeface="Calibri"/>
                <a:cs typeface="Calibri"/>
              </a:rPr>
              <a:t> </a:t>
            </a:r>
            <a:r>
              <a:rPr sz="2000" dirty="0">
                <a:latin typeface="Calibri"/>
                <a:cs typeface="Calibri"/>
              </a:rPr>
              <a:t>insert,</a:t>
            </a:r>
            <a:r>
              <a:rPr sz="2000" spc="10" dirty="0">
                <a:latin typeface="Calibri"/>
                <a:cs typeface="Calibri"/>
              </a:rPr>
              <a:t> </a:t>
            </a:r>
            <a:r>
              <a:rPr sz="2000" spc="5" dirty="0">
                <a:latin typeface="Calibri"/>
                <a:cs typeface="Calibri"/>
              </a:rPr>
              <a:t>update</a:t>
            </a:r>
            <a:r>
              <a:rPr sz="2000" spc="-110" dirty="0">
                <a:latin typeface="Calibri"/>
                <a:cs typeface="Calibri"/>
              </a:rPr>
              <a:t> </a:t>
            </a:r>
            <a:r>
              <a:rPr sz="2000" dirty="0">
                <a:latin typeface="Calibri"/>
                <a:cs typeface="Calibri"/>
              </a:rPr>
              <a:t>or</a:t>
            </a:r>
            <a:r>
              <a:rPr sz="2000" spc="40" dirty="0">
                <a:latin typeface="Calibri"/>
                <a:cs typeface="Calibri"/>
              </a:rPr>
              <a:t> </a:t>
            </a:r>
            <a:r>
              <a:rPr sz="2000" spc="-10" dirty="0">
                <a:latin typeface="Calibri"/>
                <a:cs typeface="Calibri"/>
              </a:rPr>
              <a:t>delete</a:t>
            </a:r>
            <a:r>
              <a:rPr sz="2000" spc="-45" dirty="0">
                <a:latin typeface="Calibri"/>
                <a:cs typeface="Calibri"/>
              </a:rPr>
              <a:t> </a:t>
            </a:r>
            <a:r>
              <a:rPr sz="2000" spc="5" dirty="0">
                <a:latin typeface="Calibri"/>
                <a:cs typeface="Calibri"/>
              </a:rPr>
              <a:t>the</a:t>
            </a:r>
            <a:r>
              <a:rPr sz="2000" spc="35" dirty="0">
                <a:latin typeface="Calibri"/>
                <a:cs typeface="Calibri"/>
              </a:rPr>
              <a:t> </a:t>
            </a:r>
            <a:r>
              <a:rPr sz="2000" spc="-10" dirty="0">
                <a:latin typeface="Calibri"/>
                <a:cs typeface="Calibri"/>
              </a:rPr>
              <a:t>records.</a:t>
            </a:r>
            <a:endParaRPr sz="2000" dirty="0">
              <a:latin typeface="Calibri"/>
              <a:cs typeface="Calibri"/>
            </a:endParaRPr>
          </a:p>
          <a:p>
            <a:pPr>
              <a:lnSpc>
                <a:spcPct val="100000"/>
              </a:lnSpc>
              <a:spcBef>
                <a:spcPts val="35"/>
              </a:spcBef>
              <a:buFont typeface="Calibri"/>
              <a:buAutoNum type="arabicPeriod"/>
            </a:pPr>
            <a:endParaRPr sz="1950" dirty="0">
              <a:latin typeface="Calibri"/>
              <a:cs typeface="Calibri"/>
            </a:endParaRPr>
          </a:p>
          <a:p>
            <a:pPr marL="355600" marR="6350" indent="-343535" algn="just">
              <a:lnSpc>
                <a:spcPct val="100000"/>
              </a:lnSpc>
              <a:spcBef>
                <a:spcPts val="5"/>
              </a:spcBef>
              <a:buFont typeface="Calibri"/>
              <a:buAutoNum type="arabicPeriod"/>
              <a:tabLst>
                <a:tab pos="470534" algn="l"/>
              </a:tabLst>
            </a:pPr>
            <a:r>
              <a:rPr sz="2000" spc="5" dirty="0" smtClean="0">
                <a:latin typeface="Calibri"/>
                <a:cs typeface="Calibri"/>
              </a:rPr>
              <a:t>ER</a:t>
            </a:r>
            <a:r>
              <a:rPr sz="2000" spc="10" dirty="0" smtClean="0">
                <a:latin typeface="Calibri"/>
                <a:cs typeface="Calibri"/>
              </a:rPr>
              <a:t> </a:t>
            </a:r>
            <a:r>
              <a:rPr sz="2000" spc="-10" dirty="0">
                <a:latin typeface="Calibri"/>
                <a:cs typeface="Calibri"/>
              </a:rPr>
              <a:t>diagrams</a:t>
            </a:r>
            <a:r>
              <a:rPr sz="2000" spc="-5" dirty="0">
                <a:latin typeface="Calibri"/>
                <a:cs typeface="Calibri"/>
              </a:rPr>
              <a:t> </a:t>
            </a:r>
            <a:r>
              <a:rPr sz="2000" dirty="0">
                <a:latin typeface="Calibri"/>
                <a:cs typeface="Calibri"/>
              </a:rPr>
              <a:t>are </a:t>
            </a:r>
            <a:r>
              <a:rPr sz="2000" spc="5" dirty="0">
                <a:latin typeface="Calibri"/>
                <a:cs typeface="Calibri"/>
              </a:rPr>
              <a:t>used</a:t>
            </a:r>
            <a:r>
              <a:rPr sz="2000" spc="10" dirty="0">
                <a:latin typeface="Calibri"/>
                <a:cs typeface="Calibri"/>
              </a:rPr>
              <a:t> </a:t>
            </a:r>
            <a:r>
              <a:rPr sz="2000" spc="5" dirty="0">
                <a:latin typeface="Calibri"/>
                <a:cs typeface="Calibri"/>
              </a:rPr>
              <a:t>to </a:t>
            </a:r>
            <a:r>
              <a:rPr sz="2000" spc="-15" dirty="0">
                <a:latin typeface="Calibri"/>
                <a:cs typeface="Calibri"/>
              </a:rPr>
              <a:t>analyze</a:t>
            </a:r>
            <a:r>
              <a:rPr sz="2000" spc="-10" dirty="0">
                <a:latin typeface="Calibri"/>
                <a:cs typeface="Calibri"/>
              </a:rPr>
              <a:t> </a:t>
            </a:r>
            <a:r>
              <a:rPr sz="2000" spc="-5" dirty="0">
                <a:latin typeface="Calibri"/>
                <a:cs typeface="Calibri"/>
              </a:rPr>
              <a:t>existing</a:t>
            </a:r>
            <a:r>
              <a:rPr sz="2000" dirty="0">
                <a:latin typeface="Calibri"/>
                <a:cs typeface="Calibri"/>
              </a:rPr>
              <a:t> </a:t>
            </a:r>
            <a:r>
              <a:rPr sz="2000" spc="-10" dirty="0">
                <a:latin typeface="Calibri"/>
                <a:cs typeface="Calibri"/>
              </a:rPr>
              <a:t>databases</a:t>
            </a:r>
            <a:r>
              <a:rPr sz="2000" spc="-5" dirty="0">
                <a:latin typeface="Calibri"/>
                <a:cs typeface="Calibri"/>
              </a:rPr>
              <a:t> </a:t>
            </a:r>
            <a:r>
              <a:rPr sz="2000" spc="5" dirty="0">
                <a:latin typeface="Calibri"/>
                <a:cs typeface="Calibri"/>
              </a:rPr>
              <a:t>to </a:t>
            </a:r>
            <a:r>
              <a:rPr sz="2000" spc="-5" dirty="0">
                <a:latin typeface="Calibri"/>
                <a:cs typeface="Calibri"/>
              </a:rPr>
              <a:t>find</a:t>
            </a:r>
            <a:r>
              <a:rPr sz="2000" dirty="0">
                <a:latin typeface="Calibri"/>
                <a:cs typeface="Calibri"/>
              </a:rPr>
              <a:t> </a:t>
            </a:r>
            <a:r>
              <a:rPr sz="2000" spc="5" dirty="0">
                <a:latin typeface="Calibri"/>
                <a:cs typeface="Calibri"/>
              </a:rPr>
              <a:t>and </a:t>
            </a:r>
            <a:r>
              <a:rPr sz="2000" spc="10" dirty="0">
                <a:latin typeface="Calibri"/>
                <a:cs typeface="Calibri"/>
              </a:rPr>
              <a:t> </a:t>
            </a:r>
            <a:r>
              <a:rPr sz="2000" spc="-5" dirty="0">
                <a:latin typeface="Calibri"/>
                <a:cs typeface="Calibri"/>
              </a:rPr>
              <a:t>resolve</a:t>
            </a:r>
            <a:r>
              <a:rPr sz="2000" dirty="0">
                <a:latin typeface="Calibri"/>
                <a:cs typeface="Calibri"/>
              </a:rPr>
              <a:t> </a:t>
            </a:r>
            <a:r>
              <a:rPr sz="2000" spc="-5" dirty="0">
                <a:latin typeface="Calibri"/>
                <a:cs typeface="Calibri"/>
              </a:rPr>
              <a:t>problems</a:t>
            </a:r>
            <a:r>
              <a:rPr sz="2000" dirty="0">
                <a:latin typeface="Calibri"/>
                <a:cs typeface="Calibri"/>
              </a:rPr>
              <a:t> in</a:t>
            </a:r>
            <a:r>
              <a:rPr sz="2000" spc="5" dirty="0">
                <a:latin typeface="Calibri"/>
                <a:cs typeface="Calibri"/>
              </a:rPr>
              <a:t> </a:t>
            </a:r>
            <a:r>
              <a:rPr sz="2000" dirty="0">
                <a:latin typeface="Calibri"/>
                <a:cs typeface="Calibri"/>
              </a:rPr>
              <a:t>logic</a:t>
            </a:r>
            <a:r>
              <a:rPr sz="2000" spc="5" dirty="0">
                <a:latin typeface="Calibri"/>
                <a:cs typeface="Calibri"/>
              </a:rPr>
              <a:t> </a:t>
            </a:r>
            <a:r>
              <a:rPr sz="2000" dirty="0">
                <a:latin typeface="Calibri"/>
                <a:cs typeface="Calibri"/>
              </a:rPr>
              <a:t>or</a:t>
            </a:r>
            <a:r>
              <a:rPr sz="2000" spc="5" dirty="0">
                <a:latin typeface="Calibri"/>
                <a:cs typeface="Calibri"/>
              </a:rPr>
              <a:t> </a:t>
            </a:r>
            <a:r>
              <a:rPr sz="2000" spc="-5" dirty="0">
                <a:latin typeface="Calibri"/>
                <a:cs typeface="Calibri"/>
              </a:rPr>
              <a:t>deployment.</a:t>
            </a:r>
            <a:r>
              <a:rPr sz="2000" dirty="0">
                <a:latin typeface="Calibri"/>
                <a:cs typeface="Calibri"/>
              </a:rPr>
              <a:t> </a:t>
            </a:r>
            <a:r>
              <a:rPr sz="2000" spc="-10" dirty="0">
                <a:latin typeface="Calibri"/>
                <a:cs typeface="Calibri"/>
              </a:rPr>
              <a:t>Drawing</a:t>
            </a:r>
            <a:r>
              <a:rPr sz="2000" spc="-5" dirty="0">
                <a:latin typeface="Calibri"/>
                <a:cs typeface="Calibri"/>
              </a:rPr>
              <a:t> </a:t>
            </a:r>
            <a:r>
              <a:rPr sz="2000" spc="5" dirty="0">
                <a:latin typeface="Calibri"/>
                <a:cs typeface="Calibri"/>
              </a:rPr>
              <a:t>the  </a:t>
            </a:r>
            <a:r>
              <a:rPr sz="2000" spc="-5" dirty="0">
                <a:latin typeface="Calibri"/>
                <a:cs typeface="Calibri"/>
              </a:rPr>
              <a:t>diagram </a:t>
            </a:r>
            <a:r>
              <a:rPr sz="2000" dirty="0">
                <a:latin typeface="Calibri"/>
                <a:cs typeface="Calibri"/>
              </a:rPr>
              <a:t> should </a:t>
            </a:r>
            <a:r>
              <a:rPr sz="2000" spc="-10" dirty="0">
                <a:latin typeface="Calibri"/>
                <a:cs typeface="Calibri"/>
              </a:rPr>
              <a:t>reveal where </a:t>
            </a:r>
            <a:r>
              <a:rPr sz="2000" dirty="0">
                <a:latin typeface="Calibri"/>
                <a:cs typeface="Calibri"/>
              </a:rPr>
              <a:t>it's going wrong. Business </a:t>
            </a:r>
            <a:r>
              <a:rPr sz="2000" spc="-10" dirty="0">
                <a:latin typeface="Calibri"/>
                <a:cs typeface="Calibri"/>
              </a:rPr>
              <a:t>information </a:t>
            </a:r>
            <a:r>
              <a:rPr sz="2000" dirty="0">
                <a:latin typeface="Calibri"/>
                <a:cs typeface="Calibri"/>
              </a:rPr>
              <a:t>systems: </a:t>
            </a:r>
            <a:r>
              <a:rPr sz="2000" spc="5" dirty="0">
                <a:latin typeface="Calibri"/>
                <a:cs typeface="Calibri"/>
              </a:rPr>
              <a:t> </a:t>
            </a:r>
            <a:r>
              <a:rPr sz="2000" dirty="0">
                <a:latin typeface="Calibri"/>
                <a:cs typeface="Calibri"/>
              </a:rPr>
              <a:t>The diagrams</a:t>
            </a:r>
            <a:r>
              <a:rPr sz="2000" spc="5" dirty="0">
                <a:latin typeface="Calibri"/>
                <a:cs typeface="Calibri"/>
              </a:rPr>
              <a:t> </a:t>
            </a:r>
            <a:r>
              <a:rPr sz="2000" dirty="0">
                <a:latin typeface="Calibri"/>
                <a:cs typeface="Calibri"/>
              </a:rPr>
              <a:t>are </a:t>
            </a:r>
            <a:r>
              <a:rPr sz="2000" spc="5" dirty="0">
                <a:latin typeface="Calibri"/>
                <a:cs typeface="Calibri"/>
              </a:rPr>
              <a:t>used</a:t>
            </a:r>
            <a:r>
              <a:rPr sz="2000" spc="10" dirty="0">
                <a:latin typeface="Calibri"/>
                <a:cs typeface="Calibri"/>
              </a:rPr>
              <a:t> </a:t>
            </a:r>
            <a:r>
              <a:rPr sz="2000" spc="5" dirty="0">
                <a:latin typeface="Calibri"/>
                <a:cs typeface="Calibri"/>
              </a:rPr>
              <a:t>to</a:t>
            </a:r>
            <a:r>
              <a:rPr sz="2000" spc="10" dirty="0">
                <a:latin typeface="Calibri"/>
                <a:cs typeface="Calibri"/>
              </a:rPr>
              <a:t> </a:t>
            </a:r>
            <a:r>
              <a:rPr sz="2000" spc="5" dirty="0">
                <a:latin typeface="Calibri"/>
                <a:cs typeface="Calibri"/>
              </a:rPr>
              <a:t>design</a:t>
            </a:r>
            <a:r>
              <a:rPr sz="2000" spc="10" dirty="0">
                <a:latin typeface="Calibri"/>
                <a:cs typeface="Calibri"/>
              </a:rPr>
              <a:t> </a:t>
            </a:r>
            <a:r>
              <a:rPr sz="2000" dirty="0">
                <a:latin typeface="Calibri"/>
                <a:cs typeface="Calibri"/>
              </a:rPr>
              <a:t>or</a:t>
            </a:r>
            <a:r>
              <a:rPr sz="2000" spc="5" dirty="0">
                <a:latin typeface="Calibri"/>
                <a:cs typeface="Calibri"/>
              </a:rPr>
              <a:t> </a:t>
            </a:r>
            <a:r>
              <a:rPr sz="2000" spc="-5" dirty="0">
                <a:latin typeface="Calibri"/>
                <a:cs typeface="Calibri"/>
              </a:rPr>
              <a:t>analyze</a:t>
            </a:r>
            <a:r>
              <a:rPr sz="2000" dirty="0">
                <a:latin typeface="Calibri"/>
                <a:cs typeface="Calibri"/>
              </a:rPr>
              <a:t> </a:t>
            </a:r>
            <a:r>
              <a:rPr sz="2000" spc="-5" dirty="0">
                <a:latin typeface="Calibri"/>
                <a:cs typeface="Calibri"/>
              </a:rPr>
              <a:t>relational</a:t>
            </a:r>
            <a:r>
              <a:rPr sz="2000" spc="440" dirty="0">
                <a:latin typeface="Calibri"/>
                <a:cs typeface="Calibri"/>
              </a:rPr>
              <a:t> </a:t>
            </a:r>
            <a:r>
              <a:rPr sz="2000" spc="5" dirty="0">
                <a:latin typeface="Calibri"/>
                <a:cs typeface="Calibri"/>
              </a:rPr>
              <a:t>databases </a:t>
            </a:r>
            <a:r>
              <a:rPr sz="2000" spc="10" dirty="0">
                <a:latin typeface="Calibri"/>
                <a:cs typeface="Calibri"/>
              </a:rPr>
              <a:t> </a:t>
            </a:r>
            <a:r>
              <a:rPr sz="2000" spc="5" dirty="0">
                <a:latin typeface="Calibri"/>
                <a:cs typeface="Calibri"/>
              </a:rPr>
              <a:t>used</a:t>
            </a:r>
            <a:r>
              <a:rPr sz="2000" spc="-20" dirty="0">
                <a:latin typeface="Calibri"/>
                <a:cs typeface="Calibri"/>
              </a:rPr>
              <a:t> </a:t>
            </a:r>
            <a:r>
              <a:rPr sz="2000" dirty="0">
                <a:latin typeface="Calibri"/>
                <a:cs typeface="Calibri"/>
              </a:rPr>
              <a:t>in</a:t>
            </a:r>
            <a:r>
              <a:rPr sz="2000" spc="-20" dirty="0">
                <a:latin typeface="Calibri"/>
                <a:cs typeface="Calibri"/>
              </a:rPr>
              <a:t> </a:t>
            </a:r>
            <a:r>
              <a:rPr sz="2000" spc="5" dirty="0">
                <a:latin typeface="Calibri"/>
                <a:cs typeface="Calibri"/>
              </a:rPr>
              <a:t>business</a:t>
            </a:r>
            <a:r>
              <a:rPr sz="2000" spc="-50" dirty="0">
                <a:latin typeface="Calibri"/>
                <a:cs typeface="Calibri"/>
              </a:rPr>
              <a:t> </a:t>
            </a:r>
            <a:r>
              <a:rPr sz="2000" dirty="0">
                <a:latin typeface="Calibri"/>
                <a:cs typeface="Calibri"/>
              </a:rPr>
              <a:t>processes.</a:t>
            </a:r>
          </a:p>
        </p:txBody>
      </p:sp>
      <p:pic>
        <p:nvPicPr>
          <p:cNvPr id="9" name="object 9"/>
          <p:cNvPicPr/>
          <p:nvPr/>
        </p:nvPicPr>
        <p:blipFill>
          <a:blip r:embed="rId2"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23</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23</a:t>
            </a:fld>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0075" y="1315213"/>
            <a:ext cx="8090534" cy="2968120"/>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200" spc="15" dirty="0">
                <a:latin typeface="Calibri"/>
                <a:cs typeface="Calibri"/>
              </a:rPr>
              <a:t>A</a:t>
            </a:r>
            <a:r>
              <a:rPr sz="2200" spc="50" dirty="0">
                <a:latin typeface="Calibri"/>
                <a:cs typeface="Calibri"/>
              </a:rPr>
              <a:t> </a:t>
            </a:r>
            <a:r>
              <a:rPr sz="2200" spc="-5" dirty="0">
                <a:latin typeface="Calibri"/>
                <a:cs typeface="Calibri"/>
              </a:rPr>
              <a:t>very</a:t>
            </a:r>
            <a:r>
              <a:rPr sz="2200" spc="100" dirty="0">
                <a:latin typeface="Calibri"/>
                <a:cs typeface="Calibri"/>
              </a:rPr>
              <a:t> </a:t>
            </a:r>
            <a:r>
              <a:rPr sz="2200" spc="10" dirty="0">
                <a:latin typeface="Calibri"/>
                <a:cs typeface="Calibri"/>
              </a:rPr>
              <a:t>large,</a:t>
            </a:r>
            <a:r>
              <a:rPr sz="2200" spc="-50" dirty="0">
                <a:latin typeface="Calibri"/>
                <a:cs typeface="Calibri"/>
              </a:rPr>
              <a:t> </a:t>
            </a:r>
            <a:r>
              <a:rPr sz="2200" dirty="0">
                <a:latin typeface="Calibri"/>
                <a:cs typeface="Calibri"/>
              </a:rPr>
              <a:t>integrated</a:t>
            </a:r>
            <a:r>
              <a:rPr sz="2200" spc="30" dirty="0">
                <a:latin typeface="Calibri"/>
                <a:cs typeface="Calibri"/>
              </a:rPr>
              <a:t> </a:t>
            </a:r>
            <a:r>
              <a:rPr sz="2200" spc="5" dirty="0">
                <a:latin typeface="Calibri"/>
                <a:cs typeface="Calibri"/>
              </a:rPr>
              <a:t>collection</a:t>
            </a:r>
            <a:r>
              <a:rPr sz="2200" spc="105" dirty="0">
                <a:latin typeface="Calibri"/>
                <a:cs typeface="Calibri"/>
              </a:rPr>
              <a:t> </a:t>
            </a:r>
            <a:r>
              <a:rPr sz="2200" dirty="0">
                <a:latin typeface="Calibri"/>
                <a:cs typeface="Calibri"/>
              </a:rPr>
              <a:t>of</a:t>
            </a:r>
            <a:r>
              <a:rPr sz="2200" spc="120" dirty="0">
                <a:latin typeface="Calibri"/>
                <a:cs typeface="Calibri"/>
              </a:rPr>
              <a:t> </a:t>
            </a:r>
            <a:r>
              <a:rPr sz="2200" spc="5" dirty="0">
                <a:latin typeface="Calibri"/>
                <a:cs typeface="Calibri"/>
              </a:rPr>
              <a:t>related</a:t>
            </a:r>
            <a:r>
              <a:rPr sz="2200" spc="20" dirty="0">
                <a:latin typeface="Calibri"/>
                <a:cs typeface="Calibri"/>
              </a:rPr>
              <a:t> </a:t>
            </a:r>
            <a:r>
              <a:rPr sz="2200" spc="10" dirty="0">
                <a:latin typeface="Calibri"/>
                <a:cs typeface="Calibri"/>
              </a:rPr>
              <a:t>data.</a:t>
            </a:r>
            <a:endParaRPr sz="2200" dirty="0">
              <a:latin typeface="Calibri"/>
              <a:cs typeface="Calibri"/>
            </a:endParaRPr>
          </a:p>
          <a:p>
            <a:pPr marL="355600" indent="-343535">
              <a:lnSpc>
                <a:spcPct val="100000"/>
              </a:lnSpc>
              <a:spcBef>
                <a:spcPts val="650"/>
              </a:spcBef>
              <a:buFont typeface="Arial MT"/>
              <a:buChar char="•"/>
              <a:tabLst>
                <a:tab pos="355600" algn="l"/>
                <a:tab pos="356235" algn="l"/>
              </a:tabLst>
            </a:pPr>
            <a:r>
              <a:rPr sz="2200" spc="5" dirty="0">
                <a:latin typeface="Calibri"/>
                <a:cs typeface="Calibri"/>
              </a:rPr>
              <a:t>Models</a:t>
            </a:r>
            <a:r>
              <a:rPr sz="2200" spc="70" dirty="0">
                <a:latin typeface="Calibri"/>
                <a:cs typeface="Calibri"/>
              </a:rPr>
              <a:t> </a:t>
            </a:r>
            <a:r>
              <a:rPr sz="2200" spc="5" dirty="0">
                <a:latin typeface="Calibri"/>
                <a:cs typeface="Calibri"/>
              </a:rPr>
              <a:t>real-world</a:t>
            </a:r>
            <a:r>
              <a:rPr sz="2200" spc="90" dirty="0">
                <a:latin typeface="Calibri"/>
                <a:cs typeface="Calibri"/>
              </a:rPr>
              <a:t> </a:t>
            </a:r>
            <a:r>
              <a:rPr sz="2200" i="1" u="heavy" spc="15" dirty="0">
                <a:uFill>
                  <a:solidFill>
                    <a:srgbClr val="000000"/>
                  </a:solidFill>
                </a:uFill>
                <a:latin typeface="Calibri"/>
                <a:cs typeface="Calibri"/>
              </a:rPr>
              <a:t>enterprise.</a:t>
            </a:r>
            <a:endParaRPr sz="2200" dirty="0">
              <a:latin typeface="Calibri"/>
              <a:cs typeface="Calibri"/>
            </a:endParaRPr>
          </a:p>
          <a:p>
            <a:pPr marL="822960" lvl="1" indent="-353060">
              <a:lnSpc>
                <a:spcPct val="100000"/>
              </a:lnSpc>
              <a:spcBef>
                <a:spcPts val="575"/>
              </a:spcBef>
              <a:buSzPct val="76744"/>
              <a:buFont typeface="Arial MT"/>
              <a:buChar char="–"/>
              <a:tabLst>
                <a:tab pos="822960" algn="l"/>
                <a:tab pos="823594" algn="l"/>
              </a:tabLst>
            </a:pPr>
            <a:r>
              <a:rPr sz="2200" spc="10" dirty="0">
                <a:latin typeface="Calibri"/>
                <a:cs typeface="Calibri"/>
              </a:rPr>
              <a:t>Entities</a:t>
            </a:r>
            <a:r>
              <a:rPr sz="2200" spc="15" dirty="0">
                <a:latin typeface="Calibri"/>
                <a:cs typeface="Calibri"/>
              </a:rPr>
              <a:t> </a:t>
            </a:r>
            <a:r>
              <a:rPr sz="2200" dirty="0">
                <a:latin typeface="Calibri"/>
                <a:cs typeface="Calibri"/>
              </a:rPr>
              <a:t>(e.g.,</a:t>
            </a:r>
            <a:r>
              <a:rPr sz="2200" spc="80" dirty="0">
                <a:latin typeface="Calibri"/>
                <a:cs typeface="Calibri"/>
              </a:rPr>
              <a:t> </a:t>
            </a:r>
            <a:r>
              <a:rPr sz="2200" spc="-5" dirty="0">
                <a:latin typeface="Calibri"/>
                <a:cs typeface="Calibri"/>
              </a:rPr>
              <a:t>students,</a:t>
            </a:r>
            <a:r>
              <a:rPr sz="2200" spc="165" dirty="0">
                <a:latin typeface="Calibri"/>
                <a:cs typeface="Calibri"/>
              </a:rPr>
              <a:t> </a:t>
            </a:r>
            <a:r>
              <a:rPr sz="2200" spc="-10" dirty="0">
                <a:latin typeface="Calibri"/>
                <a:cs typeface="Calibri"/>
              </a:rPr>
              <a:t>courses)</a:t>
            </a:r>
            <a:endParaRPr sz="2200" dirty="0">
              <a:latin typeface="Calibri"/>
              <a:cs typeface="Calibri"/>
            </a:endParaRPr>
          </a:p>
          <a:p>
            <a:pPr marL="822960" lvl="1" indent="-353060">
              <a:lnSpc>
                <a:spcPct val="100000"/>
              </a:lnSpc>
              <a:spcBef>
                <a:spcPts val="575"/>
              </a:spcBef>
              <a:buSzPct val="76744"/>
              <a:buFont typeface="Arial MT"/>
              <a:buChar char="–"/>
              <a:tabLst>
                <a:tab pos="822960" algn="l"/>
                <a:tab pos="823594" algn="l"/>
              </a:tabLst>
            </a:pPr>
            <a:r>
              <a:rPr sz="2200" dirty="0">
                <a:latin typeface="Calibri"/>
                <a:cs typeface="Calibri"/>
              </a:rPr>
              <a:t>Relationships</a:t>
            </a:r>
            <a:r>
              <a:rPr sz="2200" spc="100" dirty="0">
                <a:latin typeface="Calibri"/>
                <a:cs typeface="Calibri"/>
              </a:rPr>
              <a:t> </a:t>
            </a:r>
            <a:r>
              <a:rPr sz="2200" dirty="0">
                <a:latin typeface="Calibri"/>
                <a:cs typeface="Calibri"/>
              </a:rPr>
              <a:t>(e.g.,</a:t>
            </a:r>
            <a:r>
              <a:rPr sz="2200" spc="170" dirty="0">
                <a:latin typeface="Calibri"/>
                <a:cs typeface="Calibri"/>
              </a:rPr>
              <a:t> </a:t>
            </a:r>
            <a:r>
              <a:rPr sz="2200" dirty="0">
                <a:latin typeface="Calibri"/>
                <a:cs typeface="Calibri"/>
              </a:rPr>
              <a:t>Madonna</a:t>
            </a:r>
            <a:r>
              <a:rPr sz="2200" spc="130" dirty="0">
                <a:latin typeface="Calibri"/>
                <a:cs typeface="Calibri"/>
              </a:rPr>
              <a:t> </a:t>
            </a:r>
            <a:r>
              <a:rPr sz="2200" spc="20" dirty="0">
                <a:latin typeface="Calibri"/>
                <a:cs typeface="Calibri"/>
              </a:rPr>
              <a:t>is</a:t>
            </a:r>
            <a:r>
              <a:rPr sz="2200" spc="5" dirty="0">
                <a:latin typeface="Calibri"/>
                <a:cs typeface="Calibri"/>
              </a:rPr>
              <a:t> </a:t>
            </a:r>
            <a:r>
              <a:rPr sz="2200" spc="10" dirty="0">
                <a:latin typeface="Calibri"/>
                <a:cs typeface="Calibri"/>
              </a:rPr>
              <a:t>taking</a:t>
            </a:r>
            <a:r>
              <a:rPr sz="2200" spc="-10" dirty="0">
                <a:latin typeface="Calibri"/>
                <a:cs typeface="Calibri"/>
              </a:rPr>
              <a:t> </a:t>
            </a:r>
            <a:r>
              <a:rPr sz="2200" spc="10" dirty="0">
                <a:latin typeface="Calibri"/>
                <a:cs typeface="Calibri"/>
              </a:rPr>
              <a:t>CS564)</a:t>
            </a:r>
            <a:endParaRPr sz="2200" dirty="0">
              <a:latin typeface="Calibri"/>
              <a:cs typeface="Calibri"/>
            </a:endParaRPr>
          </a:p>
          <a:p>
            <a:pPr marL="355600" indent="-343535">
              <a:lnSpc>
                <a:spcPct val="100000"/>
              </a:lnSpc>
              <a:spcBef>
                <a:spcPts val="575"/>
              </a:spcBef>
              <a:buFont typeface="Arial MT"/>
              <a:buChar char="•"/>
              <a:tabLst>
                <a:tab pos="355600" algn="l"/>
                <a:tab pos="356235" algn="l"/>
                <a:tab pos="650875" algn="l"/>
                <a:tab pos="1861820" algn="l"/>
                <a:tab pos="3530600" algn="l"/>
                <a:tab pos="5447030" algn="l"/>
                <a:tab pos="5752465" algn="l"/>
                <a:tab pos="6019165" algn="l"/>
                <a:tab pos="7144384" algn="l"/>
              </a:tabLst>
            </a:pPr>
            <a:r>
              <a:rPr sz="2200" spc="15" dirty="0">
                <a:latin typeface="Calibri"/>
                <a:cs typeface="Calibri"/>
              </a:rPr>
              <a:t>A	</a:t>
            </a:r>
            <a:r>
              <a:rPr sz="2200" i="1" u="heavy" spc="20" dirty="0">
                <a:uFill>
                  <a:solidFill>
                    <a:srgbClr val="000000"/>
                  </a:solidFill>
                </a:uFill>
                <a:latin typeface="Calibri"/>
                <a:cs typeface="Calibri"/>
              </a:rPr>
              <a:t>D</a:t>
            </a:r>
            <a:r>
              <a:rPr sz="2200" i="1" u="heavy" spc="15" dirty="0">
                <a:uFill>
                  <a:solidFill>
                    <a:srgbClr val="000000"/>
                  </a:solidFill>
                </a:uFill>
                <a:latin typeface="Calibri"/>
                <a:cs typeface="Calibri"/>
              </a:rPr>
              <a:t>a</a:t>
            </a:r>
            <a:r>
              <a:rPr sz="2200" i="1" u="heavy" spc="25" dirty="0">
                <a:uFill>
                  <a:solidFill>
                    <a:srgbClr val="000000"/>
                  </a:solidFill>
                </a:uFill>
                <a:latin typeface="Calibri"/>
                <a:cs typeface="Calibri"/>
              </a:rPr>
              <a:t>t</a:t>
            </a:r>
            <a:r>
              <a:rPr sz="2200" i="1" u="heavy" spc="15" dirty="0">
                <a:uFill>
                  <a:solidFill>
                    <a:srgbClr val="000000"/>
                  </a:solidFill>
                </a:uFill>
                <a:latin typeface="Calibri"/>
                <a:cs typeface="Calibri"/>
              </a:rPr>
              <a:t>aba</a:t>
            </a:r>
            <a:r>
              <a:rPr sz="2200" i="1" u="heavy" spc="-15" dirty="0">
                <a:uFill>
                  <a:solidFill>
                    <a:srgbClr val="000000"/>
                  </a:solidFill>
                </a:uFill>
                <a:latin typeface="Calibri"/>
                <a:cs typeface="Calibri"/>
              </a:rPr>
              <a:t>s</a:t>
            </a:r>
            <a:r>
              <a:rPr sz="2200" i="1" u="heavy" spc="10" dirty="0">
                <a:uFill>
                  <a:solidFill>
                    <a:srgbClr val="000000"/>
                  </a:solidFill>
                </a:uFill>
                <a:latin typeface="Calibri"/>
                <a:cs typeface="Calibri"/>
              </a:rPr>
              <a:t>e</a:t>
            </a:r>
            <a:r>
              <a:rPr sz="2200" i="1" u="heavy" dirty="0">
                <a:uFill>
                  <a:solidFill>
                    <a:srgbClr val="000000"/>
                  </a:solidFill>
                </a:uFill>
                <a:latin typeface="Calibri"/>
                <a:cs typeface="Calibri"/>
              </a:rPr>
              <a:t>	</a:t>
            </a:r>
            <a:r>
              <a:rPr sz="2200" i="1" u="heavy" spc="35" dirty="0">
                <a:uFill>
                  <a:solidFill>
                    <a:srgbClr val="000000"/>
                  </a:solidFill>
                </a:uFill>
                <a:latin typeface="Calibri"/>
                <a:cs typeface="Calibri"/>
              </a:rPr>
              <a:t>M</a:t>
            </a:r>
            <a:r>
              <a:rPr sz="2200" i="1" u="heavy" spc="15" dirty="0">
                <a:uFill>
                  <a:solidFill>
                    <a:srgbClr val="000000"/>
                  </a:solidFill>
                </a:uFill>
                <a:latin typeface="Calibri"/>
                <a:cs typeface="Calibri"/>
              </a:rPr>
              <a:t>anage</a:t>
            </a:r>
            <a:r>
              <a:rPr sz="2200" i="1" u="heavy" spc="20" dirty="0">
                <a:uFill>
                  <a:solidFill>
                    <a:srgbClr val="000000"/>
                  </a:solidFill>
                </a:uFill>
                <a:latin typeface="Calibri"/>
                <a:cs typeface="Calibri"/>
              </a:rPr>
              <a:t>me</a:t>
            </a:r>
            <a:r>
              <a:rPr sz="2200" i="1" u="heavy" spc="10" dirty="0">
                <a:uFill>
                  <a:solidFill>
                    <a:srgbClr val="000000"/>
                  </a:solidFill>
                </a:uFill>
                <a:latin typeface="Calibri"/>
                <a:cs typeface="Calibri"/>
              </a:rPr>
              <a:t>nt</a:t>
            </a:r>
            <a:r>
              <a:rPr sz="2200" i="1" u="heavy" dirty="0">
                <a:uFill>
                  <a:solidFill>
                    <a:srgbClr val="000000"/>
                  </a:solidFill>
                </a:uFill>
                <a:latin typeface="Calibri"/>
                <a:cs typeface="Calibri"/>
              </a:rPr>
              <a:t>	</a:t>
            </a:r>
            <a:r>
              <a:rPr sz="2200" i="1" u="heavy" spc="-5" dirty="0">
                <a:uFill>
                  <a:solidFill>
                    <a:srgbClr val="000000"/>
                  </a:solidFill>
                </a:uFill>
                <a:latin typeface="Calibri"/>
                <a:cs typeface="Calibri"/>
              </a:rPr>
              <a:t>S</a:t>
            </a:r>
            <a:r>
              <a:rPr sz="2200" i="1" u="heavy" spc="5" dirty="0">
                <a:uFill>
                  <a:solidFill>
                    <a:srgbClr val="000000"/>
                  </a:solidFill>
                </a:uFill>
                <a:latin typeface="Calibri"/>
                <a:cs typeface="Calibri"/>
              </a:rPr>
              <a:t>y</a:t>
            </a:r>
            <a:r>
              <a:rPr sz="2200" i="1" u="heavy" spc="-15" dirty="0">
                <a:uFill>
                  <a:solidFill>
                    <a:srgbClr val="000000"/>
                  </a:solidFill>
                </a:uFill>
                <a:latin typeface="Calibri"/>
                <a:cs typeface="Calibri"/>
              </a:rPr>
              <a:t>s</a:t>
            </a:r>
            <a:r>
              <a:rPr sz="2200" i="1" u="heavy" spc="25" dirty="0">
                <a:uFill>
                  <a:solidFill>
                    <a:srgbClr val="000000"/>
                  </a:solidFill>
                </a:uFill>
                <a:latin typeface="Calibri"/>
                <a:cs typeface="Calibri"/>
              </a:rPr>
              <a:t>t</a:t>
            </a:r>
            <a:r>
              <a:rPr sz="2200" i="1" u="heavy" spc="15" dirty="0">
                <a:uFill>
                  <a:solidFill>
                    <a:srgbClr val="000000"/>
                  </a:solidFill>
                </a:uFill>
                <a:latin typeface="Calibri"/>
                <a:cs typeface="Calibri"/>
              </a:rPr>
              <a:t>e</a:t>
            </a:r>
            <a:r>
              <a:rPr sz="2200" i="1" u="heavy" spc="20" dirty="0">
                <a:uFill>
                  <a:solidFill>
                    <a:srgbClr val="000000"/>
                  </a:solidFill>
                </a:uFill>
                <a:latin typeface="Calibri"/>
                <a:cs typeface="Calibri"/>
              </a:rPr>
              <a:t>m</a:t>
            </a:r>
            <a:r>
              <a:rPr sz="2200" i="1" u="heavy" dirty="0">
                <a:uFill>
                  <a:solidFill>
                    <a:srgbClr val="000000"/>
                  </a:solidFill>
                </a:uFill>
                <a:latin typeface="Calibri"/>
                <a:cs typeface="Calibri"/>
              </a:rPr>
              <a:t> </a:t>
            </a:r>
            <a:r>
              <a:rPr sz="2200" i="1" u="heavy" spc="15" dirty="0">
                <a:uFill>
                  <a:solidFill>
                    <a:srgbClr val="000000"/>
                  </a:solidFill>
                </a:uFill>
                <a:latin typeface="Calibri"/>
                <a:cs typeface="Calibri"/>
              </a:rPr>
              <a:t> (</a:t>
            </a:r>
            <a:r>
              <a:rPr sz="2200" i="1" u="heavy" spc="20" dirty="0">
                <a:uFill>
                  <a:solidFill>
                    <a:srgbClr val="000000"/>
                  </a:solidFill>
                </a:uFill>
                <a:latin typeface="Calibri"/>
                <a:cs typeface="Calibri"/>
              </a:rPr>
              <a:t>D</a:t>
            </a:r>
            <a:r>
              <a:rPr sz="2200" i="1" u="heavy" spc="25" dirty="0">
                <a:uFill>
                  <a:solidFill>
                    <a:srgbClr val="000000"/>
                  </a:solidFill>
                </a:uFill>
                <a:latin typeface="Calibri"/>
                <a:cs typeface="Calibri"/>
              </a:rPr>
              <a:t>B</a:t>
            </a:r>
            <a:r>
              <a:rPr sz="2200" i="1" u="heavy" spc="30" dirty="0">
                <a:uFill>
                  <a:solidFill>
                    <a:srgbClr val="000000"/>
                  </a:solidFill>
                </a:uFill>
                <a:latin typeface="Calibri"/>
                <a:cs typeface="Calibri"/>
              </a:rPr>
              <a:t>M</a:t>
            </a:r>
            <a:r>
              <a:rPr sz="2200" i="1" u="heavy" spc="-5" dirty="0">
                <a:uFill>
                  <a:solidFill>
                    <a:srgbClr val="000000"/>
                  </a:solidFill>
                </a:uFill>
                <a:latin typeface="Calibri"/>
                <a:cs typeface="Calibri"/>
              </a:rPr>
              <a:t>S</a:t>
            </a:r>
            <a:r>
              <a:rPr sz="2200" i="1" u="heavy" spc="5" dirty="0">
                <a:uFill>
                  <a:solidFill>
                    <a:srgbClr val="000000"/>
                  </a:solidFill>
                </a:uFill>
                <a:latin typeface="Calibri"/>
                <a:cs typeface="Calibri"/>
              </a:rPr>
              <a:t>)</a:t>
            </a:r>
            <a:r>
              <a:rPr sz="2200" i="1" dirty="0">
                <a:latin typeface="Calibri"/>
                <a:cs typeface="Calibri"/>
              </a:rPr>
              <a:t>	</a:t>
            </a:r>
            <a:r>
              <a:rPr sz="2200" spc="25" dirty="0">
                <a:latin typeface="Calibri"/>
                <a:cs typeface="Calibri"/>
              </a:rPr>
              <a:t>i</a:t>
            </a:r>
            <a:r>
              <a:rPr sz="2200" spc="10" dirty="0">
                <a:latin typeface="Calibri"/>
                <a:cs typeface="Calibri"/>
              </a:rPr>
              <a:t>s</a:t>
            </a:r>
            <a:r>
              <a:rPr sz="2200" dirty="0">
                <a:latin typeface="Calibri"/>
                <a:cs typeface="Calibri"/>
              </a:rPr>
              <a:t>	</a:t>
            </a:r>
            <a:r>
              <a:rPr sz="2200" spc="10" dirty="0">
                <a:latin typeface="Calibri"/>
                <a:cs typeface="Calibri"/>
              </a:rPr>
              <a:t>a</a:t>
            </a:r>
            <a:r>
              <a:rPr sz="2200" dirty="0">
                <a:latin typeface="Calibri"/>
                <a:cs typeface="Calibri"/>
              </a:rPr>
              <a:t>	</a:t>
            </a:r>
            <a:r>
              <a:rPr sz="2200" spc="-20" dirty="0">
                <a:latin typeface="Calibri"/>
                <a:cs typeface="Calibri"/>
              </a:rPr>
              <a:t>s</a:t>
            </a:r>
            <a:r>
              <a:rPr sz="2200" spc="-10" dirty="0">
                <a:latin typeface="Calibri"/>
                <a:cs typeface="Calibri"/>
              </a:rPr>
              <a:t>o</a:t>
            </a:r>
            <a:r>
              <a:rPr sz="2200" spc="10" dirty="0">
                <a:latin typeface="Calibri"/>
                <a:cs typeface="Calibri"/>
              </a:rPr>
              <a:t>f</a:t>
            </a:r>
            <a:r>
              <a:rPr sz="2200" spc="25" dirty="0">
                <a:latin typeface="Calibri"/>
                <a:cs typeface="Calibri"/>
              </a:rPr>
              <a:t>t</a:t>
            </a:r>
            <a:r>
              <a:rPr sz="2200" spc="30" dirty="0">
                <a:latin typeface="Calibri"/>
                <a:cs typeface="Calibri"/>
              </a:rPr>
              <a:t>w</a:t>
            </a:r>
            <a:r>
              <a:rPr sz="2200" spc="10" dirty="0">
                <a:latin typeface="Calibri"/>
                <a:cs typeface="Calibri"/>
              </a:rPr>
              <a:t>are</a:t>
            </a:r>
            <a:r>
              <a:rPr sz="2200" dirty="0">
                <a:latin typeface="Calibri"/>
                <a:cs typeface="Calibri"/>
              </a:rPr>
              <a:t>	</a:t>
            </a:r>
            <a:r>
              <a:rPr sz="2200" spc="-5" dirty="0">
                <a:latin typeface="Calibri"/>
                <a:cs typeface="Calibri"/>
              </a:rPr>
              <a:t>p</a:t>
            </a:r>
            <a:r>
              <a:rPr sz="2200" spc="15" dirty="0">
                <a:latin typeface="Calibri"/>
                <a:cs typeface="Calibri"/>
              </a:rPr>
              <a:t>a</a:t>
            </a:r>
            <a:r>
              <a:rPr sz="2200" spc="-10" dirty="0">
                <a:latin typeface="Calibri"/>
                <a:cs typeface="Calibri"/>
              </a:rPr>
              <a:t>c</a:t>
            </a:r>
            <a:r>
              <a:rPr sz="2200" spc="-5" dirty="0">
                <a:latin typeface="Calibri"/>
                <a:cs typeface="Calibri"/>
              </a:rPr>
              <a:t>k</a:t>
            </a:r>
            <a:r>
              <a:rPr sz="2200" spc="15" dirty="0">
                <a:latin typeface="Calibri"/>
                <a:cs typeface="Calibri"/>
              </a:rPr>
              <a:t>a</a:t>
            </a:r>
            <a:r>
              <a:rPr sz="2200" spc="30" dirty="0">
                <a:latin typeface="Calibri"/>
                <a:cs typeface="Calibri"/>
              </a:rPr>
              <a:t>g</a:t>
            </a:r>
            <a:r>
              <a:rPr sz="2200" spc="10" dirty="0">
                <a:latin typeface="Calibri"/>
                <a:cs typeface="Calibri"/>
              </a:rPr>
              <a:t>e</a:t>
            </a:r>
            <a:endParaRPr sz="2200" dirty="0">
              <a:latin typeface="Calibri"/>
              <a:cs typeface="Calibri"/>
            </a:endParaRPr>
          </a:p>
          <a:p>
            <a:pPr marL="355600">
              <a:lnSpc>
                <a:spcPct val="100000"/>
              </a:lnSpc>
              <a:spcBef>
                <a:spcPts val="125"/>
              </a:spcBef>
            </a:pPr>
            <a:r>
              <a:rPr sz="2200" dirty="0">
                <a:latin typeface="Calibri"/>
                <a:cs typeface="Calibri"/>
              </a:rPr>
              <a:t>designed</a:t>
            </a:r>
            <a:r>
              <a:rPr sz="2200" spc="160" dirty="0">
                <a:latin typeface="Calibri"/>
                <a:cs typeface="Calibri"/>
              </a:rPr>
              <a:t> </a:t>
            </a:r>
            <a:r>
              <a:rPr sz="2200" spc="20" dirty="0">
                <a:latin typeface="Calibri"/>
                <a:cs typeface="Calibri"/>
              </a:rPr>
              <a:t>to</a:t>
            </a:r>
            <a:r>
              <a:rPr sz="2200" spc="10" dirty="0">
                <a:latin typeface="Calibri"/>
                <a:cs typeface="Calibri"/>
              </a:rPr>
              <a:t> </a:t>
            </a:r>
            <a:r>
              <a:rPr sz="2200" spc="-5" dirty="0">
                <a:latin typeface="Calibri"/>
                <a:cs typeface="Calibri"/>
              </a:rPr>
              <a:t>define,construct</a:t>
            </a:r>
            <a:r>
              <a:rPr sz="2200" spc="300" dirty="0">
                <a:latin typeface="Calibri"/>
                <a:cs typeface="Calibri"/>
              </a:rPr>
              <a:t> </a:t>
            </a:r>
            <a:r>
              <a:rPr sz="2200" spc="5" dirty="0">
                <a:latin typeface="Calibri"/>
                <a:cs typeface="Calibri"/>
              </a:rPr>
              <a:t>and</a:t>
            </a:r>
            <a:r>
              <a:rPr sz="2200" spc="20" dirty="0">
                <a:latin typeface="Calibri"/>
                <a:cs typeface="Calibri"/>
              </a:rPr>
              <a:t> </a:t>
            </a:r>
            <a:r>
              <a:rPr sz="2200" spc="10" dirty="0">
                <a:latin typeface="Calibri"/>
                <a:cs typeface="Calibri"/>
              </a:rPr>
              <a:t>manipulate</a:t>
            </a:r>
            <a:r>
              <a:rPr sz="2200" spc="20" dirty="0">
                <a:latin typeface="Calibri"/>
                <a:cs typeface="Calibri"/>
              </a:rPr>
              <a:t> </a:t>
            </a:r>
            <a:r>
              <a:rPr sz="2200" dirty="0">
                <a:latin typeface="Calibri"/>
                <a:cs typeface="Calibri"/>
              </a:rPr>
              <a:t>database.</a:t>
            </a:r>
          </a:p>
          <a:p>
            <a:pPr marL="355600" indent="-343535">
              <a:spcBef>
                <a:spcPts val="575"/>
              </a:spcBef>
              <a:buFont typeface="Arial MT"/>
              <a:buChar char="•"/>
              <a:tabLst>
                <a:tab pos="355600" algn="l"/>
                <a:tab pos="356235" algn="l"/>
              </a:tabLst>
            </a:pPr>
            <a:r>
              <a:rPr lang="en-IN" sz="2800" b="1" spc="5" dirty="0">
                <a:cs typeface="Calibri"/>
              </a:rPr>
              <a:t>Database</a:t>
            </a:r>
            <a:r>
              <a:rPr lang="en-IN" sz="2800" b="1" spc="25" dirty="0">
                <a:cs typeface="Calibri"/>
              </a:rPr>
              <a:t> </a:t>
            </a:r>
            <a:r>
              <a:rPr lang="en-IN" sz="2800" b="1" spc="-5" dirty="0" smtClean="0">
                <a:cs typeface="Calibri"/>
              </a:rPr>
              <a:t>System</a:t>
            </a:r>
            <a:r>
              <a:rPr lang="en-IN" sz="2800" b="1" spc="-5" dirty="0">
                <a:cs typeface="Calibri"/>
              </a:rPr>
              <a:t> </a:t>
            </a:r>
            <a:r>
              <a:rPr sz="2800" b="1" dirty="0" smtClean="0">
                <a:latin typeface="Calibri"/>
                <a:cs typeface="Calibri"/>
              </a:rPr>
              <a:t>=</a:t>
            </a:r>
            <a:r>
              <a:rPr lang="en-GB" sz="2800" b="1" dirty="0" smtClean="0">
                <a:latin typeface="Calibri"/>
                <a:cs typeface="Calibri"/>
              </a:rPr>
              <a:t> </a:t>
            </a:r>
            <a:r>
              <a:rPr lang="en-IN" sz="2800" b="1" spc="10" dirty="0">
                <a:cs typeface="Calibri"/>
              </a:rPr>
              <a:t>Database</a:t>
            </a:r>
            <a:r>
              <a:rPr lang="en-IN" sz="2800" b="1" spc="15" dirty="0">
                <a:cs typeface="Calibri"/>
              </a:rPr>
              <a:t> </a:t>
            </a:r>
            <a:r>
              <a:rPr lang="en-IN" sz="2800" b="1" spc="10" dirty="0">
                <a:cs typeface="Calibri"/>
              </a:rPr>
              <a:t>+</a:t>
            </a:r>
            <a:r>
              <a:rPr lang="en-IN" sz="2800" b="1" spc="80" dirty="0">
                <a:cs typeface="Calibri"/>
              </a:rPr>
              <a:t> </a:t>
            </a:r>
            <a:r>
              <a:rPr lang="en-IN" sz="2800" b="1" spc="10" dirty="0">
                <a:cs typeface="Calibri"/>
              </a:rPr>
              <a:t>DBMS</a:t>
            </a:r>
            <a:endParaRPr sz="2800" b="1" dirty="0">
              <a:latin typeface="Calibri"/>
              <a:cs typeface="Calibri"/>
            </a:endParaRPr>
          </a:p>
        </p:txBody>
      </p:sp>
      <p:sp>
        <p:nvSpPr>
          <p:cNvPr id="9" name="object 9"/>
          <p:cNvSpPr txBox="1">
            <a:spLocks noGrp="1"/>
          </p:cNvSpPr>
          <p:nvPr>
            <p:ph type="title" idx="4294967295"/>
          </p:nvPr>
        </p:nvSpPr>
        <p:spPr>
          <a:xfrm>
            <a:off x="5191125" y="57150"/>
            <a:ext cx="3952875" cy="519113"/>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What</a:t>
            </a:r>
            <a:r>
              <a:rPr b="1" spc="-60" dirty="0">
                <a:latin typeface="Calibri"/>
                <a:cs typeface="Calibri"/>
              </a:rPr>
              <a:t> </a:t>
            </a:r>
            <a:r>
              <a:rPr b="1" spc="20" dirty="0">
                <a:latin typeface="Calibri"/>
                <a:cs typeface="Calibri"/>
              </a:rPr>
              <a:t>is</a:t>
            </a:r>
            <a:r>
              <a:rPr b="1" spc="-80" dirty="0">
                <a:latin typeface="Calibri"/>
                <a:cs typeface="Calibri"/>
              </a:rPr>
              <a:t> </a:t>
            </a:r>
            <a:r>
              <a:rPr b="1" spc="10" dirty="0">
                <a:latin typeface="Calibri"/>
                <a:cs typeface="Calibri"/>
              </a:rPr>
              <a:t>a</a:t>
            </a:r>
            <a:r>
              <a:rPr b="1" spc="-85" dirty="0">
                <a:latin typeface="Calibri"/>
                <a:cs typeface="Calibri"/>
              </a:rPr>
              <a:t> </a:t>
            </a:r>
            <a:r>
              <a:rPr b="1" spc="10" dirty="0">
                <a:latin typeface="Calibri"/>
                <a:cs typeface="Calibri"/>
              </a:rPr>
              <a:t>DBMS?</a:t>
            </a:r>
            <a:r>
              <a:rPr b="1" spc="-65" dirty="0">
                <a:latin typeface="Calibri"/>
                <a:cs typeface="Calibri"/>
              </a:rPr>
              <a:t> </a:t>
            </a:r>
            <a:r>
              <a:rPr b="1" spc="5" dirty="0">
                <a:latin typeface="Calibri"/>
                <a:cs typeface="Calibri"/>
              </a:rPr>
              <a:t>(CO1)</a:t>
            </a:r>
          </a:p>
        </p:txBody>
      </p:sp>
      <p:pic>
        <p:nvPicPr>
          <p:cNvPr id="10" name="object 10"/>
          <p:cNvPicPr/>
          <p:nvPr/>
        </p:nvPicPr>
        <p:blipFill>
          <a:blip r:embed="rId2"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24</a:t>
            </a:fld>
            <a:endParaRPr sz="1200">
              <a:latin typeface="Calibri"/>
              <a:cs typeface="Calibri"/>
            </a:endParaRPr>
          </a:p>
        </p:txBody>
      </p:sp>
      <p:grpSp>
        <p:nvGrpSpPr>
          <p:cNvPr id="14" name="object 2"/>
          <p:cNvGrpSpPr/>
          <p:nvPr/>
        </p:nvGrpSpPr>
        <p:grpSpPr>
          <a:xfrm>
            <a:off x="1376426" y="0"/>
            <a:ext cx="7767955" cy="957199"/>
            <a:chOff x="1376426" y="0"/>
            <a:chExt cx="7767955" cy="957199"/>
          </a:xfrm>
        </p:grpSpPr>
        <p:pic>
          <p:nvPicPr>
            <p:cNvPr id="16" name="object 3"/>
            <p:cNvPicPr/>
            <p:nvPr/>
          </p:nvPicPr>
          <p:blipFill>
            <a:blip r:embed="rId3" cstate="print"/>
            <a:stretch>
              <a:fillRect/>
            </a:stretch>
          </p:blipFill>
          <p:spPr>
            <a:xfrm>
              <a:off x="3381375" y="0"/>
              <a:ext cx="3767201" cy="957199"/>
            </a:xfrm>
            <a:prstGeom prst="rect">
              <a:avLst/>
            </a:prstGeom>
          </p:spPr>
        </p:pic>
        <p:pic>
          <p:nvPicPr>
            <p:cNvPr id="17" name="object 4"/>
            <p:cNvPicPr/>
            <p:nvPr/>
          </p:nvPicPr>
          <p:blipFill>
            <a:blip r:embed="rId4" cstate="print"/>
            <a:stretch>
              <a:fillRect/>
            </a:stretch>
          </p:blipFill>
          <p:spPr>
            <a:xfrm>
              <a:off x="1376426" y="4825"/>
              <a:ext cx="7767574" cy="685800"/>
            </a:xfrm>
            <a:prstGeom prst="rect">
              <a:avLst/>
            </a:prstGeom>
          </p:spPr>
        </p:pic>
        <p:sp>
          <p:nvSpPr>
            <p:cNvPr id="18"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11" name="Rectangle 10"/>
          <p:cNvSpPr/>
          <p:nvPr/>
        </p:nvSpPr>
        <p:spPr>
          <a:xfrm>
            <a:off x="3834472" y="101025"/>
            <a:ext cx="2642528" cy="584775"/>
          </a:xfrm>
          <a:prstGeom prst="rect">
            <a:avLst/>
          </a:prstGeom>
        </p:spPr>
        <p:txBody>
          <a:bodyPr wrap="square">
            <a:spAutoFit/>
          </a:bodyPr>
          <a:lstStyle/>
          <a:p>
            <a:r>
              <a:rPr lang="en-GB" sz="3200" b="1" spc="15" dirty="0" smtClean="0">
                <a:cs typeface="Calibri"/>
              </a:rPr>
              <a:t>What is DBMS</a:t>
            </a:r>
            <a:endParaRPr lang="en-IN" sz="3200" dirty="0"/>
          </a:p>
        </p:txBody>
      </p:sp>
      <p:sp>
        <p:nvSpPr>
          <p:cNvPr id="20" name="Slide Number Placeholder 19"/>
          <p:cNvSpPr>
            <a:spLocks noGrp="1"/>
          </p:cNvSpPr>
          <p:nvPr>
            <p:ph type="sldNum" sz="quarter" idx="7"/>
          </p:nvPr>
        </p:nvSpPr>
        <p:spPr/>
        <p:txBody>
          <a:bodyPr/>
          <a:lstStyle/>
          <a:p>
            <a:pPr marL="38100">
              <a:lnSpc>
                <a:spcPts val="1240"/>
              </a:lnSpc>
            </a:pPr>
            <a:fld id="{81D60167-4931-47E6-BA6A-407CBD079E47}" type="slidenum">
              <a:rPr lang="en-IN" smtClean="0"/>
              <a:t>24</a:t>
            </a:fld>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3733800" y="129717"/>
            <a:ext cx="3133725" cy="508000"/>
          </a:xfrm>
          <a:prstGeom prst="rect">
            <a:avLst/>
          </a:prstGeom>
        </p:spPr>
        <p:txBody>
          <a:bodyPr vert="horz" wrap="square" lIns="0" tIns="16510" rIns="0" bIns="0" rtlCol="0">
            <a:spAutoFit/>
          </a:bodyPr>
          <a:lstStyle/>
          <a:p>
            <a:pPr marL="12700">
              <a:lnSpc>
                <a:spcPct val="100000"/>
              </a:lnSpc>
              <a:spcBef>
                <a:spcPts val="130"/>
              </a:spcBef>
            </a:pPr>
            <a:r>
              <a:rPr b="1" spc="-15" dirty="0" smtClean="0">
                <a:latin typeface="Calibri"/>
                <a:cs typeface="Calibri"/>
              </a:rPr>
              <a:t>W</a:t>
            </a:r>
            <a:r>
              <a:rPr lang="en-GB" b="1" spc="-15" dirty="0"/>
              <a:t>h</a:t>
            </a:r>
            <a:r>
              <a:rPr b="1" spc="-15" dirty="0" smtClean="0">
                <a:latin typeface="Calibri"/>
                <a:cs typeface="Calibri"/>
              </a:rPr>
              <a:t>y</a:t>
            </a:r>
            <a:r>
              <a:rPr b="1" spc="-25" dirty="0" smtClean="0">
                <a:latin typeface="Calibri"/>
                <a:cs typeface="Calibri"/>
              </a:rPr>
              <a:t> </a:t>
            </a:r>
            <a:r>
              <a:rPr b="1" spc="5" dirty="0">
                <a:latin typeface="Calibri"/>
                <a:cs typeface="Calibri"/>
              </a:rPr>
              <a:t>Use</a:t>
            </a:r>
            <a:r>
              <a:rPr b="1" spc="-45" dirty="0">
                <a:latin typeface="Calibri"/>
                <a:cs typeface="Calibri"/>
              </a:rPr>
              <a:t> </a:t>
            </a:r>
            <a:r>
              <a:rPr b="1" spc="10" dirty="0">
                <a:latin typeface="Calibri"/>
                <a:cs typeface="Calibri"/>
              </a:rPr>
              <a:t>a</a:t>
            </a:r>
            <a:r>
              <a:rPr b="1" spc="-85" dirty="0">
                <a:latin typeface="Calibri"/>
                <a:cs typeface="Calibri"/>
              </a:rPr>
              <a:t> </a:t>
            </a:r>
            <a:r>
              <a:rPr b="1" spc="10" dirty="0">
                <a:latin typeface="Calibri"/>
                <a:cs typeface="Calibri"/>
              </a:rPr>
              <a:t>DBMS?</a:t>
            </a:r>
          </a:p>
        </p:txBody>
      </p:sp>
      <p:sp>
        <p:nvSpPr>
          <p:cNvPr id="8" name="object 8"/>
          <p:cNvSpPr txBox="1"/>
          <p:nvPr/>
        </p:nvSpPr>
        <p:spPr>
          <a:xfrm>
            <a:off x="611822" y="1078584"/>
            <a:ext cx="5120005" cy="2048510"/>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20" dirty="0">
                <a:latin typeface="Calibri"/>
                <a:cs typeface="Calibri"/>
              </a:rPr>
              <a:t>Data</a:t>
            </a:r>
            <a:r>
              <a:rPr sz="2150" spc="-30" dirty="0">
                <a:latin typeface="Calibri"/>
                <a:cs typeface="Calibri"/>
              </a:rPr>
              <a:t> </a:t>
            </a:r>
            <a:r>
              <a:rPr sz="2150" spc="-5" dirty="0">
                <a:latin typeface="Calibri"/>
                <a:cs typeface="Calibri"/>
              </a:rPr>
              <a:t>independence</a:t>
            </a:r>
            <a:r>
              <a:rPr sz="2150" spc="290" dirty="0">
                <a:latin typeface="Calibri"/>
                <a:cs typeface="Calibri"/>
              </a:rPr>
              <a:t> </a:t>
            </a:r>
            <a:r>
              <a:rPr sz="2150" spc="10" dirty="0">
                <a:latin typeface="Calibri"/>
                <a:cs typeface="Calibri"/>
              </a:rPr>
              <a:t>and</a:t>
            </a:r>
            <a:r>
              <a:rPr sz="2150" spc="85" dirty="0">
                <a:latin typeface="Calibri"/>
                <a:cs typeface="Calibri"/>
              </a:rPr>
              <a:t> </a:t>
            </a:r>
            <a:r>
              <a:rPr sz="2150" dirty="0">
                <a:latin typeface="Calibri"/>
                <a:cs typeface="Calibri"/>
              </a:rPr>
              <a:t>efficient</a:t>
            </a:r>
            <a:r>
              <a:rPr sz="2150" spc="55" dirty="0">
                <a:latin typeface="Calibri"/>
                <a:cs typeface="Calibri"/>
              </a:rPr>
              <a:t> </a:t>
            </a:r>
            <a:r>
              <a:rPr sz="2150" spc="-10" dirty="0">
                <a:latin typeface="Calibri"/>
                <a:cs typeface="Calibri"/>
              </a:rPr>
              <a:t>access.</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15" dirty="0">
                <a:latin typeface="Calibri"/>
                <a:cs typeface="Calibri"/>
              </a:rPr>
              <a:t>Reduced</a:t>
            </a:r>
            <a:r>
              <a:rPr sz="2150" spc="235" dirty="0">
                <a:latin typeface="Calibri"/>
                <a:cs typeface="Calibri"/>
              </a:rPr>
              <a:t> </a:t>
            </a:r>
            <a:r>
              <a:rPr sz="2150" spc="5" dirty="0">
                <a:latin typeface="Calibri"/>
                <a:cs typeface="Calibri"/>
              </a:rPr>
              <a:t>application</a:t>
            </a:r>
            <a:r>
              <a:rPr sz="2150" spc="35" dirty="0">
                <a:latin typeface="Calibri"/>
                <a:cs typeface="Calibri"/>
              </a:rPr>
              <a:t> </a:t>
            </a:r>
            <a:r>
              <a:rPr sz="2150" spc="-5" dirty="0">
                <a:latin typeface="Calibri"/>
                <a:cs typeface="Calibri"/>
              </a:rPr>
              <a:t>development</a:t>
            </a:r>
            <a:r>
              <a:rPr sz="2150" spc="215" dirty="0">
                <a:latin typeface="Calibri"/>
                <a:cs typeface="Calibri"/>
              </a:rPr>
              <a:t> </a:t>
            </a:r>
            <a:r>
              <a:rPr sz="2150" spc="10" dirty="0">
                <a:latin typeface="Calibri"/>
                <a:cs typeface="Calibri"/>
              </a:rPr>
              <a:t>time.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20" dirty="0">
                <a:latin typeface="Calibri"/>
                <a:cs typeface="Calibri"/>
              </a:rPr>
              <a:t>Data</a:t>
            </a:r>
            <a:r>
              <a:rPr sz="2150" spc="-35" dirty="0">
                <a:latin typeface="Calibri"/>
                <a:cs typeface="Calibri"/>
              </a:rPr>
              <a:t> </a:t>
            </a:r>
            <a:r>
              <a:rPr sz="2150" spc="10" dirty="0">
                <a:latin typeface="Calibri"/>
                <a:cs typeface="Calibri"/>
              </a:rPr>
              <a:t>integrity</a:t>
            </a:r>
            <a:r>
              <a:rPr sz="2150" spc="-40" dirty="0">
                <a:latin typeface="Calibri"/>
                <a:cs typeface="Calibri"/>
              </a:rPr>
              <a:t> </a:t>
            </a:r>
            <a:r>
              <a:rPr sz="2150" spc="5" dirty="0">
                <a:latin typeface="Calibri"/>
                <a:cs typeface="Calibri"/>
              </a:rPr>
              <a:t>and</a:t>
            </a:r>
            <a:r>
              <a:rPr sz="2150" spc="90" dirty="0">
                <a:latin typeface="Calibri"/>
                <a:cs typeface="Calibri"/>
              </a:rPr>
              <a:t> </a:t>
            </a:r>
            <a:r>
              <a:rPr sz="2150" spc="-20" dirty="0">
                <a:latin typeface="Calibri"/>
                <a:cs typeface="Calibri"/>
              </a:rPr>
              <a:t>security.</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Uniform</a:t>
            </a:r>
            <a:r>
              <a:rPr sz="2150" spc="75" dirty="0">
                <a:latin typeface="Calibri"/>
                <a:cs typeface="Calibri"/>
              </a:rPr>
              <a:t> </a:t>
            </a:r>
            <a:r>
              <a:rPr sz="2150" spc="10" dirty="0">
                <a:latin typeface="Calibri"/>
                <a:cs typeface="Calibri"/>
              </a:rPr>
              <a:t>data</a:t>
            </a:r>
            <a:r>
              <a:rPr sz="2150" spc="-50" dirty="0">
                <a:latin typeface="Calibri"/>
                <a:cs typeface="Calibri"/>
              </a:rPr>
              <a:t> </a:t>
            </a:r>
            <a:r>
              <a:rPr sz="2150" spc="5" dirty="0">
                <a:latin typeface="Calibri"/>
                <a:cs typeface="Calibri"/>
              </a:rPr>
              <a:t>administration.</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10" dirty="0">
                <a:latin typeface="Calibri"/>
                <a:cs typeface="Calibri"/>
              </a:rPr>
              <a:t>Concurrent</a:t>
            </a:r>
            <a:r>
              <a:rPr sz="2150" spc="200" dirty="0">
                <a:latin typeface="Calibri"/>
                <a:cs typeface="Calibri"/>
              </a:rPr>
              <a:t> </a:t>
            </a:r>
            <a:r>
              <a:rPr sz="2150" spc="-10" dirty="0">
                <a:latin typeface="Calibri"/>
                <a:cs typeface="Calibri"/>
              </a:rPr>
              <a:t>access,</a:t>
            </a:r>
            <a:r>
              <a:rPr sz="2150" spc="250" dirty="0">
                <a:latin typeface="Calibri"/>
                <a:cs typeface="Calibri"/>
              </a:rPr>
              <a:t> </a:t>
            </a:r>
            <a:r>
              <a:rPr sz="2150" spc="-5" dirty="0">
                <a:latin typeface="Calibri"/>
                <a:cs typeface="Calibri"/>
              </a:rPr>
              <a:t>recovery</a:t>
            </a:r>
            <a:r>
              <a:rPr sz="2150" spc="90" dirty="0">
                <a:latin typeface="Calibri"/>
                <a:cs typeface="Calibri"/>
              </a:rPr>
              <a:t> </a:t>
            </a:r>
            <a:r>
              <a:rPr sz="2150" spc="5" dirty="0">
                <a:latin typeface="Calibri"/>
                <a:cs typeface="Calibri"/>
              </a:rPr>
              <a:t>from</a:t>
            </a:r>
            <a:r>
              <a:rPr sz="2150" spc="100" dirty="0">
                <a:latin typeface="Calibri"/>
                <a:cs typeface="Calibri"/>
              </a:rPr>
              <a:t> </a:t>
            </a:r>
            <a:r>
              <a:rPr sz="2150" spc="-20" dirty="0">
                <a:latin typeface="Calibri"/>
                <a:cs typeface="Calibri"/>
              </a:rPr>
              <a:t>crashes.</a:t>
            </a:r>
            <a:endParaRPr sz="2150">
              <a:latin typeface="Calibri"/>
              <a:cs typeface="Calibri"/>
            </a:endParaRPr>
          </a:p>
        </p:txBody>
      </p:sp>
      <p:pic>
        <p:nvPicPr>
          <p:cNvPr id="9" name="object 9"/>
          <p:cNvPicPr/>
          <p:nvPr/>
        </p:nvPicPr>
        <p:blipFill>
          <a:blip r:embed="rId2"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25</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25</a:t>
            </a:fld>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3733800" y="129717"/>
            <a:ext cx="3352800" cy="509114"/>
          </a:xfrm>
          <a:prstGeom prst="rect">
            <a:avLst/>
          </a:prstGeom>
        </p:spPr>
        <p:txBody>
          <a:bodyPr vert="horz" wrap="square" lIns="0" tIns="16510" rIns="0" bIns="0" rtlCol="0">
            <a:spAutoFit/>
          </a:bodyPr>
          <a:lstStyle/>
          <a:p>
            <a:pPr marL="12700">
              <a:lnSpc>
                <a:spcPct val="100000"/>
              </a:lnSpc>
              <a:spcBef>
                <a:spcPts val="130"/>
              </a:spcBef>
            </a:pPr>
            <a:r>
              <a:rPr b="1" spc="-15" dirty="0" smtClean="0">
                <a:latin typeface="Calibri"/>
                <a:cs typeface="Calibri"/>
              </a:rPr>
              <a:t>W</a:t>
            </a:r>
            <a:r>
              <a:rPr lang="en-GB" b="1" spc="-15" dirty="0"/>
              <a:t>h</a:t>
            </a:r>
            <a:r>
              <a:rPr b="1" spc="-15" dirty="0" smtClean="0">
                <a:latin typeface="Calibri"/>
                <a:cs typeface="Calibri"/>
              </a:rPr>
              <a:t>y</a:t>
            </a:r>
            <a:r>
              <a:rPr b="1" spc="-25" dirty="0" smtClean="0">
                <a:latin typeface="Calibri"/>
                <a:cs typeface="Calibri"/>
              </a:rPr>
              <a:t> </a:t>
            </a:r>
            <a:r>
              <a:rPr lang="en-GB" b="1" spc="5" dirty="0" smtClean="0"/>
              <a:t>Study</a:t>
            </a:r>
            <a:r>
              <a:rPr b="1" spc="-85" dirty="0" smtClean="0">
                <a:latin typeface="Calibri"/>
                <a:cs typeface="Calibri"/>
              </a:rPr>
              <a:t> </a:t>
            </a:r>
            <a:r>
              <a:rPr b="1" spc="10" dirty="0">
                <a:latin typeface="Calibri"/>
                <a:cs typeface="Calibri"/>
              </a:rPr>
              <a:t>DBMS?</a:t>
            </a:r>
          </a:p>
        </p:txBody>
      </p:sp>
      <p:sp>
        <p:nvSpPr>
          <p:cNvPr id="8" name="object 8"/>
          <p:cNvSpPr txBox="1"/>
          <p:nvPr/>
        </p:nvSpPr>
        <p:spPr>
          <a:xfrm>
            <a:off x="767396" y="1414575"/>
            <a:ext cx="7791769" cy="4299254"/>
          </a:xfrm>
          <a:prstGeom prst="rect">
            <a:avLst/>
          </a:prstGeom>
        </p:spPr>
        <p:txBody>
          <a:bodyPr vert="horz" wrap="square" lIns="0" tIns="94615" rIns="0" bIns="0" rtlCol="0">
            <a:spAutoFit/>
          </a:bodyPr>
          <a:lstStyle/>
          <a:p>
            <a:pPr marL="288925" indent="-276860">
              <a:lnSpc>
                <a:spcPct val="100000"/>
              </a:lnSpc>
              <a:spcBef>
                <a:spcPts val="745"/>
              </a:spcBef>
              <a:buClr>
                <a:srgbClr val="9BBA58"/>
              </a:buClr>
              <a:buFont typeface="Segoe UI Symbol"/>
              <a:buChar char="⚫"/>
              <a:tabLst>
                <a:tab pos="289560" algn="l"/>
              </a:tabLst>
            </a:pPr>
            <a:r>
              <a:rPr lang="en-GB" sz="2150" spc="5" dirty="0">
                <a:cs typeface="Calibri"/>
              </a:rPr>
              <a:t>Shift</a:t>
            </a:r>
            <a:r>
              <a:rPr lang="en-GB" sz="2150" spc="60" dirty="0">
                <a:cs typeface="Calibri"/>
              </a:rPr>
              <a:t> </a:t>
            </a:r>
            <a:r>
              <a:rPr lang="en-GB" sz="2150" spc="5" dirty="0">
                <a:cs typeface="Calibri"/>
              </a:rPr>
              <a:t>from</a:t>
            </a:r>
            <a:r>
              <a:rPr lang="en-GB" sz="2150" spc="20" dirty="0">
                <a:cs typeface="Calibri"/>
              </a:rPr>
              <a:t> </a:t>
            </a:r>
            <a:r>
              <a:rPr lang="en-GB" sz="2150" i="1" u="heavy" spc="15" dirty="0">
                <a:uFill>
                  <a:solidFill>
                    <a:srgbClr val="000000"/>
                  </a:solidFill>
                </a:uFill>
                <a:cs typeface="Calibri"/>
              </a:rPr>
              <a:t>computation</a:t>
            </a:r>
            <a:r>
              <a:rPr lang="en-GB" sz="2150" i="1" spc="-15" dirty="0">
                <a:cs typeface="Calibri"/>
              </a:rPr>
              <a:t> </a:t>
            </a:r>
            <a:r>
              <a:rPr lang="en-GB" sz="2150" spc="20" dirty="0">
                <a:cs typeface="Calibri"/>
              </a:rPr>
              <a:t>to</a:t>
            </a:r>
            <a:r>
              <a:rPr lang="en-GB" sz="2150" spc="10" dirty="0">
                <a:cs typeface="Calibri"/>
              </a:rPr>
              <a:t> </a:t>
            </a:r>
            <a:r>
              <a:rPr lang="en-GB" sz="2150" i="1" u="heavy" spc="15" dirty="0">
                <a:uFill>
                  <a:solidFill>
                    <a:srgbClr val="000000"/>
                  </a:solidFill>
                </a:uFill>
                <a:cs typeface="Calibri"/>
              </a:rPr>
              <a:t>information</a:t>
            </a:r>
            <a:endParaRPr lang="en-GB" sz="2150" dirty="0">
              <a:cs typeface="Calibri"/>
            </a:endParaRPr>
          </a:p>
          <a:p>
            <a:pPr marL="651510" lvl="1" indent="-248285">
              <a:lnSpc>
                <a:spcPct val="100000"/>
              </a:lnSpc>
              <a:spcBef>
                <a:spcPts val="650"/>
              </a:spcBef>
              <a:buSzPct val="76744"/>
              <a:buFont typeface="Segoe UI Symbol"/>
              <a:buChar char="⚫"/>
              <a:tabLst>
                <a:tab pos="650875" algn="l"/>
                <a:tab pos="651510" algn="l"/>
              </a:tabLst>
            </a:pPr>
            <a:r>
              <a:rPr lang="en-GB" sz="2150" spc="10" dirty="0">
                <a:cs typeface="Calibri"/>
              </a:rPr>
              <a:t>at</a:t>
            </a:r>
            <a:r>
              <a:rPr lang="en-GB" sz="2150" spc="-20" dirty="0">
                <a:cs typeface="Calibri"/>
              </a:rPr>
              <a:t> </a:t>
            </a:r>
            <a:r>
              <a:rPr lang="en-GB" sz="2150" spc="10" dirty="0">
                <a:cs typeface="Calibri"/>
              </a:rPr>
              <a:t>the</a:t>
            </a:r>
            <a:r>
              <a:rPr lang="en-GB" sz="2150" spc="85" dirty="0">
                <a:cs typeface="Calibri"/>
              </a:rPr>
              <a:t> </a:t>
            </a:r>
            <a:r>
              <a:rPr lang="en-GB" sz="2150" spc="5" dirty="0">
                <a:cs typeface="Calibri"/>
              </a:rPr>
              <a:t>“low</a:t>
            </a:r>
            <a:r>
              <a:rPr lang="en-GB" sz="2150" spc="60" dirty="0">
                <a:cs typeface="Calibri"/>
              </a:rPr>
              <a:t> </a:t>
            </a:r>
            <a:r>
              <a:rPr lang="en-GB" sz="2150" spc="-10" dirty="0">
                <a:cs typeface="Calibri"/>
              </a:rPr>
              <a:t>end”:</a:t>
            </a:r>
            <a:r>
              <a:rPr lang="en-GB" sz="2150" spc="130" dirty="0">
                <a:cs typeface="Calibri"/>
              </a:rPr>
              <a:t> </a:t>
            </a:r>
            <a:r>
              <a:rPr lang="en-GB" sz="2150" spc="-10" dirty="0">
                <a:cs typeface="Calibri"/>
              </a:rPr>
              <a:t>scramble</a:t>
            </a:r>
            <a:r>
              <a:rPr lang="en-GB" sz="2150" spc="165" dirty="0">
                <a:cs typeface="Calibri"/>
              </a:rPr>
              <a:t> </a:t>
            </a:r>
            <a:r>
              <a:rPr lang="en-GB" sz="2150" spc="20" dirty="0">
                <a:cs typeface="Calibri"/>
              </a:rPr>
              <a:t>to</a:t>
            </a:r>
            <a:r>
              <a:rPr lang="en-GB" sz="2150" spc="15" dirty="0">
                <a:cs typeface="Calibri"/>
              </a:rPr>
              <a:t> </a:t>
            </a:r>
            <a:r>
              <a:rPr lang="en-GB" sz="2150" dirty="0" err="1">
                <a:cs typeface="Calibri"/>
              </a:rPr>
              <a:t>webspace</a:t>
            </a:r>
            <a:r>
              <a:rPr lang="en-GB" sz="2150" spc="155" dirty="0">
                <a:cs typeface="Calibri"/>
              </a:rPr>
              <a:t> </a:t>
            </a:r>
            <a:r>
              <a:rPr lang="en-GB" sz="2150" spc="15" dirty="0">
                <a:cs typeface="Calibri"/>
              </a:rPr>
              <a:t>(a</a:t>
            </a:r>
            <a:r>
              <a:rPr lang="en-GB" sz="2150" spc="-25" dirty="0">
                <a:cs typeface="Calibri"/>
              </a:rPr>
              <a:t> </a:t>
            </a:r>
            <a:r>
              <a:rPr lang="en-GB" sz="2150" spc="-15" dirty="0">
                <a:cs typeface="Calibri"/>
              </a:rPr>
              <a:t>mess!)</a:t>
            </a:r>
            <a:endParaRPr lang="en-GB" sz="2150" dirty="0">
              <a:cs typeface="Calibri"/>
            </a:endParaRPr>
          </a:p>
          <a:p>
            <a:pPr marL="651510" lvl="1" indent="-248285">
              <a:lnSpc>
                <a:spcPct val="100000"/>
              </a:lnSpc>
              <a:spcBef>
                <a:spcPts val="575"/>
              </a:spcBef>
              <a:buSzPct val="76744"/>
              <a:buFont typeface="Segoe UI Symbol"/>
              <a:buChar char="⚫"/>
              <a:tabLst>
                <a:tab pos="650875" algn="l"/>
                <a:tab pos="651510" algn="l"/>
              </a:tabLst>
            </a:pPr>
            <a:r>
              <a:rPr lang="en-GB" sz="2150" spc="10" dirty="0">
                <a:cs typeface="Calibri"/>
              </a:rPr>
              <a:t>at</a:t>
            </a:r>
            <a:r>
              <a:rPr lang="en-GB" sz="2150" spc="-30" dirty="0">
                <a:cs typeface="Calibri"/>
              </a:rPr>
              <a:t> </a:t>
            </a:r>
            <a:r>
              <a:rPr lang="en-GB" sz="2150" spc="10" dirty="0">
                <a:cs typeface="Calibri"/>
              </a:rPr>
              <a:t>the</a:t>
            </a:r>
            <a:r>
              <a:rPr lang="en-GB" sz="2150" spc="80" dirty="0">
                <a:cs typeface="Calibri"/>
              </a:rPr>
              <a:t> </a:t>
            </a:r>
            <a:r>
              <a:rPr lang="en-GB" sz="2150" spc="10" dirty="0">
                <a:cs typeface="Calibri"/>
              </a:rPr>
              <a:t>“high</a:t>
            </a:r>
            <a:r>
              <a:rPr lang="en-GB" sz="2150" spc="20" dirty="0">
                <a:cs typeface="Calibri"/>
              </a:rPr>
              <a:t> </a:t>
            </a:r>
            <a:r>
              <a:rPr lang="en-GB" sz="2150" spc="-5" dirty="0">
                <a:cs typeface="Calibri"/>
              </a:rPr>
              <a:t>end”:</a:t>
            </a:r>
            <a:r>
              <a:rPr lang="en-GB" sz="2150" spc="120" dirty="0">
                <a:cs typeface="Calibri"/>
              </a:rPr>
              <a:t> </a:t>
            </a:r>
            <a:r>
              <a:rPr lang="en-GB" sz="2150" spc="5" dirty="0">
                <a:cs typeface="Calibri"/>
              </a:rPr>
              <a:t>scientific</a:t>
            </a:r>
            <a:r>
              <a:rPr lang="en-GB" sz="2150" spc="30" dirty="0">
                <a:cs typeface="Calibri"/>
              </a:rPr>
              <a:t> </a:t>
            </a:r>
            <a:r>
              <a:rPr lang="en-GB" sz="2150" spc="10" dirty="0">
                <a:cs typeface="Calibri"/>
              </a:rPr>
              <a:t>applications</a:t>
            </a:r>
            <a:endParaRPr lang="en-GB" sz="2150" dirty="0">
              <a:cs typeface="Calibri"/>
            </a:endParaRPr>
          </a:p>
          <a:p>
            <a:pPr marL="288925" indent="-276860">
              <a:lnSpc>
                <a:spcPct val="100000"/>
              </a:lnSpc>
              <a:spcBef>
                <a:spcPts val="575"/>
              </a:spcBef>
              <a:buClr>
                <a:srgbClr val="9BBA58"/>
              </a:buClr>
              <a:buFont typeface="Segoe UI Symbol"/>
              <a:buChar char="⚫"/>
              <a:tabLst>
                <a:tab pos="289560" algn="l"/>
              </a:tabLst>
            </a:pPr>
            <a:r>
              <a:rPr lang="en-GB" sz="2150" spc="5" dirty="0">
                <a:cs typeface="Calibri"/>
              </a:rPr>
              <a:t>Datasets</a:t>
            </a:r>
            <a:r>
              <a:rPr lang="en-GB" sz="2150" spc="25" dirty="0">
                <a:cs typeface="Calibri"/>
              </a:rPr>
              <a:t> </a:t>
            </a:r>
            <a:r>
              <a:rPr lang="en-GB" sz="2150" dirty="0">
                <a:cs typeface="Calibri"/>
              </a:rPr>
              <a:t>increasing</a:t>
            </a:r>
            <a:r>
              <a:rPr lang="en-GB" sz="2150" spc="130" dirty="0">
                <a:cs typeface="Calibri"/>
              </a:rPr>
              <a:t> </a:t>
            </a:r>
            <a:r>
              <a:rPr lang="en-GB" sz="2150" spc="20" dirty="0">
                <a:cs typeface="Calibri"/>
              </a:rPr>
              <a:t>in </a:t>
            </a:r>
            <a:r>
              <a:rPr lang="en-GB" sz="2150" spc="5" dirty="0">
                <a:cs typeface="Calibri"/>
              </a:rPr>
              <a:t>diversity</a:t>
            </a:r>
            <a:r>
              <a:rPr lang="en-GB" sz="2150" spc="25" dirty="0">
                <a:cs typeface="Calibri"/>
              </a:rPr>
              <a:t> </a:t>
            </a:r>
            <a:r>
              <a:rPr lang="en-GB" sz="2150" spc="5" dirty="0">
                <a:cs typeface="Calibri"/>
              </a:rPr>
              <a:t>and</a:t>
            </a:r>
            <a:r>
              <a:rPr lang="en-GB" sz="2150" spc="20" dirty="0">
                <a:cs typeface="Calibri"/>
              </a:rPr>
              <a:t> </a:t>
            </a:r>
            <a:r>
              <a:rPr lang="en-GB" sz="2150" dirty="0">
                <a:cs typeface="Calibri"/>
              </a:rPr>
              <a:t>volume.</a:t>
            </a:r>
          </a:p>
          <a:p>
            <a:pPr marL="651510" lvl="1" indent="-248285">
              <a:lnSpc>
                <a:spcPct val="100000"/>
              </a:lnSpc>
              <a:spcBef>
                <a:spcPts val="575"/>
              </a:spcBef>
              <a:buSzPct val="76744"/>
              <a:buFont typeface="Segoe UI Symbol"/>
              <a:buChar char="⚫"/>
              <a:tabLst>
                <a:tab pos="650875" algn="l"/>
                <a:tab pos="651510" algn="l"/>
              </a:tabLst>
            </a:pPr>
            <a:r>
              <a:rPr lang="en-GB" sz="2150" spc="10" dirty="0">
                <a:cs typeface="Calibri"/>
              </a:rPr>
              <a:t>Digital</a:t>
            </a:r>
            <a:r>
              <a:rPr lang="en-GB" sz="2150" spc="380" dirty="0">
                <a:cs typeface="Calibri"/>
              </a:rPr>
              <a:t> </a:t>
            </a:r>
            <a:r>
              <a:rPr lang="en-GB" sz="2150" spc="-5" dirty="0">
                <a:cs typeface="Calibri"/>
              </a:rPr>
              <a:t>libraries,</a:t>
            </a:r>
            <a:r>
              <a:rPr lang="en-GB" sz="2150" spc="345" dirty="0">
                <a:cs typeface="Calibri"/>
              </a:rPr>
              <a:t> </a:t>
            </a:r>
            <a:r>
              <a:rPr lang="en-GB" sz="2150" dirty="0">
                <a:cs typeface="Calibri"/>
              </a:rPr>
              <a:t>interactive</a:t>
            </a:r>
            <a:r>
              <a:rPr lang="en-GB" sz="2150" spc="310" dirty="0">
                <a:cs typeface="Calibri"/>
              </a:rPr>
              <a:t> </a:t>
            </a:r>
            <a:r>
              <a:rPr lang="en-GB" sz="2150" spc="10" dirty="0">
                <a:cs typeface="Calibri"/>
              </a:rPr>
              <a:t>video,</a:t>
            </a:r>
            <a:r>
              <a:rPr lang="en-GB" sz="2150" spc="340" dirty="0">
                <a:cs typeface="Calibri"/>
              </a:rPr>
              <a:t> </a:t>
            </a:r>
            <a:r>
              <a:rPr lang="en-GB" sz="2150" spc="20" dirty="0">
                <a:cs typeface="Calibri"/>
              </a:rPr>
              <a:t>Human</a:t>
            </a:r>
            <a:r>
              <a:rPr lang="en-GB" sz="2150" spc="325" dirty="0">
                <a:cs typeface="Calibri"/>
              </a:rPr>
              <a:t> </a:t>
            </a:r>
            <a:r>
              <a:rPr lang="en-GB" sz="2150" spc="30" dirty="0">
                <a:cs typeface="Calibri"/>
              </a:rPr>
              <a:t>Genome</a:t>
            </a:r>
            <a:r>
              <a:rPr lang="en-GB" sz="2150" spc="315" dirty="0">
                <a:cs typeface="Calibri"/>
              </a:rPr>
              <a:t> </a:t>
            </a:r>
            <a:r>
              <a:rPr lang="en-GB" sz="2150" spc="5" dirty="0">
                <a:cs typeface="Calibri"/>
              </a:rPr>
              <a:t>project,</a:t>
            </a:r>
            <a:r>
              <a:rPr lang="en-GB" sz="2150" spc="340" dirty="0">
                <a:cs typeface="Calibri"/>
              </a:rPr>
              <a:t> </a:t>
            </a:r>
            <a:r>
              <a:rPr lang="en-GB" sz="2150" spc="25" dirty="0">
                <a:cs typeface="Calibri"/>
              </a:rPr>
              <a:t>EOS</a:t>
            </a:r>
            <a:endParaRPr lang="en-GB" sz="2150" dirty="0">
              <a:cs typeface="Calibri"/>
            </a:endParaRPr>
          </a:p>
          <a:p>
            <a:pPr marL="651510">
              <a:lnSpc>
                <a:spcPct val="100000"/>
              </a:lnSpc>
              <a:spcBef>
                <a:spcPts val="125"/>
              </a:spcBef>
            </a:pPr>
            <a:r>
              <a:rPr lang="en-GB" sz="2150" spc="-10" dirty="0">
                <a:cs typeface="Calibri"/>
              </a:rPr>
              <a:t>project</a:t>
            </a:r>
            <a:endParaRPr lang="en-GB" sz="2150" dirty="0">
              <a:cs typeface="Calibri"/>
            </a:endParaRPr>
          </a:p>
          <a:p>
            <a:pPr marL="247650" marR="4207510" lvl="1" indent="-247650">
              <a:lnSpc>
                <a:spcPct val="100000"/>
              </a:lnSpc>
              <a:spcBef>
                <a:spcPts val="575"/>
              </a:spcBef>
              <a:buSzPct val="76744"/>
              <a:buFont typeface="Segoe UI Symbol"/>
              <a:buChar char="⚫"/>
              <a:tabLst>
                <a:tab pos="247650" algn="l"/>
                <a:tab pos="581025" algn="l"/>
                <a:tab pos="651510" algn="l"/>
              </a:tabLst>
            </a:pPr>
            <a:r>
              <a:rPr lang="en-GB" sz="2150" spc="-10" dirty="0">
                <a:cs typeface="Calibri"/>
              </a:rPr>
              <a:t>...	need</a:t>
            </a:r>
            <a:r>
              <a:rPr lang="en-GB" sz="2150" spc="145" dirty="0">
                <a:cs typeface="Calibri"/>
              </a:rPr>
              <a:t> </a:t>
            </a:r>
            <a:r>
              <a:rPr lang="en-GB" sz="2150" spc="-20" dirty="0">
                <a:cs typeface="Calibri"/>
              </a:rPr>
              <a:t>for</a:t>
            </a:r>
            <a:r>
              <a:rPr lang="en-GB" sz="2150" spc="85" dirty="0">
                <a:cs typeface="Calibri"/>
              </a:rPr>
              <a:t> </a:t>
            </a:r>
            <a:r>
              <a:rPr lang="en-GB" sz="2150" spc="20" dirty="0">
                <a:cs typeface="Calibri"/>
              </a:rPr>
              <a:t>DBMS</a:t>
            </a:r>
            <a:r>
              <a:rPr lang="en-GB" sz="2150" spc="10" dirty="0">
                <a:cs typeface="Calibri"/>
              </a:rPr>
              <a:t> </a:t>
            </a:r>
            <a:r>
              <a:rPr lang="en-GB" sz="2150" spc="5" dirty="0">
                <a:cs typeface="Calibri"/>
              </a:rPr>
              <a:t>exploding</a:t>
            </a:r>
            <a:endParaRPr lang="en-GB" sz="2150" dirty="0">
              <a:cs typeface="Calibri"/>
            </a:endParaRPr>
          </a:p>
          <a:p>
            <a:pPr marL="288925" marR="4242435" indent="-289560">
              <a:lnSpc>
                <a:spcPct val="100000"/>
              </a:lnSpc>
              <a:spcBef>
                <a:spcPts val="570"/>
              </a:spcBef>
              <a:buClr>
                <a:srgbClr val="9BBA58"/>
              </a:buClr>
              <a:buFont typeface="Segoe UI Symbol"/>
              <a:buChar char="⚫"/>
              <a:tabLst>
                <a:tab pos="289560" algn="l"/>
              </a:tabLst>
            </a:pPr>
            <a:r>
              <a:rPr lang="en-GB" sz="2150" spc="20" dirty="0">
                <a:cs typeface="Calibri"/>
              </a:rPr>
              <a:t>DBMS </a:t>
            </a:r>
            <a:r>
              <a:rPr lang="en-GB" sz="2150" spc="-10" dirty="0">
                <a:cs typeface="Calibri"/>
              </a:rPr>
              <a:t>encompasses</a:t>
            </a:r>
            <a:r>
              <a:rPr lang="en-GB" sz="2150" spc="310" dirty="0">
                <a:cs typeface="Calibri"/>
              </a:rPr>
              <a:t> </a:t>
            </a:r>
            <a:r>
              <a:rPr lang="en-GB" sz="2150" spc="-5" dirty="0">
                <a:cs typeface="Calibri"/>
              </a:rPr>
              <a:t>most</a:t>
            </a:r>
            <a:r>
              <a:rPr lang="en-GB" sz="2150" spc="135" dirty="0">
                <a:cs typeface="Calibri"/>
              </a:rPr>
              <a:t> </a:t>
            </a:r>
            <a:r>
              <a:rPr lang="en-GB" sz="2150" spc="-5" dirty="0" smtClean="0">
                <a:cs typeface="Calibri"/>
              </a:rPr>
              <a:t>of </a:t>
            </a:r>
            <a:r>
              <a:rPr lang="en-GB" sz="2150" spc="-30" dirty="0" smtClean="0">
                <a:cs typeface="Calibri"/>
              </a:rPr>
              <a:t>CS</a:t>
            </a:r>
            <a:endParaRPr lang="en-GB" sz="2150" dirty="0">
              <a:cs typeface="Calibri"/>
            </a:endParaRPr>
          </a:p>
          <a:p>
            <a:pPr marL="651510" lvl="1" indent="-248285">
              <a:lnSpc>
                <a:spcPct val="100000"/>
              </a:lnSpc>
              <a:spcBef>
                <a:spcPts val="575"/>
              </a:spcBef>
              <a:buSzPct val="76744"/>
              <a:buFont typeface="Segoe UI Symbol"/>
              <a:buChar char="⚫"/>
              <a:tabLst>
                <a:tab pos="650875" algn="l"/>
                <a:tab pos="651510" algn="l"/>
                <a:tab pos="3663950" algn="l"/>
              </a:tabLst>
            </a:pPr>
            <a:r>
              <a:rPr lang="en-GB" sz="2150" spc="-5" dirty="0">
                <a:cs typeface="Calibri"/>
              </a:rPr>
              <a:t>OS,</a:t>
            </a:r>
            <a:r>
              <a:rPr lang="en-GB" sz="2150" spc="105" dirty="0">
                <a:cs typeface="Calibri"/>
              </a:rPr>
              <a:t> </a:t>
            </a:r>
            <a:r>
              <a:rPr lang="en-GB" sz="2150" spc="5" dirty="0">
                <a:cs typeface="Calibri"/>
              </a:rPr>
              <a:t>languages,</a:t>
            </a:r>
            <a:r>
              <a:rPr lang="en-GB" sz="2150" spc="130" dirty="0">
                <a:cs typeface="Calibri"/>
              </a:rPr>
              <a:t> </a:t>
            </a:r>
            <a:r>
              <a:rPr lang="en-GB" sz="2150" spc="-25" dirty="0">
                <a:cs typeface="Calibri"/>
              </a:rPr>
              <a:t>theory,</a:t>
            </a:r>
            <a:r>
              <a:rPr lang="en-GB" sz="2150" spc="190" dirty="0">
                <a:cs typeface="Calibri"/>
              </a:rPr>
              <a:t> </a:t>
            </a:r>
            <a:r>
              <a:rPr lang="en-GB" sz="2150" dirty="0">
                <a:cs typeface="Calibri"/>
              </a:rPr>
              <a:t>AI,	</a:t>
            </a:r>
            <a:r>
              <a:rPr lang="en-GB" sz="2150" spc="5" dirty="0">
                <a:cs typeface="Calibri"/>
              </a:rPr>
              <a:t>multimedia,</a:t>
            </a:r>
            <a:r>
              <a:rPr lang="en-GB" sz="2150" spc="100" dirty="0">
                <a:cs typeface="Calibri"/>
              </a:rPr>
              <a:t> </a:t>
            </a:r>
            <a:r>
              <a:rPr lang="en-GB" sz="2150" spc="15" dirty="0">
                <a:cs typeface="Calibri"/>
              </a:rPr>
              <a:t>logic</a:t>
            </a:r>
            <a:endParaRPr lang="en-GB" sz="2150" dirty="0">
              <a:cs typeface="Calibri"/>
            </a:endParaRPr>
          </a:p>
        </p:txBody>
      </p:sp>
      <p:pic>
        <p:nvPicPr>
          <p:cNvPr id="9" name="object 9"/>
          <p:cNvPicPr/>
          <p:nvPr/>
        </p:nvPicPr>
        <p:blipFill>
          <a:blip r:embed="rId2"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26</a:t>
            </a:fld>
            <a:endParaRPr sz="1200">
              <a:latin typeface="Calibri"/>
              <a:cs typeface="Calibri"/>
            </a:endParaRPr>
          </a:p>
        </p:txBody>
      </p:sp>
      <p:sp>
        <p:nvSpPr>
          <p:cNvPr id="2" name="Slide Number Placeholder 1"/>
          <p:cNvSpPr>
            <a:spLocks noGrp="1"/>
          </p:cNvSpPr>
          <p:nvPr>
            <p:ph type="sldNum" sz="quarter" idx="7"/>
          </p:nvPr>
        </p:nvSpPr>
        <p:spPr/>
        <p:txBody>
          <a:bodyPr/>
          <a:lstStyle/>
          <a:p>
            <a:pPr marL="38100">
              <a:lnSpc>
                <a:spcPts val="1240"/>
              </a:lnSpc>
            </a:pPr>
            <a:fld id="{81D60167-4931-47E6-BA6A-407CBD079E47}" type="slidenum">
              <a:rPr lang="en-IN" smtClean="0"/>
              <a:t>26</a:t>
            </a:fld>
            <a:endParaRPr lang="en-IN" dirty="0"/>
          </a:p>
        </p:txBody>
      </p:sp>
    </p:spTree>
    <p:extLst>
      <p:ext uri="{BB962C8B-B14F-4D97-AF65-F5344CB8AC3E}">
        <p14:creationId xmlns:p14="http://schemas.microsoft.com/office/powerpoint/2010/main" val="5154855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a:off x="3376625" y="135968"/>
            <a:ext cx="4038600" cy="509114"/>
          </a:xfrm>
          <a:prstGeom prst="rect">
            <a:avLst/>
          </a:prstGeom>
        </p:spPr>
        <p:txBody>
          <a:bodyPr vert="horz" wrap="square" lIns="0" tIns="16510" rIns="0" bIns="0" rtlCol="0">
            <a:spAutoFit/>
          </a:bodyPr>
          <a:lstStyle/>
          <a:p>
            <a:pPr marL="12700">
              <a:lnSpc>
                <a:spcPct val="100000"/>
              </a:lnSpc>
              <a:spcBef>
                <a:spcPts val="130"/>
              </a:spcBef>
            </a:pPr>
            <a:r>
              <a:rPr lang="en-GB" b="1" spc="-15" dirty="0" smtClean="0"/>
              <a:t>Advantage of DBMS</a:t>
            </a:r>
            <a:endParaRPr b="1" spc="10" dirty="0">
              <a:latin typeface="Calibri"/>
              <a:cs typeface="Calibri"/>
            </a:endParaRPr>
          </a:p>
        </p:txBody>
      </p:sp>
      <p:sp>
        <p:nvSpPr>
          <p:cNvPr id="8" name="object 8"/>
          <p:cNvSpPr txBox="1"/>
          <p:nvPr/>
        </p:nvSpPr>
        <p:spPr>
          <a:xfrm>
            <a:off x="767396" y="1414575"/>
            <a:ext cx="7791769" cy="3370795"/>
          </a:xfrm>
          <a:prstGeom prst="rect">
            <a:avLst/>
          </a:prstGeom>
        </p:spPr>
        <p:txBody>
          <a:bodyPr vert="horz" wrap="square" lIns="0" tIns="94615" rIns="0" bIns="0" rtlCol="0">
            <a:spAutoFit/>
          </a:bodyPr>
          <a:lstStyle/>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Controlling Redundancy</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Restricting Unauthorized Access</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Provide storage structures for efficient query processing</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Backup and Recovery</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Support concurrent access</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Multiple user interfaces</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Represent complex relationship among data</a:t>
            </a:r>
          </a:p>
          <a:p>
            <a:pPr marL="288925" indent="-276860">
              <a:lnSpc>
                <a:spcPct val="100000"/>
              </a:lnSpc>
              <a:spcBef>
                <a:spcPts val="745"/>
              </a:spcBef>
              <a:buClr>
                <a:srgbClr val="9BBA58"/>
              </a:buClr>
              <a:buFont typeface="Segoe UI Symbol"/>
              <a:buChar char="⚫"/>
              <a:tabLst>
                <a:tab pos="289560" algn="l"/>
              </a:tabLst>
            </a:pPr>
            <a:r>
              <a:rPr lang="en-GB" sz="2150" dirty="0" smtClean="0">
                <a:cs typeface="Calibri"/>
              </a:rPr>
              <a:t>Enforcing Integrity constraints</a:t>
            </a:r>
          </a:p>
        </p:txBody>
      </p:sp>
      <p:pic>
        <p:nvPicPr>
          <p:cNvPr id="9" name="object 9"/>
          <p:cNvPicPr/>
          <p:nvPr/>
        </p:nvPicPr>
        <p:blipFill>
          <a:blip r:embed="rId2"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27</a:t>
            </a:fld>
            <a:endParaRPr sz="1200">
              <a:latin typeface="Calibri"/>
              <a:cs typeface="Calibri"/>
            </a:endParaRPr>
          </a:p>
        </p:txBody>
      </p:sp>
      <p:sp>
        <p:nvSpPr>
          <p:cNvPr id="2" name="Slide Number Placeholder 1"/>
          <p:cNvSpPr>
            <a:spLocks noGrp="1"/>
          </p:cNvSpPr>
          <p:nvPr>
            <p:ph type="sldNum" sz="quarter" idx="7"/>
          </p:nvPr>
        </p:nvSpPr>
        <p:spPr/>
        <p:txBody>
          <a:bodyPr/>
          <a:lstStyle/>
          <a:p>
            <a:pPr marL="38100">
              <a:lnSpc>
                <a:spcPts val="1240"/>
              </a:lnSpc>
            </a:pPr>
            <a:fld id="{81D60167-4931-47E6-BA6A-407CBD079E47}" type="slidenum">
              <a:rPr lang="en-IN" smtClean="0"/>
              <a:t>27</a:t>
            </a:fld>
            <a:endParaRPr lang="en-IN" dirty="0"/>
          </a:p>
        </p:txBody>
      </p:sp>
    </p:spTree>
    <p:extLst>
      <p:ext uri="{BB962C8B-B14F-4D97-AF65-F5344CB8AC3E}">
        <p14:creationId xmlns:p14="http://schemas.microsoft.com/office/powerpoint/2010/main" val="1411769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714750" y="0"/>
              <a:ext cx="31004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762375" y="0"/>
              <a:ext cx="3005201" cy="890524"/>
            </a:xfrm>
            <a:prstGeom prst="rect">
              <a:avLst/>
            </a:prstGeom>
          </p:spPr>
        </p:pic>
      </p:grpSp>
      <p:sp>
        <p:nvSpPr>
          <p:cNvPr id="7" name="object 7"/>
          <p:cNvSpPr txBox="1">
            <a:spLocks noGrp="1"/>
          </p:cNvSpPr>
          <p:nvPr>
            <p:ph type="title"/>
          </p:nvPr>
        </p:nvSpPr>
        <p:spPr>
          <a:xfrm>
            <a:off x="4026915" y="57785"/>
            <a:ext cx="2469515" cy="518159"/>
          </a:xfrm>
          <a:prstGeom prst="rect">
            <a:avLst/>
          </a:prstGeom>
        </p:spPr>
        <p:txBody>
          <a:bodyPr vert="horz" wrap="square" lIns="0" tIns="16510" rIns="0" bIns="0" rtlCol="0">
            <a:spAutoFit/>
          </a:bodyPr>
          <a:lstStyle/>
          <a:p>
            <a:pPr marL="12700">
              <a:lnSpc>
                <a:spcPct val="100000"/>
              </a:lnSpc>
              <a:spcBef>
                <a:spcPts val="130"/>
              </a:spcBef>
            </a:pPr>
            <a:r>
              <a:rPr b="1" spc="30" dirty="0">
                <a:latin typeface="Calibri"/>
                <a:cs typeface="Calibri"/>
              </a:rPr>
              <a:t>Files</a:t>
            </a:r>
            <a:r>
              <a:rPr b="1" spc="-165" dirty="0">
                <a:latin typeface="Calibri"/>
                <a:cs typeface="Calibri"/>
              </a:rPr>
              <a:t> </a:t>
            </a:r>
            <a:r>
              <a:rPr b="1" spc="-5" dirty="0">
                <a:latin typeface="Calibri"/>
                <a:cs typeface="Calibri"/>
              </a:rPr>
              <a:t>vs.</a:t>
            </a:r>
            <a:r>
              <a:rPr b="1" spc="-45" dirty="0">
                <a:latin typeface="Calibri"/>
                <a:cs typeface="Calibri"/>
              </a:rPr>
              <a:t> </a:t>
            </a:r>
            <a:r>
              <a:rPr b="1" spc="15" dirty="0">
                <a:latin typeface="Calibri"/>
                <a:cs typeface="Calibri"/>
              </a:rPr>
              <a:t>DBMS</a:t>
            </a:r>
          </a:p>
        </p:txBody>
      </p:sp>
      <p:sp>
        <p:nvSpPr>
          <p:cNvPr id="8" name="object 8"/>
          <p:cNvSpPr txBox="1"/>
          <p:nvPr/>
        </p:nvSpPr>
        <p:spPr>
          <a:xfrm>
            <a:off x="611822" y="1128712"/>
            <a:ext cx="8079740" cy="2741930"/>
          </a:xfrm>
          <a:prstGeom prst="rect">
            <a:avLst/>
          </a:prstGeom>
        </p:spPr>
        <p:txBody>
          <a:bodyPr vert="horz" wrap="square" lIns="0" tIns="43180" rIns="0" bIns="0" rtlCol="0">
            <a:spAutoFit/>
          </a:bodyPr>
          <a:lstStyle/>
          <a:p>
            <a:pPr marL="355600" marR="5080" indent="-343535" algn="just">
              <a:lnSpc>
                <a:spcPct val="91700"/>
              </a:lnSpc>
              <a:spcBef>
                <a:spcPts val="340"/>
              </a:spcBef>
              <a:buFont typeface="Arial MT"/>
              <a:buChar char="•"/>
              <a:tabLst>
                <a:tab pos="356235" algn="l"/>
              </a:tabLst>
            </a:pPr>
            <a:r>
              <a:rPr sz="2150" spc="10" dirty="0">
                <a:latin typeface="Calibri"/>
                <a:cs typeface="Calibri"/>
              </a:rPr>
              <a:t>Application </a:t>
            </a:r>
            <a:r>
              <a:rPr sz="2150" spc="-5" dirty="0">
                <a:latin typeface="Calibri"/>
                <a:cs typeface="Calibri"/>
              </a:rPr>
              <a:t>must </a:t>
            </a:r>
            <a:r>
              <a:rPr sz="2150" spc="10" dirty="0">
                <a:latin typeface="Calibri"/>
                <a:cs typeface="Calibri"/>
              </a:rPr>
              <a:t>stage </a:t>
            </a:r>
            <a:r>
              <a:rPr sz="2150" dirty="0">
                <a:latin typeface="Calibri"/>
                <a:cs typeface="Calibri"/>
              </a:rPr>
              <a:t>large </a:t>
            </a:r>
            <a:r>
              <a:rPr sz="2150" spc="5" dirty="0">
                <a:latin typeface="Calibri"/>
                <a:cs typeface="Calibri"/>
              </a:rPr>
              <a:t>datasets </a:t>
            </a:r>
            <a:r>
              <a:rPr sz="2150" spc="10" dirty="0">
                <a:latin typeface="Calibri"/>
                <a:cs typeface="Calibri"/>
              </a:rPr>
              <a:t>between </a:t>
            </a:r>
            <a:r>
              <a:rPr sz="2150" spc="15" dirty="0">
                <a:latin typeface="Calibri"/>
                <a:cs typeface="Calibri"/>
              </a:rPr>
              <a:t>main </a:t>
            </a:r>
            <a:r>
              <a:rPr sz="2150" spc="20" dirty="0">
                <a:latin typeface="Calibri"/>
                <a:cs typeface="Calibri"/>
              </a:rPr>
              <a:t>memory </a:t>
            </a:r>
            <a:r>
              <a:rPr sz="2150" spc="5" dirty="0">
                <a:latin typeface="Calibri"/>
                <a:cs typeface="Calibri"/>
              </a:rPr>
              <a:t>and </a:t>
            </a:r>
            <a:r>
              <a:rPr sz="2150" spc="10" dirty="0">
                <a:latin typeface="Calibri"/>
                <a:cs typeface="Calibri"/>
              </a:rPr>
              <a:t> secondary</a:t>
            </a:r>
            <a:r>
              <a:rPr sz="2150" spc="15" dirty="0">
                <a:latin typeface="Calibri"/>
                <a:cs typeface="Calibri"/>
              </a:rPr>
              <a:t> </a:t>
            </a:r>
            <a:r>
              <a:rPr sz="2150" spc="5" dirty="0">
                <a:latin typeface="Calibri"/>
                <a:cs typeface="Calibri"/>
              </a:rPr>
              <a:t>storage</a:t>
            </a:r>
            <a:r>
              <a:rPr sz="2150" spc="10" dirty="0">
                <a:latin typeface="Calibri"/>
                <a:cs typeface="Calibri"/>
              </a:rPr>
              <a:t> (e.g.,</a:t>
            </a:r>
            <a:r>
              <a:rPr sz="2150" spc="15" dirty="0">
                <a:latin typeface="Calibri"/>
                <a:cs typeface="Calibri"/>
              </a:rPr>
              <a:t> </a:t>
            </a:r>
            <a:r>
              <a:rPr sz="2150" spc="10" dirty="0">
                <a:latin typeface="Calibri"/>
                <a:cs typeface="Calibri"/>
              </a:rPr>
              <a:t>buffering,</a:t>
            </a:r>
            <a:r>
              <a:rPr sz="2150" spc="15" dirty="0">
                <a:latin typeface="Calibri"/>
                <a:cs typeface="Calibri"/>
              </a:rPr>
              <a:t> page-oriented</a:t>
            </a:r>
            <a:r>
              <a:rPr sz="2150" spc="20" dirty="0">
                <a:latin typeface="Calibri"/>
                <a:cs typeface="Calibri"/>
              </a:rPr>
              <a:t> access,</a:t>
            </a:r>
            <a:r>
              <a:rPr sz="2150" spc="25" dirty="0">
                <a:latin typeface="Calibri"/>
                <a:cs typeface="Calibri"/>
              </a:rPr>
              <a:t> </a:t>
            </a:r>
            <a:r>
              <a:rPr sz="2150" spc="15" dirty="0">
                <a:latin typeface="Calibri"/>
                <a:cs typeface="Calibri"/>
              </a:rPr>
              <a:t>32-bit </a:t>
            </a:r>
            <a:r>
              <a:rPr sz="2150" spc="20" dirty="0">
                <a:latin typeface="Calibri"/>
                <a:cs typeface="Calibri"/>
              </a:rPr>
              <a:t> </a:t>
            </a:r>
            <a:r>
              <a:rPr sz="2150" dirty="0">
                <a:latin typeface="Calibri"/>
                <a:cs typeface="Calibri"/>
              </a:rPr>
              <a:t>addressing,</a:t>
            </a:r>
            <a:r>
              <a:rPr sz="2150" spc="170" dirty="0">
                <a:latin typeface="Calibri"/>
                <a:cs typeface="Calibri"/>
              </a:rPr>
              <a:t> </a:t>
            </a:r>
            <a:r>
              <a:rPr sz="2150" spc="-5" dirty="0">
                <a:latin typeface="Calibri"/>
                <a:cs typeface="Calibri"/>
              </a:rPr>
              <a:t>etc.)</a:t>
            </a:r>
            <a:endParaRPr sz="2150">
              <a:latin typeface="Calibri"/>
              <a:cs typeface="Calibri"/>
            </a:endParaRPr>
          </a:p>
          <a:p>
            <a:pPr marL="355600" indent="-343535" algn="just">
              <a:lnSpc>
                <a:spcPct val="100000"/>
              </a:lnSpc>
              <a:spcBef>
                <a:spcPts val="345"/>
              </a:spcBef>
              <a:buFont typeface="Arial MT"/>
              <a:buChar char="•"/>
              <a:tabLst>
                <a:tab pos="356235" algn="l"/>
              </a:tabLst>
            </a:pPr>
            <a:r>
              <a:rPr sz="2150" dirty="0">
                <a:latin typeface="Calibri"/>
                <a:cs typeface="Calibri"/>
              </a:rPr>
              <a:t>Special</a:t>
            </a:r>
            <a:r>
              <a:rPr sz="2150" spc="125" dirty="0">
                <a:latin typeface="Calibri"/>
                <a:cs typeface="Calibri"/>
              </a:rPr>
              <a:t> </a:t>
            </a:r>
            <a:r>
              <a:rPr sz="2150" spc="-5" dirty="0">
                <a:latin typeface="Calibri"/>
                <a:cs typeface="Calibri"/>
              </a:rPr>
              <a:t>code</a:t>
            </a:r>
            <a:r>
              <a:rPr sz="2150" spc="70" dirty="0">
                <a:latin typeface="Calibri"/>
                <a:cs typeface="Calibri"/>
              </a:rPr>
              <a:t> </a:t>
            </a:r>
            <a:r>
              <a:rPr sz="2150" spc="-20" dirty="0">
                <a:latin typeface="Calibri"/>
                <a:cs typeface="Calibri"/>
              </a:rPr>
              <a:t>for</a:t>
            </a:r>
            <a:r>
              <a:rPr sz="2150" spc="100" dirty="0">
                <a:latin typeface="Calibri"/>
                <a:cs typeface="Calibri"/>
              </a:rPr>
              <a:t> </a:t>
            </a:r>
            <a:r>
              <a:rPr sz="2150" spc="-10" dirty="0">
                <a:latin typeface="Calibri"/>
                <a:cs typeface="Calibri"/>
              </a:rPr>
              <a:t>different</a:t>
            </a:r>
            <a:r>
              <a:rPr sz="2150" spc="50" dirty="0">
                <a:latin typeface="Calibri"/>
                <a:cs typeface="Calibri"/>
              </a:rPr>
              <a:t> </a:t>
            </a:r>
            <a:r>
              <a:rPr sz="2150" spc="-5" dirty="0">
                <a:latin typeface="Calibri"/>
                <a:cs typeface="Calibri"/>
              </a:rPr>
              <a:t>queries</a:t>
            </a:r>
            <a:endParaRPr sz="2150">
              <a:latin typeface="Calibri"/>
              <a:cs typeface="Calibri"/>
            </a:endParaRPr>
          </a:p>
          <a:p>
            <a:pPr marL="355600" indent="-343535" algn="just">
              <a:lnSpc>
                <a:spcPts val="2455"/>
              </a:lnSpc>
              <a:spcBef>
                <a:spcPts val="350"/>
              </a:spcBef>
              <a:buFont typeface="Arial MT"/>
              <a:buChar char="•"/>
              <a:tabLst>
                <a:tab pos="356235" algn="l"/>
              </a:tabLst>
            </a:pPr>
            <a:r>
              <a:rPr sz="2150" dirty="0">
                <a:latin typeface="Calibri"/>
                <a:cs typeface="Calibri"/>
              </a:rPr>
              <a:t>Must</a:t>
            </a:r>
            <a:r>
              <a:rPr sz="2150" spc="445" dirty="0">
                <a:latin typeface="Calibri"/>
                <a:cs typeface="Calibri"/>
              </a:rPr>
              <a:t> </a:t>
            </a:r>
            <a:r>
              <a:rPr sz="2150" spc="-5" dirty="0">
                <a:latin typeface="Calibri"/>
                <a:cs typeface="Calibri"/>
              </a:rPr>
              <a:t>protect</a:t>
            </a:r>
            <a:r>
              <a:rPr sz="2150" spc="440" dirty="0">
                <a:latin typeface="Calibri"/>
                <a:cs typeface="Calibri"/>
              </a:rPr>
              <a:t> </a:t>
            </a:r>
            <a:r>
              <a:rPr sz="2150" spc="10" dirty="0">
                <a:latin typeface="Calibri"/>
                <a:cs typeface="Calibri"/>
              </a:rPr>
              <a:t>data</a:t>
            </a:r>
            <a:r>
              <a:rPr sz="2150" spc="430" dirty="0">
                <a:latin typeface="Calibri"/>
                <a:cs typeface="Calibri"/>
              </a:rPr>
              <a:t> </a:t>
            </a:r>
            <a:r>
              <a:rPr sz="2150" dirty="0">
                <a:latin typeface="Calibri"/>
                <a:cs typeface="Calibri"/>
              </a:rPr>
              <a:t>from</a:t>
            </a:r>
            <a:r>
              <a:rPr sz="2150" spc="420" dirty="0">
                <a:latin typeface="Calibri"/>
                <a:cs typeface="Calibri"/>
              </a:rPr>
              <a:t> </a:t>
            </a:r>
            <a:r>
              <a:rPr sz="2150" dirty="0">
                <a:latin typeface="Calibri"/>
                <a:cs typeface="Calibri"/>
              </a:rPr>
              <a:t>inconsistency</a:t>
            </a:r>
            <a:r>
              <a:rPr sz="2150" spc="430" dirty="0">
                <a:latin typeface="Calibri"/>
                <a:cs typeface="Calibri"/>
              </a:rPr>
              <a:t> </a:t>
            </a:r>
            <a:r>
              <a:rPr sz="2150" spc="20" dirty="0">
                <a:latin typeface="Calibri"/>
                <a:cs typeface="Calibri"/>
              </a:rPr>
              <a:t>due</a:t>
            </a:r>
            <a:r>
              <a:rPr sz="2150" spc="400" dirty="0">
                <a:latin typeface="Calibri"/>
                <a:cs typeface="Calibri"/>
              </a:rPr>
              <a:t> </a:t>
            </a:r>
            <a:r>
              <a:rPr sz="2150" spc="20" dirty="0">
                <a:latin typeface="Calibri"/>
                <a:cs typeface="Calibri"/>
              </a:rPr>
              <a:t>to</a:t>
            </a:r>
            <a:r>
              <a:rPr sz="2150" spc="400" dirty="0">
                <a:latin typeface="Calibri"/>
                <a:cs typeface="Calibri"/>
              </a:rPr>
              <a:t> </a:t>
            </a:r>
            <a:r>
              <a:rPr sz="2150" spc="10" dirty="0">
                <a:latin typeface="Calibri"/>
                <a:cs typeface="Calibri"/>
              </a:rPr>
              <a:t>multiple</a:t>
            </a:r>
            <a:r>
              <a:rPr sz="2150" spc="405" dirty="0">
                <a:latin typeface="Calibri"/>
                <a:cs typeface="Calibri"/>
              </a:rPr>
              <a:t> </a:t>
            </a:r>
            <a:r>
              <a:rPr sz="2150" dirty="0">
                <a:latin typeface="Calibri"/>
                <a:cs typeface="Calibri"/>
              </a:rPr>
              <a:t>concurrent</a:t>
            </a:r>
            <a:endParaRPr sz="2150">
              <a:latin typeface="Calibri"/>
              <a:cs typeface="Calibri"/>
            </a:endParaRPr>
          </a:p>
          <a:p>
            <a:pPr marL="355600">
              <a:lnSpc>
                <a:spcPts val="2455"/>
              </a:lnSpc>
            </a:pPr>
            <a:r>
              <a:rPr sz="2150" spc="-10" dirty="0">
                <a:latin typeface="Calibri"/>
                <a:cs typeface="Calibri"/>
              </a:rPr>
              <a:t>users</a:t>
            </a:r>
            <a:endParaRPr sz="2150">
              <a:latin typeface="Calibri"/>
              <a:cs typeface="Calibri"/>
            </a:endParaRPr>
          </a:p>
          <a:p>
            <a:pPr marL="355600" indent="-343535">
              <a:lnSpc>
                <a:spcPct val="100000"/>
              </a:lnSpc>
              <a:spcBef>
                <a:spcPts val="350"/>
              </a:spcBef>
              <a:buFont typeface="Arial MT"/>
              <a:buChar char="•"/>
              <a:tabLst>
                <a:tab pos="355600" algn="l"/>
                <a:tab pos="356235" algn="l"/>
              </a:tabLst>
            </a:pPr>
            <a:r>
              <a:rPr sz="2150" spc="-20" dirty="0">
                <a:latin typeface="Calibri"/>
                <a:cs typeface="Calibri"/>
              </a:rPr>
              <a:t>Crash</a:t>
            </a:r>
            <a:r>
              <a:rPr sz="2150" spc="145" dirty="0">
                <a:latin typeface="Calibri"/>
                <a:cs typeface="Calibri"/>
              </a:rPr>
              <a:t> </a:t>
            </a:r>
            <a:r>
              <a:rPr sz="2150" spc="-10" dirty="0">
                <a:latin typeface="Calibri"/>
                <a:cs typeface="Calibri"/>
              </a:rPr>
              <a:t>recovery</a:t>
            </a:r>
            <a:endParaRPr sz="2150">
              <a:latin typeface="Calibri"/>
              <a:cs typeface="Calibri"/>
            </a:endParaRPr>
          </a:p>
          <a:p>
            <a:pPr marL="355600" indent="-343535">
              <a:lnSpc>
                <a:spcPct val="100000"/>
              </a:lnSpc>
              <a:spcBef>
                <a:spcPts val="350"/>
              </a:spcBef>
              <a:buFont typeface="Arial MT"/>
              <a:buChar char="•"/>
              <a:tabLst>
                <a:tab pos="355600" algn="l"/>
                <a:tab pos="356235" algn="l"/>
              </a:tabLst>
            </a:pPr>
            <a:r>
              <a:rPr sz="2150" dirty="0">
                <a:latin typeface="Calibri"/>
                <a:cs typeface="Calibri"/>
              </a:rPr>
              <a:t>Security</a:t>
            </a:r>
            <a:r>
              <a:rPr sz="2150" spc="95" dirty="0">
                <a:latin typeface="Calibri"/>
                <a:cs typeface="Calibri"/>
              </a:rPr>
              <a:t> </a:t>
            </a:r>
            <a:r>
              <a:rPr sz="2150" spc="5" dirty="0">
                <a:latin typeface="Calibri"/>
                <a:cs typeface="Calibri"/>
              </a:rPr>
              <a:t>and</a:t>
            </a:r>
            <a:r>
              <a:rPr sz="2150" spc="85" dirty="0">
                <a:latin typeface="Calibri"/>
                <a:cs typeface="Calibri"/>
              </a:rPr>
              <a:t> </a:t>
            </a:r>
            <a:r>
              <a:rPr sz="2150" spc="-10" dirty="0">
                <a:latin typeface="Calibri"/>
                <a:cs typeface="Calibri"/>
              </a:rPr>
              <a:t>access</a:t>
            </a:r>
            <a:r>
              <a:rPr sz="2150" spc="160" dirty="0">
                <a:latin typeface="Calibri"/>
                <a:cs typeface="Calibri"/>
              </a:rPr>
              <a:t> </a:t>
            </a:r>
            <a:r>
              <a:rPr sz="2150" spc="-5" dirty="0">
                <a:latin typeface="Calibri"/>
                <a:cs typeface="Calibri"/>
              </a:rPr>
              <a:t>control</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28</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28</a:t>
            </a:fld>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14450" y="0"/>
            <a:ext cx="7829550" cy="957580"/>
            <a:chOff x="1314450" y="0"/>
            <a:chExt cx="7829550" cy="957580"/>
          </a:xfrm>
        </p:grpSpPr>
        <p:pic>
          <p:nvPicPr>
            <p:cNvPr id="3" name="object 3"/>
            <p:cNvPicPr/>
            <p:nvPr/>
          </p:nvPicPr>
          <p:blipFill>
            <a:blip r:embed="rId2" cstate="print"/>
            <a:stretch>
              <a:fillRect/>
            </a:stretch>
          </p:blipFill>
          <p:spPr>
            <a:xfrm>
              <a:off x="1314450" y="0"/>
              <a:ext cx="7829550" cy="747999"/>
            </a:xfrm>
            <a:prstGeom prst="rect">
              <a:avLst/>
            </a:prstGeom>
          </p:spPr>
        </p:pic>
        <p:pic>
          <p:nvPicPr>
            <p:cNvPr id="4" name="object 4"/>
            <p:cNvPicPr/>
            <p:nvPr/>
          </p:nvPicPr>
          <p:blipFill>
            <a:blip r:embed="rId3" cstate="print"/>
            <a:stretch>
              <a:fillRect/>
            </a:stretch>
          </p:blipFill>
          <p:spPr>
            <a:xfrm>
              <a:off x="2438400" y="0"/>
              <a:ext cx="5615051" cy="957199"/>
            </a:xfrm>
            <a:prstGeom prst="rect">
              <a:avLst/>
            </a:prstGeom>
          </p:spPr>
        </p:pic>
        <p:pic>
          <p:nvPicPr>
            <p:cNvPr id="5" name="object 5"/>
            <p:cNvPicPr/>
            <p:nvPr/>
          </p:nvPicPr>
          <p:blipFill>
            <a:blip r:embed="rId4" cstate="print"/>
            <a:stretch>
              <a:fillRect/>
            </a:stretch>
          </p:blipFill>
          <p:spPr>
            <a:xfrm>
              <a:off x="1347851" y="4825"/>
              <a:ext cx="7772400" cy="685800"/>
            </a:xfrm>
            <a:prstGeom prst="rect">
              <a:avLst/>
            </a:prstGeom>
          </p:spPr>
        </p:pic>
        <p:sp>
          <p:nvSpPr>
            <p:cNvPr id="6" name="object 6"/>
            <p:cNvSpPr/>
            <p:nvPr/>
          </p:nvSpPr>
          <p:spPr>
            <a:xfrm>
              <a:off x="1347851" y="4825"/>
              <a:ext cx="7772400" cy="685800"/>
            </a:xfrm>
            <a:custGeom>
              <a:avLst/>
              <a:gdLst/>
              <a:ahLst/>
              <a:cxnLst/>
              <a:rect l="l" t="t" r="r" b="b"/>
              <a:pathLst>
                <a:path w="7772400" h="685800">
                  <a:moveTo>
                    <a:pt x="0" y="685800"/>
                  </a:moveTo>
                  <a:lnTo>
                    <a:pt x="7772400" y="685800"/>
                  </a:lnTo>
                  <a:lnTo>
                    <a:pt x="7772400" y="0"/>
                  </a:lnTo>
                  <a:lnTo>
                    <a:pt x="0" y="0"/>
                  </a:lnTo>
                  <a:lnTo>
                    <a:pt x="0" y="685800"/>
                  </a:lnTo>
                  <a:close/>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486025" y="0"/>
              <a:ext cx="5519801" cy="890524"/>
            </a:xfrm>
            <a:prstGeom prst="rect">
              <a:avLst/>
            </a:prstGeom>
          </p:spPr>
        </p:pic>
      </p:grpSp>
      <p:sp>
        <p:nvSpPr>
          <p:cNvPr id="8" name="object 8"/>
          <p:cNvSpPr txBox="1">
            <a:spLocks noGrp="1"/>
          </p:cNvSpPr>
          <p:nvPr>
            <p:ph type="title"/>
          </p:nvPr>
        </p:nvSpPr>
        <p:spPr>
          <a:xfrm>
            <a:off x="2743200" y="57785"/>
            <a:ext cx="498792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Purpose</a:t>
            </a:r>
            <a:r>
              <a:rPr b="1" spc="-40" dirty="0">
                <a:latin typeface="Calibri"/>
                <a:cs typeface="Calibri"/>
              </a:rPr>
              <a:t> </a:t>
            </a:r>
            <a:r>
              <a:rPr b="1" spc="5" dirty="0">
                <a:latin typeface="Calibri"/>
                <a:cs typeface="Calibri"/>
              </a:rPr>
              <a:t>of</a:t>
            </a:r>
            <a:r>
              <a:rPr b="1" spc="-35" dirty="0">
                <a:latin typeface="Calibri"/>
                <a:cs typeface="Calibri"/>
              </a:rPr>
              <a:t> </a:t>
            </a:r>
            <a:r>
              <a:rPr b="1" dirty="0">
                <a:latin typeface="Calibri"/>
                <a:cs typeface="Calibri"/>
              </a:rPr>
              <a:t>Database</a:t>
            </a:r>
            <a:r>
              <a:rPr b="1" spc="-105" dirty="0">
                <a:latin typeface="Calibri"/>
                <a:cs typeface="Calibri"/>
              </a:rPr>
              <a:t> </a:t>
            </a:r>
            <a:r>
              <a:rPr b="1" spc="-15" dirty="0">
                <a:latin typeface="Calibri"/>
                <a:cs typeface="Calibri"/>
              </a:rPr>
              <a:t>Systems</a:t>
            </a:r>
          </a:p>
        </p:txBody>
      </p:sp>
      <p:sp>
        <p:nvSpPr>
          <p:cNvPr id="9" name="object 9"/>
          <p:cNvSpPr txBox="1"/>
          <p:nvPr/>
        </p:nvSpPr>
        <p:spPr>
          <a:xfrm>
            <a:off x="612775" y="1006157"/>
            <a:ext cx="8076565" cy="4993005"/>
          </a:xfrm>
          <a:prstGeom prst="rect">
            <a:avLst/>
          </a:prstGeom>
        </p:spPr>
        <p:txBody>
          <a:bodyPr vert="horz" wrap="square" lIns="0" tIns="635" rIns="0" bIns="0" rtlCol="0">
            <a:spAutoFit/>
          </a:bodyPr>
          <a:lstStyle/>
          <a:p>
            <a:pPr marL="288925" marR="12700" indent="-276860">
              <a:lnSpc>
                <a:spcPct val="104700"/>
              </a:lnSpc>
              <a:spcBef>
                <a:spcPts val="5"/>
              </a:spcBef>
              <a:buClr>
                <a:srgbClr val="9BBA58"/>
              </a:buClr>
              <a:buFont typeface="Segoe UI Symbol"/>
              <a:buChar char="⚫"/>
              <a:tabLst>
                <a:tab pos="289560" algn="l"/>
              </a:tabLst>
            </a:pPr>
            <a:r>
              <a:rPr sz="2150" spc="-5" dirty="0">
                <a:latin typeface="Calibri"/>
                <a:cs typeface="Calibri"/>
              </a:rPr>
              <a:t>In</a:t>
            </a:r>
            <a:r>
              <a:rPr sz="2150" spc="95" dirty="0">
                <a:latin typeface="Calibri"/>
                <a:cs typeface="Calibri"/>
              </a:rPr>
              <a:t> </a:t>
            </a:r>
            <a:r>
              <a:rPr sz="2150" spc="10" dirty="0">
                <a:latin typeface="Calibri"/>
                <a:cs typeface="Calibri"/>
              </a:rPr>
              <a:t>the</a:t>
            </a:r>
            <a:r>
              <a:rPr sz="2150" spc="160" dirty="0">
                <a:latin typeface="Calibri"/>
                <a:cs typeface="Calibri"/>
              </a:rPr>
              <a:t> </a:t>
            </a:r>
            <a:r>
              <a:rPr sz="2150" spc="5" dirty="0">
                <a:latin typeface="Calibri"/>
                <a:cs typeface="Calibri"/>
              </a:rPr>
              <a:t>early</a:t>
            </a:r>
            <a:r>
              <a:rPr sz="2150" spc="105" dirty="0">
                <a:latin typeface="Calibri"/>
                <a:cs typeface="Calibri"/>
              </a:rPr>
              <a:t> </a:t>
            </a:r>
            <a:r>
              <a:rPr sz="2150" dirty="0">
                <a:latin typeface="Calibri"/>
                <a:cs typeface="Calibri"/>
              </a:rPr>
              <a:t>days,</a:t>
            </a:r>
            <a:r>
              <a:rPr sz="2150" spc="95" dirty="0">
                <a:latin typeface="Calibri"/>
                <a:cs typeface="Calibri"/>
              </a:rPr>
              <a:t> </a:t>
            </a:r>
            <a:r>
              <a:rPr sz="2150" spc="15" dirty="0">
                <a:latin typeface="Calibri"/>
                <a:cs typeface="Calibri"/>
              </a:rPr>
              <a:t>database</a:t>
            </a:r>
            <a:r>
              <a:rPr sz="2150" spc="95" dirty="0">
                <a:latin typeface="Calibri"/>
                <a:cs typeface="Calibri"/>
              </a:rPr>
              <a:t> </a:t>
            </a:r>
            <a:r>
              <a:rPr sz="2150" spc="5" dirty="0">
                <a:latin typeface="Calibri"/>
                <a:cs typeface="Calibri"/>
              </a:rPr>
              <a:t>applications</a:t>
            </a:r>
            <a:r>
              <a:rPr sz="2150" spc="100" dirty="0">
                <a:latin typeface="Calibri"/>
                <a:cs typeface="Calibri"/>
              </a:rPr>
              <a:t> </a:t>
            </a:r>
            <a:r>
              <a:rPr sz="2150" spc="20" dirty="0">
                <a:latin typeface="Calibri"/>
                <a:cs typeface="Calibri"/>
              </a:rPr>
              <a:t>were</a:t>
            </a:r>
            <a:r>
              <a:rPr sz="2150" spc="85" dirty="0">
                <a:latin typeface="Calibri"/>
                <a:cs typeface="Calibri"/>
              </a:rPr>
              <a:t> </a:t>
            </a:r>
            <a:r>
              <a:rPr sz="2150" spc="10" dirty="0">
                <a:latin typeface="Calibri"/>
                <a:cs typeface="Calibri"/>
              </a:rPr>
              <a:t>built</a:t>
            </a:r>
            <a:r>
              <a:rPr sz="2150" spc="140" dirty="0">
                <a:latin typeface="Calibri"/>
                <a:cs typeface="Calibri"/>
              </a:rPr>
              <a:t> </a:t>
            </a:r>
            <a:r>
              <a:rPr sz="2150" spc="5" dirty="0">
                <a:latin typeface="Calibri"/>
                <a:cs typeface="Calibri"/>
              </a:rPr>
              <a:t>directly</a:t>
            </a:r>
            <a:r>
              <a:rPr sz="2150" spc="125" dirty="0">
                <a:latin typeface="Calibri"/>
                <a:cs typeface="Calibri"/>
              </a:rPr>
              <a:t> </a:t>
            </a:r>
            <a:r>
              <a:rPr sz="2150" dirty="0">
                <a:latin typeface="Calibri"/>
                <a:cs typeface="Calibri"/>
              </a:rPr>
              <a:t>on</a:t>
            </a:r>
            <a:r>
              <a:rPr sz="2150" spc="95" dirty="0">
                <a:latin typeface="Calibri"/>
                <a:cs typeface="Calibri"/>
              </a:rPr>
              <a:t> </a:t>
            </a:r>
            <a:r>
              <a:rPr sz="2150" spc="30" dirty="0">
                <a:latin typeface="Calibri"/>
                <a:cs typeface="Calibri"/>
              </a:rPr>
              <a:t>top</a:t>
            </a:r>
            <a:r>
              <a:rPr sz="2150" spc="105" dirty="0">
                <a:latin typeface="Calibri"/>
                <a:cs typeface="Calibri"/>
              </a:rPr>
              <a:t> </a:t>
            </a:r>
            <a:r>
              <a:rPr sz="2150" spc="-15" dirty="0">
                <a:latin typeface="Calibri"/>
                <a:cs typeface="Calibri"/>
              </a:rPr>
              <a:t>of </a:t>
            </a:r>
            <a:r>
              <a:rPr sz="2150" spc="-470" dirty="0">
                <a:latin typeface="Calibri"/>
                <a:cs typeface="Calibri"/>
              </a:rPr>
              <a:t> </a:t>
            </a:r>
            <a:r>
              <a:rPr sz="2150" spc="15" dirty="0">
                <a:latin typeface="Calibri"/>
                <a:cs typeface="Calibri"/>
              </a:rPr>
              <a:t>file</a:t>
            </a:r>
            <a:r>
              <a:rPr sz="2150" spc="10" dirty="0">
                <a:latin typeface="Calibri"/>
                <a:cs typeface="Calibri"/>
              </a:rPr>
              <a:t> </a:t>
            </a:r>
            <a:r>
              <a:rPr sz="2150" spc="-15" dirty="0">
                <a:latin typeface="Calibri"/>
                <a:cs typeface="Calibri"/>
              </a:rPr>
              <a:t>systems</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dirty="0">
                <a:latin typeface="Calibri"/>
                <a:cs typeface="Calibri"/>
              </a:rPr>
              <a:t>Drawbacks</a:t>
            </a:r>
            <a:r>
              <a:rPr sz="2150" spc="90" dirty="0">
                <a:latin typeface="Calibri"/>
                <a:cs typeface="Calibri"/>
              </a:rPr>
              <a:t> </a:t>
            </a:r>
            <a:r>
              <a:rPr sz="2150" spc="-5" dirty="0">
                <a:latin typeface="Calibri"/>
                <a:cs typeface="Calibri"/>
              </a:rPr>
              <a:t>of</a:t>
            </a:r>
            <a:r>
              <a:rPr sz="2150" spc="40" dirty="0">
                <a:latin typeface="Calibri"/>
                <a:cs typeface="Calibri"/>
              </a:rPr>
              <a:t> </a:t>
            </a:r>
            <a:r>
              <a:rPr sz="2150" dirty="0">
                <a:latin typeface="Calibri"/>
                <a:cs typeface="Calibri"/>
              </a:rPr>
              <a:t>using</a:t>
            </a:r>
            <a:r>
              <a:rPr sz="2150" spc="135" dirty="0">
                <a:latin typeface="Calibri"/>
                <a:cs typeface="Calibri"/>
              </a:rPr>
              <a:t> </a:t>
            </a:r>
            <a:r>
              <a:rPr sz="2150" spc="20" dirty="0">
                <a:latin typeface="Calibri"/>
                <a:cs typeface="Calibri"/>
              </a:rPr>
              <a:t>file</a:t>
            </a:r>
            <a:r>
              <a:rPr sz="2150" spc="-65" dirty="0">
                <a:latin typeface="Calibri"/>
                <a:cs typeface="Calibri"/>
              </a:rPr>
              <a:t> </a:t>
            </a:r>
            <a:r>
              <a:rPr sz="2150" spc="-15" dirty="0">
                <a:latin typeface="Calibri"/>
                <a:cs typeface="Calibri"/>
              </a:rPr>
              <a:t>systems</a:t>
            </a:r>
            <a:r>
              <a:rPr sz="2150" spc="165" dirty="0">
                <a:latin typeface="Calibri"/>
                <a:cs typeface="Calibri"/>
              </a:rPr>
              <a:t> </a:t>
            </a:r>
            <a:r>
              <a:rPr sz="2150" spc="20" dirty="0">
                <a:latin typeface="Calibri"/>
                <a:cs typeface="Calibri"/>
              </a:rPr>
              <a:t>to</a:t>
            </a:r>
            <a:r>
              <a:rPr sz="2150" spc="10" dirty="0">
                <a:latin typeface="Calibri"/>
                <a:cs typeface="Calibri"/>
              </a:rPr>
              <a:t> </a:t>
            </a:r>
            <a:r>
              <a:rPr sz="2150" dirty="0">
                <a:latin typeface="Calibri"/>
                <a:cs typeface="Calibri"/>
              </a:rPr>
              <a:t>store</a:t>
            </a:r>
            <a:r>
              <a:rPr sz="2150" spc="80" dirty="0">
                <a:latin typeface="Calibri"/>
                <a:cs typeface="Calibri"/>
              </a:rPr>
              <a:t> </a:t>
            </a:r>
            <a:r>
              <a:rPr sz="2150" spc="10" dirty="0">
                <a:latin typeface="Calibri"/>
                <a:cs typeface="Calibri"/>
              </a:rPr>
              <a:t>data:</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20" dirty="0">
                <a:latin typeface="Calibri"/>
                <a:cs typeface="Calibri"/>
              </a:rPr>
              <a:t>Data</a:t>
            </a:r>
            <a:r>
              <a:rPr sz="2150" spc="-40" dirty="0">
                <a:latin typeface="Calibri"/>
                <a:cs typeface="Calibri"/>
              </a:rPr>
              <a:t> </a:t>
            </a:r>
            <a:r>
              <a:rPr sz="2150" spc="-5" dirty="0">
                <a:latin typeface="Calibri"/>
                <a:cs typeface="Calibri"/>
              </a:rPr>
              <a:t>redundancy</a:t>
            </a:r>
            <a:r>
              <a:rPr sz="2150" spc="150" dirty="0">
                <a:latin typeface="Calibri"/>
                <a:cs typeface="Calibri"/>
              </a:rPr>
              <a:t> </a:t>
            </a:r>
            <a:r>
              <a:rPr sz="2150" spc="5" dirty="0">
                <a:latin typeface="Calibri"/>
                <a:cs typeface="Calibri"/>
              </a:rPr>
              <a:t>and</a:t>
            </a:r>
            <a:r>
              <a:rPr sz="2150" spc="80" dirty="0">
                <a:latin typeface="Calibri"/>
                <a:cs typeface="Calibri"/>
              </a:rPr>
              <a:t> </a:t>
            </a:r>
            <a:r>
              <a:rPr sz="2150" dirty="0">
                <a:latin typeface="Calibri"/>
                <a:cs typeface="Calibri"/>
              </a:rPr>
              <a:t>inconsistency</a:t>
            </a:r>
            <a:endParaRPr sz="2150">
              <a:latin typeface="Calibri"/>
              <a:cs typeface="Calibri"/>
            </a:endParaRPr>
          </a:p>
          <a:p>
            <a:pPr marL="1156970" lvl="2" indent="-248285">
              <a:lnSpc>
                <a:spcPct val="100000"/>
              </a:lnSpc>
              <a:spcBef>
                <a:spcPts val="575"/>
              </a:spcBef>
              <a:buFont typeface="Segoe UI Symbol"/>
              <a:buChar char="⚫"/>
              <a:tabLst>
                <a:tab pos="1156970" algn="l"/>
              </a:tabLst>
            </a:pPr>
            <a:r>
              <a:rPr sz="2150" spc="15" dirty="0">
                <a:latin typeface="Calibri"/>
                <a:cs typeface="Calibri"/>
              </a:rPr>
              <a:t>Multiple</a:t>
            </a:r>
            <a:r>
              <a:rPr sz="2150" spc="235" dirty="0">
                <a:latin typeface="Calibri"/>
                <a:cs typeface="Calibri"/>
              </a:rPr>
              <a:t> </a:t>
            </a:r>
            <a:r>
              <a:rPr sz="2150" spc="20" dirty="0">
                <a:latin typeface="Calibri"/>
                <a:cs typeface="Calibri"/>
              </a:rPr>
              <a:t>file</a:t>
            </a:r>
            <a:r>
              <a:rPr sz="2150" spc="240" dirty="0">
                <a:latin typeface="Calibri"/>
                <a:cs typeface="Calibri"/>
              </a:rPr>
              <a:t> </a:t>
            </a:r>
            <a:r>
              <a:rPr sz="2150" spc="-5" dirty="0">
                <a:latin typeface="Calibri"/>
                <a:cs typeface="Calibri"/>
              </a:rPr>
              <a:t>formats,</a:t>
            </a:r>
            <a:r>
              <a:rPr sz="2150" spc="250" dirty="0">
                <a:latin typeface="Calibri"/>
                <a:cs typeface="Calibri"/>
              </a:rPr>
              <a:t> </a:t>
            </a:r>
            <a:r>
              <a:rPr sz="2150" spc="5" dirty="0">
                <a:latin typeface="Calibri"/>
                <a:cs typeface="Calibri"/>
              </a:rPr>
              <a:t>duplication</a:t>
            </a:r>
            <a:r>
              <a:rPr sz="2150" spc="254" dirty="0">
                <a:latin typeface="Calibri"/>
                <a:cs typeface="Calibri"/>
              </a:rPr>
              <a:t> </a:t>
            </a:r>
            <a:r>
              <a:rPr sz="2150" dirty="0">
                <a:latin typeface="Calibri"/>
                <a:cs typeface="Calibri"/>
              </a:rPr>
              <a:t>of</a:t>
            </a:r>
            <a:r>
              <a:rPr sz="2150" spc="270" dirty="0">
                <a:latin typeface="Calibri"/>
                <a:cs typeface="Calibri"/>
              </a:rPr>
              <a:t> </a:t>
            </a:r>
            <a:r>
              <a:rPr sz="2150" spc="5" dirty="0">
                <a:latin typeface="Calibri"/>
                <a:cs typeface="Calibri"/>
              </a:rPr>
              <a:t>information</a:t>
            </a:r>
            <a:r>
              <a:rPr sz="2150" spc="240" dirty="0">
                <a:latin typeface="Calibri"/>
                <a:cs typeface="Calibri"/>
              </a:rPr>
              <a:t> </a:t>
            </a:r>
            <a:r>
              <a:rPr sz="2150" spc="20" dirty="0">
                <a:latin typeface="Calibri"/>
                <a:cs typeface="Calibri"/>
              </a:rPr>
              <a:t>in</a:t>
            </a:r>
            <a:r>
              <a:rPr sz="2150" spc="245" dirty="0">
                <a:latin typeface="Calibri"/>
                <a:cs typeface="Calibri"/>
              </a:rPr>
              <a:t> </a:t>
            </a:r>
            <a:r>
              <a:rPr sz="2150" spc="-10" dirty="0">
                <a:latin typeface="Calibri"/>
                <a:cs typeface="Calibri"/>
              </a:rPr>
              <a:t>different</a:t>
            </a:r>
            <a:endParaRPr sz="2150">
              <a:latin typeface="Calibri"/>
              <a:cs typeface="Calibri"/>
            </a:endParaRPr>
          </a:p>
          <a:p>
            <a:pPr marL="1156970">
              <a:lnSpc>
                <a:spcPct val="100000"/>
              </a:lnSpc>
              <a:spcBef>
                <a:spcPts val="125"/>
              </a:spcBef>
            </a:pPr>
            <a:r>
              <a:rPr sz="2150" spc="10" dirty="0">
                <a:latin typeface="Calibri"/>
                <a:cs typeface="Calibri"/>
              </a:rPr>
              <a:t>files</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15" dirty="0">
                <a:latin typeface="Calibri"/>
                <a:cs typeface="Calibri"/>
              </a:rPr>
              <a:t>Difficulty</a:t>
            </a:r>
            <a:r>
              <a:rPr sz="2150" spc="-45" dirty="0">
                <a:latin typeface="Calibri"/>
                <a:cs typeface="Calibri"/>
              </a:rPr>
              <a:t> </a:t>
            </a:r>
            <a:r>
              <a:rPr sz="2150" spc="20" dirty="0">
                <a:latin typeface="Calibri"/>
                <a:cs typeface="Calibri"/>
              </a:rPr>
              <a:t>in</a:t>
            </a:r>
            <a:r>
              <a:rPr sz="2150" spc="5" dirty="0">
                <a:latin typeface="Calibri"/>
                <a:cs typeface="Calibri"/>
              </a:rPr>
              <a:t> </a:t>
            </a:r>
            <a:r>
              <a:rPr sz="2150" spc="-5" dirty="0">
                <a:latin typeface="Calibri"/>
                <a:cs typeface="Calibri"/>
              </a:rPr>
              <a:t>accessing</a:t>
            </a:r>
            <a:r>
              <a:rPr sz="2150" spc="204" dirty="0">
                <a:latin typeface="Calibri"/>
                <a:cs typeface="Calibri"/>
              </a:rPr>
              <a:t> </a:t>
            </a:r>
            <a:r>
              <a:rPr sz="2150" spc="10" dirty="0">
                <a:latin typeface="Calibri"/>
                <a:cs typeface="Calibri"/>
              </a:rPr>
              <a:t>data</a:t>
            </a:r>
            <a:endParaRPr sz="2150">
              <a:latin typeface="Calibri"/>
              <a:cs typeface="Calibri"/>
            </a:endParaRPr>
          </a:p>
          <a:p>
            <a:pPr marL="1156970" lvl="2" indent="-248285">
              <a:lnSpc>
                <a:spcPct val="100000"/>
              </a:lnSpc>
              <a:spcBef>
                <a:spcPts val="570"/>
              </a:spcBef>
              <a:buFont typeface="Segoe UI Symbol"/>
              <a:buChar char="⚫"/>
              <a:tabLst>
                <a:tab pos="1156970" algn="l"/>
              </a:tabLst>
            </a:pPr>
            <a:r>
              <a:rPr sz="2150" dirty="0">
                <a:latin typeface="Calibri"/>
                <a:cs typeface="Calibri"/>
              </a:rPr>
              <a:t>Need</a:t>
            </a:r>
            <a:r>
              <a:rPr sz="2150" spc="95" dirty="0">
                <a:latin typeface="Calibri"/>
                <a:cs typeface="Calibri"/>
              </a:rPr>
              <a:t> </a:t>
            </a:r>
            <a:r>
              <a:rPr sz="2150" spc="20" dirty="0">
                <a:latin typeface="Calibri"/>
                <a:cs typeface="Calibri"/>
              </a:rPr>
              <a:t>to</a:t>
            </a:r>
            <a:r>
              <a:rPr sz="2150" spc="15" dirty="0">
                <a:latin typeface="Calibri"/>
                <a:cs typeface="Calibri"/>
              </a:rPr>
              <a:t> write</a:t>
            </a:r>
            <a:r>
              <a:rPr sz="2150" spc="10" dirty="0">
                <a:latin typeface="Calibri"/>
                <a:cs typeface="Calibri"/>
              </a:rPr>
              <a:t> a</a:t>
            </a:r>
            <a:r>
              <a:rPr sz="2150" spc="-25" dirty="0">
                <a:latin typeface="Calibri"/>
                <a:cs typeface="Calibri"/>
              </a:rPr>
              <a:t> </a:t>
            </a:r>
            <a:r>
              <a:rPr sz="2150" spc="-5" dirty="0">
                <a:latin typeface="Calibri"/>
                <a:cs typeface="Calibri"/>
              </a:rPr>
              <a:t>new</a:t>
            </a:r>
            <a:r>
              <a:rPr sz="2150" spc="130" dirty="0">
                <a:latin typeface="Calibri"/>
                <a:cs typeface="Calibri"/>
              </a:rPr>
              <a:t> </a:t>
            </a:r>
            <a:r>
              <a:rPr sz="2150" spc="-5" dirty="0">
                <a:latin typeface="Calibri"/>
                <a:cs typeface="Calibri"/>
              </a:rPr>
              <a:t>program</a:t>
            </a:r>
            <a:r>
              <a:rPr sz="2150" spc="110" dirty="0">
                <a:latin typeface="Calibri"/>
                <a:cs typeface="Calibri"/>
              </a:rPr>
              <a:t> </a:t>
            </a:r>
            <a:r>
              <a:rPr sz="2150" spc="20" dirty="0">
                <a:latin typeface="Calibri"/>
                <a:cs typeface="Calibri"/>
              </a:rPr>
              <a:t>to </a:t>
            </a:r>
            <a:r>
              <a:rPr sz="2150" dirty="0">
                <a:latin typeface="Calibri"/>
                <a:cs typeface="Calibri"/>
              </a:rPr>
              <a:t>carry</a:t>
            </a:r>
            <a:r>
              <a:rPr sz="2150" spc="30" dirty="0">
                <a:latin typeface="Calibri"/>
                <a:cs typeface="Calibri"/>
              </a:rPr>
              <a:t> </a:t>
            </a:r>
            <a:r>
              <a:rPr sz="2150" spc="-5" dirty="0">
                <a:latin typeface="Calibri"/>
                <a:cs typeface="Calibri"/>
              </a:rPr>
              <a:t>out</a:t>
            </a:r>
            <a:r>
              <a:rPr sz="2150" spc="135" dirty="0">
                <a:latin typeface="Calibri"/>
                <a:cs typeface="Calibri"/>
              </a:rPr>
              <a:t> </a:t>
            </a:r>
            <a:r>
              <a:rPr sz="2150" dirty="0">
                <a:latin typeface="Calibri"/>
                <a:cs typeface="Calibri"/>
              </a:rPr>
              <a:t>each</a:t>
            </a:r>
            <a:r>
              <a:rPr sz="2150" spc="95" dirty="0">
                <a:latin typeface="Calibri"/>
                <a:cs typeface="Calibri"/>
              </a:rPr>
              <a:t> </a:t>
            </a:r>
            <a:r>
              <a:rPr sz="2150" spc="-5" dirty="0">
                <a:latin typeface="Calibri"/>
                <a:cs typeface="Calibri"/>
              </a:rPr>
              <a:t>new</a:t>
            </a:r>
            <a:r>
              <a:rPr sz="2150" spc="50" dirty="0">
                <a:latin typeface="Calibri"/>
                <a:cs typeface="Calibri"/>
              </a:rPr>
              <a:t> </a:t>
            </a:r>
            <a:r>
              <a:rPr sz="2150" spc="5" dirty="0">
                <a:latin typeface="Calibri"/>
                <a:cs typeface="Calibri"/>
              </a:rPr>
              <a:t>task</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20" dirty="0">
                <a:latin typeface="Calibri"/>
                <a:cs typeface="Calibri"/>
              </a:rPr>
              <a:t>Data</a:t>
            </a:r>
            <a:r>
              <a:rPr sz="2150" spc="-30" dirty="0">
                <a:latin typeface="Calibri"/>
                <a:cs typeface="Calibri"/>
              </a:rPr>
              <a:t> </a:t>
            </a:r>
            <a:r>
              <a:rPr sz="2150" spc="10" dirty="0">
                <a:latin typeface="Calibri"/>
                <a:cs typeface="Calibri"/>
              </a:rPr>
              <a:t>isolation</a:t>
            </a:r>
            <a:r>
              <a:rPr sz="2150" spc="20" dirty="0">
                <a:latin typeface="Calibri"/>
                <a:cs typeface="Calibri"/>
              </a:rPr>
              <a:t> —</a:t>
            </a:r>
            <a:r>
              <a:rPr sz="2150" spc="10" dirty="0">
                <a:latin typeface="Calibri"/>
                <a:cs typeface="Calibri"/>
              </a:rPr>
              <a:t> </a:t>
            </a:r>
            <a:r>
              <a:rPr sz="2150" spc="15" dirty="0">
                <a:latin typeface="Calibri"/>
                <a:cs typeface="Calibri"/>
              </a:rPr>
              <a:t>multiple</a:t>
            </a:r>
            <a:r>
              <a:rPr sz="2150" dirty="0">
                <a:latin typeface="Calibri"/>
                <a:cs typeface="Calibri"/>
              </a:rPr>
              <a:t> </a:t>
            </a:r>
            <a:r>
              <a:rPr sz="2150" spc="10" dirty="0">
                <a:latin typeface="Calibri"/>
                <a:cs typeface="Calibri"/>
              </a:rPr>
              <a:t>files</a:t>
            </a:r>
            <a:r>
              <a:rPr sz="2150" spc="90" dirty="0">
                <a:latin typeface="Calibri"/>
                <a:cs typeface="Calibri"/>
              </a:rPr>
              <a:t> </a:t>
            </a:r>
            <a:r>
              <a:rPr sz="2150" spc="5" dirty="0">
                <a:latin typeface="Calibri"/>
                <a:cs typeface="Calibri"/>
              </a:rPr>
              <a:t>and</a:t>
            </a:r>
            <a:r>
              <a:rPr sz="2150" spc="15" dirty="0">
                <a:latin typeface="Calibri"/>
                <a:cs typeface="Calibri"/>
              </a:rPr>
              <a:t> </a:t>
            </a:r>
            <a:r>
              <a:rPr sz="2150" spc="-5" dirty="0">
                <a:latin typeface="Calibri"/>
                <a:cs typeface="Calibri"/>
              </a:rPr>
              <a:t>formats</a:t>
            </a:r>
            <a:endParaRPr sz="2150">
              <a:latin typeface="Calibri"/>
              <a:cs typeface="Calibri"/>
            </a:endParaRPr>
          </a:p>
          <a:p>
            <a:pPr marL="651510" lvl="1" indent="-248285">
              <a:lnSpc>
                <a:spcPct val="100000"/>
              </a:lnSpc>
              <a:spcBef>
                <a:spcPts val="650"/>
              </a:spcBef>
              <a:buFont typeface="Segoe UI Symbol"/>
              <a:buChar char="⚫"/>
              <a:tabLst>
                <a:tab pos="651510" algn="l"/>
              </a:tabLst>
            </a:pPr>
            <a:r>
              <a:rPr sz="2150" spc="5" dirty="0">
                <a:latin typeface="Calibri"/>
                <a:cs typeface="Calibri"/>
              </a:rPr>
              <a:t>Integrity</a:t>
            </a:r>
            <a:r>
              <a:rPr sz="2150" spc="10" dirty="0">
                <a:latin typeface="Calibri"/>
                <a:cs typeface="Calibri"/>
              </a:rPr>
              <a:t> </a:t>
            </a:r>
            <a:r>
              <a:rPr sz="2150" dirty="0">
                <a:latin typeface="Calibri"/>
                <a:cs typeface="Calibri"/>
              </a:rPr>
              <a:t>problems</a:t>
            </a:r>
            <a:endParaRPr sz="2150">
              <a:latin typeface="Calibri"/>
              <a:cs typeface="Calibri"/>
            </a:endParaRPr>
          </a:p>
          <a:p>
            <a:pPr marL="1156970" lvl="2" indent="-248285">
              <a:lnSpc>
                <a:spcPct val="100000"/>
              </a:lnSpc>
              <a:spcBef>
                <a:spcPts val="575"/>
              </a:spcBef>
              <a:buFont typeface="Segoe UI Symbol"/>
              <a:buChar char="⚫"/>
              <a:tabLst>
                <a:tab pos="1156970" algn="l"/>
                <a:tab pos="2252980" algn="l"/>
                <a:tab pos="3778250" algn="l"/>
                <a:tab pos="4426585" algn="l"/>
                <a:tab pos="5466080" algn="l"/>
                <a:tab pos="6496050" algn="l"/>
                <a:tab pos="6772275" algn="l"/>
                <a:tab pos="7144384" algn="l"/>
              </a:tabLst>
            </a:pPr>
            <a:r>
              <a:rPr sz="2150" spc="-20" dirty="0">
                <a:latin typeface="Calibri"/>
                <a:cs typeface="Calibri"/>
              </a:rPr>
              <a:t>I</a:t>
            </a:r>
            <a:r>
              <a:rPr sz="2150" spc="-10" dirty="0">
                <a:latin typeface="Calibri"/>
                <a:cs typeface="Calibri"/>
              </a:rPr>
              <a:t>n</a:t>
            </a:r>
            <a:r>
              <a:rPr sz="2150" spc="20" dirty="0">
                <a:latin typeface="Calibri"/>
                <a:cs typeface="Calibri"/>
              </a:rPr>
              <a:t>t</a:t>
            </a:r>
            <a:r>
              <a:rPr sz="2150" spc="-25" dirty="0">
                <a:latin typeface="Calibri"/>
                <a:cs typeface="Calibri"/>
              </a:rPr>
              <a:t>e</a:t>
            </a:r>
            <a:r>
              <a:rPr sz="2150" spc="30" dirty="0">
                <a:latin typeface="Calibri"/>
                <a:cs typeface="Calibri"/>
              </a:rPr>
              <a:t>g</a:t>
            </a:r>
            <a:r>
              <a:rPr sz="2150" spc="-10" dirty="0">
                <a:latin typeface="Calibri"/>
                <a:cs typeface="Calibri"/>
              </a:rPr>
              <a:t>r</a:t>
            </a:r>
            <a:r>
              <a:rPr sz="2150" spc="25" dirty="0">
                <a:latin typeface="Calibri"/>
                <a:cs typeface="Calibri"/>
              </a:rPr>
              <a:t>i</a:t>
            </a:r>
            <a:r>
              <a:rPr sz="2150" spc="20" dirty="0">
                <a:latin typeface="Calibri"/>
                <a:cs typeface="Calibri"/>
              </a:rPr>
              <a:t>t</a:t>
            </a:r>
            <a:r>
              <a:rPr sz="2150" spc="10" dirty="0">
                <a:latin typeface="Calibri"/>
                <a:cs typeface="Calibri"/>
              </a:rPr>
              <a:t>y</a:t>
            </a:r>
            <a:r>
              <a:rPr sz="2150" dirty="0">
                <a:latin typeface="Calibri"/>
                <a:cs typeface="Calibri"/>
              </a:rPr>
              <a:t>	</a:t>
            </a:r>
            <a:r>
              <a:rPr sz="2150" spc="-10" dirty="0">
                <a:latin typeface="Calibri"/>
                <a:cs typeface="Calibri"/>
              </a:rPr>
              <a:t>c</a:t>
            </a:r>
            <a:r>
              <a:rPr sz="2150" spc="-15" dirty="0">
                <a:latin typeface="Calibri"/>
                <a:cs typeface="Calibri"/>
              </a:rPr>
              <a:t>o</a:t>
            </a:r>
            <a:r>
              <a:rPr sz="2150" spc="65" dirty="0">
                <a:latin typeface="Calibri"/>
                <a:cs typeface="Calibri"/>
              </a:rPr>
              <a:t>n</a:t>
            </a:r>
            <a:r>
              <a:rPr sz="2150" spc="-15" dirty="0">
                <a:latin typeface="Calibri"/>
                <a:cs typeface="Calibri"/>
              </a:rPr>
              <a:t>s</a:t>
            </a:r>
            <a:r>
              <a:rPr sz="2150" spc="25" dirty="0">
                <a:latin typeface="Calibri"/>
                <a:cs typeface="Calibri"/>
              </a:rPr>
              <a:t>t</a:t>
            </a:r>
            <a:r>
              <a:rPr sz="2150" spc="-80" dirty="0">
                <a:latin typeface="Calibri"/>
                <a:cs typeface="Calibri"/>
              </a:rPr>
              <a:t>r</a:t>
            </a:r>
            <a:r>
              <a:rPr sz="2150" spc="15" dirty="0">
                <a:latin typeface="Calibri"/>
                <a:cs typeface="Calibri"/>
              </a:rPr>
              <a:t>a</a:t>
            </a:r>
            <a:r>
              <a:rPr sz="2150" spc="30" dirty="0">
                <a:latin typeface="Calibri"/>
                <a:cs typeface="Calibri"/>
              </a:rPr>
              <a:t>i</a:t>
            </a:r>
            <a:r>
              <a:rPr sz="2150" spc="-10" dirty="0">
                <a:latin typeface="Calibri"/>
                <a:cs typeface="Calibri"/>
              </a:rPr>
              <a:t>n</a:t>
            </a:r>
            <a:r>
              <a:rPr sz="2150" spc="25" dirty="0">
                <a:latin typeface="Calibri"/>
                <a:cs typeface="Calibri"/>
              </a:rPr>
              <a:t>t</a:t>
            </a:r>
            <a:r>
              <a:rPr sz="2150" spc="10" dirty="0">
                <a:latin typeface="Calibri"/>
                <a:cs typeface="Calibri"/>
              </a:rPr>
              <a:t>s</a:t>
            </a:r>
            <a:r>
              <a:rPr sz="2150" dirty="0">
                <a:latin typeface="Calibri"/>
                <a:cs typeface="Calibri"/>
              </a:rPr>
              <a:t>	</a:t>
            </a:r>
            <a:r>
              <a:rPr sz="2150" spc="95" dirty="0">
                <a:latin typeface="Calibri"/>
                <a:cs typeface="Calibri"/>
              </a:rPr>
              <a:t>(</a:t>
            </a:r>
            <a:r>
              <a:rPr sz="2150" spc="-25" dirty="0">
                <a:latin typeface="Calibri"/>
                <a:cs typeface="Calibri"/>
              </a:rPr>
              <a:t>e</a:t>
            </a:r>
            <a:r>
              <a:rPr sz="2150" spc="-20" dirty="0">
                <a:latin typeface="Calibri"/>
                <a:cs typeface="Calibri"/>
              </a:rPr>
              <a:t>.</a:t>
            </a:r>
            <a:r>
              <a:rPr sz="2150" spc="110" dirty="0">
                <a:latin typeface="Calibri"/>
                <a:cs typeface="Calibri"/>
              </a:rPr>
              <a:t>g</a:t>
            </a:r>
            <a:r>
              <a:rPr sz="2150" spc="5" dirty="0">
                <a:latin typeface="Calibri"/>
                <a:cs typeface="Calibri"/>
              </a:rPr>
              <a:t>.</a:t>
            </a:r>
            <a:r>
              <a:rPr sz="2150" dirty="0">
                <a:latin typeface="Calibri"/>
                <a:cs typeface="Calibri"/>
              </a:rPr>
              <a:t>	</a:t>
            </a:r>
            <a:r>
              <a:rPr sz="2150" spc="15" dirty="0">
                <a:latin typeface="Calibri"/>
                <a:cs typeface="Calibri"/>
              </a:rPr>
              <a:t>a</a:t>
            </a:r>
            <a:r>
              <a:rPr sz="2150" spc="-10" dirty="0">
                <a:latin typeface="Calibri"/>
                <a:cs typeface="Calibri"/>
              </a:rPr>
              <a:t>c</a:t>
            </a:r>
            <a:r>
              <a:rPr sz="2150" spc="60" dirty="0">
                <a:latin typeface="Calibri"/>
                <a:cs typeface="Calibri"/>
              </a:rPr>
              <a:t>c</a:t>
            </a:r>
            <a:r>
              <a:rPr sz="2150" spc="-15" dirty="0">
                <a:latin typeface="Calibri"/>
                <a:cs typeface="Calibri"/>
              </a:rPr>
              <a:t>o</a:t>
            </a:r>
            <a:r>
              <a:rPr sz="2150" spc="-10" dirty="0">
                <a:latin typeface="Calibri"/>
                <a:cs typeface="Calibri"/>
              </a:rPr>
              <a:t>un</a:t>
            </a:r>
            <a:r>
              <a:rPr sz="2150" spc="5" dirty="0">
                <a:latin typeface="Calibri"/>
                <a:cs typeface="Calibri"/>
              </a:rPr>
              <a:t>t</a:t>
            </a:r>
            <a:r>
              <a:rPr sz="2150" dirty="0">
                <a:latin typeface="Calibri"/>
                <a:cs typeface="Calibri"/>
              </a:rPr>
              <a:t>	</a:t>
            </a:r>
            <a:r>
              <a:rPr sz="2150" spc="-10" dirty="0">
                <a:latin typeface="Calibri"/>
                <a:cs typeface="Calibri"/>
              </a:rPr>
              <a:t>b</a:t>
            </a:r>
            <a:r>
              <a:rPr sz="2150" spc="10" dirty="0">
                <a:latin typeface="Calibri"/>
                <a:cs typeface="Calibri"/>
              </a:rPr>
              <a:t>a</a:t>
            </a:r>
            <a:r>
              <a:rPr sz="2150" spc="25" dirty="0">
                <a:latin typeface="Calibri"/>
                <a:cs typeface="Calibri"/>
              </a:rPr>
              <a:t>l</a:t>
            </a:r>
            <a:r>
              <a:rPr sz="2150" spc="10" dirty="0">
                <a:latin typeface="Calibri"/>
                <a:cs typeface="Calibri"/>
              </a:rPr>
              <a:t>a</a:t>
            </a:r>
            <a:r>
              <a:rPr sz="2150" spc="60" dirty="0">
                <a:latin typeface="Calibri"/>
                <a:cs typeface="Calibri"/>
              </a:rPr>
              <a:t>n</a:t>
            </a:r>
            <a:r>
              <a:rPr sz="2150" spc="-15" dirty="0">
                <a:latin typeface="Calibri"/>
                <a:cs typeface="Calibri"/>
              </a:rPr>
              <a:t>c</a:t>
            </a:r>
            <a:r>
              <a:rPr sz="2150" spc="10" dirty="0">
                <a:latin typeface="Calibri"/>
                <a:cs typeface="Calibri"/>
              </a:rPr>
              <a:t>e</a:t>
            </a:r>
            <a:r>
              <a:rPr sz="2150" dirty="0">
                <a:latin typeface="Calibri"/>
                <a:cs typeface="Calibri"/>
              </a:rPr>
              <a:t>	</a:t>
            </a:r>
            <a:r>
              <a:rPr sz="2150" spc="10" dirty="0">
                <a:latin typeface="Calibri"/>
                <a:cs typeface="Calibri"/>
              </a:rPr>
              <a:t>&gt;</a:t>
            </a:r>
            <a:r>
              <a:rPr sz="2150" dirty="0">
                <a:latin typeface="Calibri"/>
                <a:cs typeface="Calibri"/>
              </a:rPr>
              <a:t>	</a:t>
            </a:r>
            <a:r>
              <a:rPr sz="2150" spc="30" dirty="0">
                <a:latin typeface="Calibri"/>
                <a:cs typeface="Calibri"/>
              </a:rPr>
              <a:t>0</a:t>
            </a:r>
            <a:r>
              <a:rPr sz="2150" spc="5" dirty="0">
                <a:latin typeface="Calibri"/>
                <a:cs typeface="Calibri"/>
              </a:rPr>
              <a:t>)</a:t>
            </a:r>
            <a:r>
              <a:rPr sz="2150" dirty="0">
                <a:latin typeface="Calibri"/>
                <a:cs typeface="Calibri"/>
              </a:rPr>
              <a:t>	</a:t>
            </a:r>
            <a:r>
              <a:rPr sz="2150" spc="65" dirty="0">
                <a:latin typeface="Calibri"/>
                <a:cs typeface="Calibri"/>
              </a:rPr>
              <a:t>b</a:t>
            </a:r>
            <a:r>
              <a:rPr sz="2150" spc="-25" dirty="0">
                <a:latin typeface="Calibri"/>
                <a:cs typeface="Calibri"/>
              </a:rPr>
              <a:t>e</a:t>
            </a:r>
            <a:r>
              <a:rPr sz="2150" spc="-10" dirty="0">
                <a:latin typeface="Calibri"/>
                <a:cs typeface="Calibri"/>
              </a:rPr>
              <a:t>c</a:t>
            </a:r>
            <a:r>
              <a:rPr sz="2150" spc="60" dirty="0">
                <a:latin typeface="Calibri"/>
                <a:cs typeface="Calibri"/>
              </a:rPr>
              <a:t>o</a:t>
            </a:r>
            <a:r>
              <a:rPr sz="2150" spc="80" dirty="0">
                <a:latin typeface="Calibri"/>
                <a:cs typeface="Calibri"/>
              </a:rPr>
              <a:t>m</a:t>
            </a:r>
            <a:r>
              <a:rPr sz="2150" spc="10" dirty="0">
                <a:latin typeface="Calibri"/>
                <a:cs typeface="Calibri"/>
              </a:rPr>
              <a:t>e</a:t>
            </a:r>
            <a:endParaRPr sz="2150">
              <a:latin typeface="Calibri"/>
              <a:cs typeface="Calibri"/>
            </a:endParaRPr>
          </a:p>
          <a:p>
            <a:pPr marL="1156970">
              <a:lnSpc>
                <a:spcPct val="100000"/>
              </a:lnSpc>
              <a:spcBef>
                <a:spcPts val="50"/>
              </a:spcBef>
            </a:pPr>
            <a:r>
              <a:rPr sz="2150" spc="-5" dirty="0">
                <a:latin typeface="Calibri"/>
                <a:cs typeface="Calibri"/>
              </a:rPr>
              <a:t>“buried”</a:t>
            </a:r>
            <a:r>
              <a:rPr sz="2150" spc="185" dirty="0">
                <a:latin typeface="Calibri"/>
                <a:cs typeface="Calibri"/>
              </a:rPr>
              <a:t> </a:t>
            </a:r>
            <a:r>
              <a:rPr sz="2150" spc="20" dirty="0">
                <a:latin typeface="Calibri"/>
                <a:cs typeface="Calibri"/>
              </a:rPr>
              <a:t>in</a:t>
            </a:r>
            <a:r>
              <a:rPr sz="2150" spc="-50" dirty="0">
                <a:latin typeface="Calibri"/>
                <a:cs typeface="Calibri"/>
              </a:rPr>
              <a:t> </a:t>
            </a:r>
            <a:r>
              <a:rPr sz="2150" spc="-5" dirty="0">
                <a:latin typeface="Calibri"/>
                <a:cs typeface="Calibri"/>
              </a:rPr>
              <a:t>program</a:t>
            </a:r>
            <a:r>
              <a:rPr sz="2150" spc="185" dirty="0">
                <a:latin typeface="Calibri"/>
                <a:cs typeface="Calibri"/>
              </a:rPr>
              <a:t> </a:t>
            </a:r>
            <a:r>
              <a:rPr sz="2150" spc="-5" dirty="0">
                <a:latin typeface="Calibri"/>
                <a:cs typeface="Calibri"/>
              </a:rPr>
              <a:t>code</a:t>
            </a:r>
            <a:r>
              <a:rPr sz="2150" spc="80" dirty="0">
                <a:latin typeface="Calibri"/>
                <a:cs typeface="Calibri"/>
              </a:rPr>
              <a:t> </a:t>
            </a:r>
            <a:r>
              <a:rPr sz="2150" spc="-10" dirty="0">
                <a:latin typeface="Calibri"/>
                <a:cs typeface="Calibri"/>
              </a:rPr>
              <a:t>rather</a:t>
            </a:r>
            <a:r>
              <a:rPr sz="2150" spc="105" dirty="0">
                <a:latin typeface="Calibri"/>
                <a:cs typeface="Calibri"/>
              </a:rPr>
              <a:t> </a:t>
            </a:r>
            <a:r>
              <a:rPr sz="2150" spc="10" dirty="0">
                <a:latin typeface="Calibri"/>
                <a:cs typeface="Calibri"/>
              </a:rPr>
              <a:t>than</a:t>
            </a:r>
            <a:r>
              <a:rPr sz="2150" spc="25" dirty="0">
                <a:latin typeface="Calibri"/>
                <a:cs typeface="Calibri"/>
              </a:rPr>
              <a:t> </a:t>
            </a:r>
            <a:r>
              <a:rPr sz="2150" dirty="0">
                <a:latin typeface="Calibri"/>
                <a:cs typeface="Calibri"/>
              </a:rPr>
              <a:t>being</a:t>
            </a:r>
            <a:r>
              <a:rPr sz="2150" spc="75" dirty="0">
                <a:latin typeface="Calibri"/>
                <a:cs typeface="Calibri"/>
              </a:rPr>
              <a:t> </a:t>
            </a:r>
            <a:r>
              <a:rPr sz="2150" spc="5" dirty="0">
                <a:latin typeface="Calibri"/>
                <a:cs typeface="Calibri"/>
              </a:rPr>
              <a:t>stated</a:t>
            </a:r>
            <a:r>
              <a:rPr sz="2150" spc="40" dirty="0">
                <a:latin typeface="Calibri"/>
                <a:cs typeface="Calibri"/>
              </a:rPr>
              <a:t> </a:t>
            </a:r>
            <a:r>
              <a:rPr sz="2150" spc="10" dirty="0">
                <a:latin typeface="Calibri"/>
                <a:cs typeface="Calibri"/>
              </a:rPr>
              <a:t>explicitly</a:t>
            </a:r>
            <a:endParaRPr sz="2150">
              <a:latin typeface="Calibri"/>
              <a:cs typeface="Calibri"/>
            </a:endParaRPr>
          </a:p>
          <a:p>
            <a:pPr marL="1156970" lvl="2" indent="-248285">
              <a:lnSpc>
                <a:spcPct val="100000"/>
              </a:lnSpc>
              <a:spcBef>
                <a:spcPts val="575"/>
              </a:spcBef>
              <a:buFont typeface="Segoe UI Symbol"/>
              <a:buChar char="⚫"/>
              <a:tabLst>
                <a:tab pos="1156970" algn="l"/>
              </a:tabLst>
            </a:pPr>
            <a:r>
              <a:rPr sz="2150" spc="5" dirty="0">
                <a:latin typeface="Calibri"/>
                <a:cs typeface="Calibri"/>
              </a:rPr>
              <a:t>Hard</a:t>
            </a:r>
            <a:r>
              <a:rPr sz="2150" spc="2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add</a:t>
            </a:r>
            <a:r>
              <a:rPr sz="2150" spc="20" dirty="0">
                <a:latin typeface="Calibri"/>
                <a:cs typeface="Calibri"/>
              </a:rPr>
              <a:t> </a:t>
            </a:r>
            <a:r>
              <a:rPr sz="2150" spc="-5" dirty="0">
                <a:latin typeface="Calibri"/>
                <a:cs typeface="Calibri"/>
              </a:rPr>
              <a:t>new</a:t>
            </a:r>
            <a:r>
              <a:rPr sz="2150" spc="135" dirty="0">
                <a:latin typeface="Calibri"/>
                <a:cs typeface="Calibri"/>
              </a:rPr>
              <a:t> </a:t>
            </a:r>
            <a:r>
              <a:rPr sz="2150" spc="-5" dirty="0">
                <a:latin typeface="Calibri"/>
                <a:cs typeface="Calibri"/>
              </a:rPr>
              <a:t>constraints</a:t>
            </a:r>
            <a:r>
              <a:rPr sz="2150" spc="95" dirty="0">
                <a:latin typeface="Calibri"/>
                <a:cs typeface="Calibri"/>
              </a:rPr>
              <a:t> </a:t>
            </a:r>
            <a:r>
              <a:rPr sz="2150" spc="-5" dirty="0">
                <a:latin typeface="Calibri"/>
                <a:cs typeface="Calibri"/>
              </a:rPr>
              <a:t>or</a:t>
            </a:r>
            <a:r>
              <a:rPr sz="2150" spc="30" dirty="0">
                <a:latin typeface="Calibri"/>
                <a:cs typeface="Calibri"/>
              </a:rPr>
              <a:t> </a:t>
            </a:r>
            <a:r>
              <a:rPr sz="2150" spc="5" dirty="0">
                <a:latin typeface="Calibri"/>
                <a:cs typeface="Calibri"/>
              </a:rPr>
              <a:t>change</a:t>
            </a:r>
            <a:r>
              <a:rPr sz="2150" spc="85" dirty="0">
                <a:latin typeface="Calibri"/>
                <a:cs typeface="Calibri"/>
              </a:rPr>
              <a:t> </a:t>
            </a:r>
            <a:r>
              <a:rPr sz="2150" spc="10" dirty="0">
                <a:latin typeface="Calibri"/>
                <a:cs typeface="Calibri"/>
              </a:rPr>
              <a:t>existing</a:t>
            </a:r>
            <a:r>
              <a:rPr sz="2150" spc="-10" dirty="0">
                <a:latin typeface="Calibri"/>
                <a:cs typeface="Calibri"/>
              </a:rPr>
              <a:t> ones</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29</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29</a:t>
            </a:fld>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362325" y="0"/>
              <a:ext cx="379577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125" algn="ctr">
              <a:lnSpc>
                <a:spcPct val="100000"/>
              </a:lnSpc>
              <a:spcBef>
                <a:spcPts val="130"/>
              </a:spcBef>
            </a:pPr>
            <a:r>
              <a:rPr b="1" spc="-5" dirty="0">
                <a:latin typeface="Calibri"/>
                <a:cs typeface="Calibri"/>
              </a:rPr>
              <a:t>Evaluation</a:t>
            </a:r>
            <a:r>
              <a:rPr b="1" spc="-165" dirty="0">
                <a:latin typeface="Calibri"/>
                <a:cs typeface="Calibri"/>
              </a:rPr>
              <a:t> </a:t>
            </a:r>
            <a:r>
              <a:rPr b="1" spc="10" dirty="0">
                <a:latin typeface="Calibri"/>
                <a:cs typeface="Calibri"/>
              </a:rPr>
              <a:t>Scheme</a:t>
            </a:r>
          </a:p>
        </p:txBody>
      </p:sp>
      <p:pic>
        <p:nvPicPr>
          <p:cNvPr id="7" name="object 7"/>
          <p:cNvPicPr/>
          <p:nvPr/>
        </p:nvPicPr>
        <p:blipFill>
          <a:blip r:embed="rId4" cstate="print"/>
          <a:stretch>
            <a:fillRect/>
          </a:stretch>
        </p:blipFill>
        <p:spPr>
          <a:xfrm>
            <a:off x="0" y="0"/>
            <a:ext cx="1381124" cy="781050"/>
          </a:xfrm>
          <a:prstGeom prst="rect">
            <a:avLst/>
          </a:prstGeom>
        </p:spPr>
      </p:pic>
      <p:pic>
        <p:nvPicPr>
          <p:cNvPr id="8" name="object 8"/>
          <p:cNvPicPr/>
          <p:nvPr/>
        </p:nvPicPr>
        <p:blipFill>
          <a:blip r:embed="rId5" cstate="print"/>
          <a:stretch>
            <a:fillRect/>
          </a:stretch>
        </p:blipFill>
        <p:spPr>
          <a:xfrm>
            <a:off x="866775" y="1295400"/>
            <a:ext cx="7410450" cy="4267200"/>
          </a:xfrm>
          <a:prstGeom prst="rect">
            <a:avLst/>
          </a:prstGeom>
        </p:spPr>
      </p:pic>
      <p:sp>
        <p:nvSpPr>
          <p:cNvPr id="11" name="object 11"/>
          <p:cNvSpPr txBox="1"/>
          <p:nvPr/>
        </p:nvSpPr>
        <p:spPr>
          <a:xfrm>
            <a:off x="2819400" y="6472554"/>
            <a:ext cx="3281629" cy="153888"/>
          </a:xfrm>
          <a:prstGeom prst="rect">
            <a:avLst/>
          </a:prstGeom>
        </p:spPr>
        <p:txBody>
          <a:bodyPr vert="horz" wrap="square" lIns="0" tIns="0" rIns="0" bIns="0" rtlCol="0">
            <a:spAutoFit/>
          </a:bodyPr>
          <a:lstStyle/>
          <a:p>
            <a:pPr marL="12700">
              <a:lnSpc>
                <a:spcPts val="1240"/>
              </a:lnSpc>
            </a:pPr>
            <a:r>
              <a:rPr lang="en-GB" sz="1200" spc="10" dirty="0" smtClean="0">
                <a:solidFill>
                  <a:srgbClr val="888888"/>
                </a:solidFill>
                <a:latin typeface="Calibri"/>
                <a:cs typeface="Calibri"/>
              </a:rPr>
              <a:t>Sana Anjum                                </a:t>
            </a:r>
            <a:r>
              <a:rPr sz="1200" spc="10" dirty="0" smtClean="0">
                <a:solidFill>
                  <a:srgbClr val="888888"/>
                </a:solidFill>
                <a:latin typeface="Calibri"/>
                <a:cs typeface="Calibri"/>
              </a:rPr>
              <a:t>D</a:t>
            </a:r>
            <a:r>
              <a:rPr sz="1200" spc="20" dirty="0" smtClean="0">
                <a:solidFill>
                  <a:srgbClr val="888888"/>
                </a:solidFill>
                <a:latin typeface="Calibri"/>
                <a:cs typeface="Calibri"/>
              </a:rPr>
              <a:t>B</a:t>
            </a:r>
            <a:r>
              <a:rPr sz="1200" spc="-55" dirty="0" smtClean="0">
                <a:solidFill>
                  <a:srgbClr val="888888"/>
                </a:solidFill>
                <a:latin typeface="Calibri"/>
                <a:cs typeface="Calibri"/>
              </a:rPr>
              <a:t>M</a:t>
            </a:r>
            <a:r>
              <a:rPr sz="1200" dirty="0" smtClean="0">
                <a:solidFill>
                  <a:srgbClr val="888888"/>
                </a:solidFill>
                <a:latin typeface="Calibri"/>
                <a:cs typeface="Calibri"/>
              </a:rPr>
              <a:t>S</a:t>
            </a:r>
            <a:endParaRPr sz="1200" dirty="0">
              <a:latin typeface="Calibri"/>
              <a:cs typeface="Calibri"/>
            </a:endParaRPr>
          </a:p>
        </p:txBody>
      </p:sp>
      <p:sp>
        <p:nvSpPr>
          <p:cNvPr id="12" name="object 12"/>
          <p:cNvSpPr txBox="1"/>
          <p:nvPr/>
        </p:nvSpPr>
        <p:spPr>
          <a:xfrm>
            <a:off x="6632753"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3" name="object 13"/>
          <p:cNvSpPr txBox="1"/>
          <p:nvPr/>
        </p:nvSpPr>
        <p:spPr>
          <a:xfrm>
            <a:off x="8491855" y="6472554"/>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a:t>
            </a:fld>
            <a:endParaRPr sz="120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838325" y="0"/>
              <a:ext cx="68533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885950" y="0"/>
              <a:ext cx="6758051" cy="890524"/>
            </a:xfrm>
            <a:prstGeom prst="rect">
              <a:avLst/>
            </a:prstGeom>
          </p:spPr>
        </p:pic>
      </p:grpSp>
      <p:sp>
        <p:nvSpPr>
          <p:cNvPr id="7" name="object 7"/>
          <p:cNvSpPr txBox="1">
            <a:spLocks noGrp="1"/>
          </p:cNvSpPr>
          <p:nvPr>
            <p:ph type="title"/>
          </p:nvPr>
        </p:nvSpPr>
        <p:spPr>
          <a:xfrm>
            <a:off x="2148458" y="57785"/>
            <a:ext cx="622871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Purpose</a:t>
            </a:r>
            <a:r>
              <a:rPr b="1" spc="-35" dirty="0">
                <a:latin typeface="Calibri"/>
                <a:cs typeface="Calibri"/>
              </a:rPr>
              <a:t> </a:t>
            </a:r>
            <a:r>
              <a:rPr b="1" spc="5" dirty="0">
                <a:latin typeface="Calibri"/>
                <a:cs typeface="Calibri"/>
              </a:rPr>
              <a:t>of</a:t>
            </a:r>
            <a:r>
              <a:rPr b="1" spc="-30" dirty="0">
                <a:latin typeface="Calibri"/>
                <a:cs typeface="Calibri"/>
              </a:rPr>
              <a:t> </a:t>
            </a:r>
            <a:r>
              <a:rPr b="1" dirty="0">
                <a:latin typeface="Calibri"/>
                <a:cs typeface="Calibri"/>
              </a:rPr>
              <a:t>Database</a:t>
            </a:r>
            <a:r>
              <a:rPr b="1" spc="-105" dirty="0">
                <a:latin typeface="Calibri"/>
                <a:cs typeface="Calibri"/>
              </a:rPr>
              <a:t> </a:t>
            </a:r>
            <a:r>
              <a:rPr b="1" spc="-15" dirty="0">
                <a:latin typeface="Calibri"/>
                <a:cs typeface="Calibri"/>
              </a:rPr>
              <a:t>Systems</a:t>
            </a:r>
            <a:r>
              <a:rPr b="1" spc="-65" dirty="0">
                <a:latin typeface="Calibri"/>
                <a:cs typeface="Calibri"/>
              </a:rPr>
              <a:t> </a:t>
            </a:r>
            <a:r>
              <a:rPr b="1" dirty="0">
                <a:latin typeface="Calibri"/>
                <a:cs typeface="Calibri"/>
              </a:rPr>
              <a:t>(Cont.)</a:t>
            </a:r>
          </a:p>
        </p:txBody>
      </p:sp>
      <p:sp>
        <p:nvSpPr>
          <p:cNvPr id="8" name="object 8"/>
          <p:cNvSpPr txBox="1"/>
          <p:nvPr/>
        </p:nvSpPr>
        <p:spPr>
          <a:xfrm>
            <a:off x="612775" y="1089723"/>
            <a:ext cx="8092440" cy="4994910"/>
          </a:xfrm>
          <a:prstGeom prst="rect">
            <a:avLst/>
          </a:prstGeom>
        </p:spPr>
        <p:txBody>
          <a:bodyPr vert="horz" wrap="square" lIns="0" tIns="56515" rIns="0" bIns="0" rtlCol="0">
            <a:spAutoFit/>
          </a:bodyPr>
          <a:lstStyle/>
          <a:p>
            <a:pPr marL="355600" indent="-343535">
              <a:lnSpc>
                <a:spcPct val="100000"/>
              </a:lnSpc>
              <a:spcBef>
                <a:spcPts val="445"/>
              </a:spcBef>
              <a:buFont typeface="Arial MT"/>
              <a:buChar char="•"/>
              <a:tabLst>
                <a:tab pos="355600" algn="l"/>
                <a:tab pos="356235" algn="l"/>
              </a:tabLst>
            </a:pPr>
            <a:r>
              <a:rPr sz="2150" dirty="0">
                <a:latin typeface="Calibri"/>
                <a:cs typeface="Calibri"/>
              </a:rPr>
              <a:t>Drawbacks</a:t>
            </a:r>
            <a:r>
              <a:rPr sz="2150" spc="85" dirty="0">
                <a:latin typeface="Calibri"/>
                <a:cs typeface="Calibri"/>
              </a:rPr>
              <a:t> </a:t>
            </a:r>
            <a:r>
              <a:rPr sz="2150" spc="-5" dirty="0">
                <a:latin typeface="Calibri"/>
                <a:cs typeface="Calibri"/>
              </a:rPr>
              <a:t>of</a:t>
            </a:r>
            <a:r>
              <a:rPr sz="2150" spc="45" dirty="0">
                <a:latin typeface="Calibri"/>
                <a:cs typeface="Calibri"/>
              </a:rPr>
              <a:t> </a:t>
            </a:r>
            <a:r>
              <a:rPr sz="2150" dirty="0">
                <a:latin typeface="Calibri"/>
                <a:cs typeface="Calibri"/>
              </a:rPr>
              <a:t>using</a:t>
            </a:r>
            <a:r>
              <a:rPr sz="2150" spc="130" dirty="0">
                <a:latin typeface="Calibri"/>
                <a:cs typeface="Calibri"/>
              </a:rPr>
              <a:t> </a:t>
            </a:r>
            <a:r>
              <a:rPr sz="2150" spc="15" dirty="0">
                <a:latin typeface="Calibri"/>
                <a:cs typeface="Calibri"/>
              </a:rPr>
              <a:t>file</a:t>
            </a:r>
            <a:r>
              <a:rPr sz="2150" spc="-65" dirty="0">
                <a:latin typeface="Calibri"/>
                <a:cs typeface="Calibri"/>
              </a:rPr>
              <a:t> </a:t>
            </a:r>
            <a:r>
              <a:rPr sz="2150" spc="-15" dirty="0">
                <a:latin typeface="Calibri"/>
                <a:cs typeface="Calibri"/>
              </a:rPr>
              <a:t>systems</a:t>
            </a:r>
            <a:r>
              <a:rPr sz="2150" spc="165" dirty="0">
                <a:latin typeface="Calibri"/>
                <a:cs typeface="Calibri"/>
              </a:rPr>
              <a:t> </a:t>
            </a:r>
            <a:r>
              <a:rPr sz="2150" dirty="0">
                <a:latin typeface="Calibri"/>
                <a:cs typeface="Calibri"/>
              </a:rPr>
              <a:t>(cont.)</a:t>
            </a:r>
            <a:endParaRPr sz="2150">
              <a:latin typeface="Calibri"/>
              <a:cs typeface="Calibri"/>
            </a:endParaRPr>
          </a:p>
          <a:p>
            <a:pPr marL="756285" lvl="1" indent="-285750">
              <a:lnSpc>
                <a:spcPct val="100000"/>
              </a:lnSpc>
              <a:spcBef>
                <a:spcPts val="350"/>
              </a:spcBef>
              <a:buFont typeface="Arial MT"/>
              <a:buChar char="–"/>
              <a:tabLst>
                <a:tab pos="755650" algn="l"/>
                <a:tab pos="756285" algn="l"/>
              </a:tabLst>
            </a:pPr>
            <a:r>
              <a:rPr sz="2150" spc="5" dirty="0">
                <a:latin typeface="Calibri"/>
                <a:cs typeface="Calibri"/>
              </a:rPr>
              <a:t>Atomicity</a:t>
            </a:r>
            <a:r>
              <a:rPr sz="2150" spc="10" dirty="0">
                <a:latin typeface="Calibri"/>
                <a:cs typeface="Calibri"/>
              </a:rPr>
              <a:t> </a:t>
            </a:r>
            <a:r>
              <a:rPr sz="2150" spc="-5" dirty="0">
                <a:latin typeface="Calibri"/>
                <a:cs typeface="Calibri"/>
              </a:rPr>
              <a:t>of</a:t>
            </a:r>
            <a:r>
              <a:rPr sz="2150" spc="30" dirty="0">
                <a:latin typeface="Calibri"/>
                <a:cs typeface="Calibri"/>
              </a:rPr>
              <a:t> </a:t>
            </a:r>
            <a:r>
              <a:rPr sz="2150" dirty="0">
                <a:latin typeface="Calibri"/>
                <a:cs typeface="Calibri"/>
              </a:rPr>
              <a:t>updates</a:t>
            </a:r>
            <a:endParaRPr sz="2150">
              <a:latin typeface="Calibri"/>
              <a:cs typeface="Calibri"/>
            </a:endParaRPr>
          </a:p>
          <a:p>
            <a:pPr marL="1156970" lvl="2" indent="-229235">
              <a:lnSpc>
                <a:spcPts val="2490"/>
              </a:lnSpc>
              <a:spcBef>
                <a:spcPts val="270"/>
              </a:spcBef>
              <a:buFont typeface="Arial MT"/>
              <a:buChar char="•"/>
              <a:tabLst>
                <a:tab pos="1156335" algn="l"/>
                <a:tab pos="1156970" algn="l"/>
                <a:tab pos="2148205" algn="l"/>
                <a:tab pos="2758440" algn="l"/>
                <a:tab pos="3482975" algn="l"/>
                <a:tab pos="4636770" algn="l"/>
                <a:tab pos="4979670" algn="l"/>
                <a:tab pos="5389880" algn="l"/>
                <a:tab pos="6877050" algn="l"/>
                <a:tab pos="7573645" algn="l"/>
              </a:tabLst>
            </a:pPr>
            <a:r>
              <a:rPr sz="2150" spc="-5" dirty="0">
                <a:latin typeface="Calibri"/>
                <a:cs typeface="Calibri"/>
              </a:rPr>
              <a:t>Failures	</a:t>
            </a:r>
            <a:r>
              <a:rPr sz="2150" spc="10" dirty="0">
                <a:latin typeface="Calibri"/>
                <a:cs typeface="Calibri"/>
              </a:rPr>
              <a:t>may	</a:t>
            </a:r>
            <a:r>
              <a:rPr sz="2150" spc="5" dirty="0">
                <a:latin typeface="Calibri"/>
                <a:cs typeface="Calibri"/>
              </a:rPr>
              <a:t>leave	database	</a:t>
            </a:r>
            <a:r>
              <a:rPr sz="2150" spc="20" dirty="0">
                <a:latin typeface="Calibri"/>
                <a:cs typeface="Calibri"/>
              </a:rPr>
              <a:t>in	</a:t>
            </a:r>
            <a:r>
              <a:rPr sz="2150" spc="15" dirty="0">
                <a:latin typeface="Calibri"/>
                <a:cs typeface="Calibri"/>
              </a:rPr>
              <a:t>an	</a:t>
            </a:r>
            <a:r>
              <a:rPr sz="2150" spc="-5" dirty="0">
                <a:latin typeface="Calibri"/>
                <a:cs typeface="Calibri"/>
              </a:rPr>
              <a:t>inconsistent	</a:t>
            </a:r>
            <a:r>
              <a:rPr sz="2150" spc="10" dirty="0">
                <a:latin typeface="Calibri"/>
                <a:cs typeface="Calibri"/>
              </a:rPr>
              <a:t>state	</a:t>
            </a:r>
            <a:r>
              <a:rPr sz="2150" spc="5" dirty="0">
                <a:latin typeface="Calibri"/>
                <a:cs typeface="Calibri"/>
              </a:rPr>
              <a:t>with</a:t>
            </a:r>
            <a:endParaRPr sz="2150">
              <a:latin typeface="Calibri"/>
              <a:cs typeface="Calibri"/>
            </a:endParaRPr>
          </a:p>
          <a:p>
            <a:pPr marL="1156970">
              <a:lnSpc>
                <a:spcPts val="2490"/>
              </a:lnSpc>
            </a:pPr>
            <a:r>
              <a:rPr sz="2150" spc="10" dirty="0">
                <a:latin typeface="Calibri"/>
                <a:cs typeface="Calibri"/>
              </a:rPr>
              <a:t>partial</a:t>
            </a:r>
            <a:r>
              <a:rPr sz="2150" spc="-10" dirty="0">
                <a:latin typeface="Calibri"/>
                <a:cs typeface="Calibri"/>
              </a:rPr>
              <a:t> </a:t>
            </a:r>
            <a:r>
              <a:rPr sz="2150" dirty="0">
                <a:latin typeface="Calibri"/>
                <a:cs typeface="Calibri"/>
              </a:rPr>
              <a:t>updates</a:t>
            </a:r>
            <a:r>
              <a:rPr sz="2150" spc="70" dirty="0">
                <a:latin typeface="Calibri"/>
                <a:cs typeface="Calibri"/>
              </a:rPr>
              <a:t> </a:t>
            </a:r>
            <a:r>
              <a:rPr sz="2150" dirty="0">
                <a:latin typeface="Calibri"/>
                <a:cs typeface="Calibri"/>
              </a:rPr>
              <a:t>carried</a:t>
            </a:r>
            <a:r>
              <a:rPr sz="2150" spc="90" dirty="0">
                <a:latin typeface="Calibri"/>
                <a:cs typeface="Calibri"/>
              </a:rPr>
              <a:t> </a:t>
            </a:r>
            <a:r>
              <a:rPr sz="2150" spc="-5" dirty="0">
                <a:latin typeface="Calibri"/>
                <a:cs typeface="Calibri"/>
              </a:rPr>
              <a:t>out</a:t>
            </a:r>
            <a:endParaRPr sz="2150">
              <a:latin typeface="Calibri"/>
              <a:cs typeface="Calibri"/>
            </a:endParaRPr>
          </a:p>
          <a:p>
            <a:pPr marL="1156970" lvl="2" indent="-229235">
              <a:lnSpc>
                <a:spcPts val="2455"/>
              </a:lnSpc>
              <a:spcBef>
                <a:spcPts val="350"/>
              </a:spcBef>
              <a:buFont typeface="Arial MT"/>
              <a:buChar char="•"/>
              <a:tabLst>
                <a:tab pos="1156335" algn="l"/>
                <a:tab pos="1156970" algn="l"/>
                <a:tab pos="2319655" algn="l"/>
                <a:tab pos="3368675" algn="l"/>
                <a:tab pos="3730625" algn="l"/>
                <a:tab pos="4493895" algn="l"/>
                <a:tab pos="5189855" algn="l"/>
                <a:tab pos="5752465" algn="l"/>
                <a:tab pos="6781800" algn="l"/>
                <a:tab pos="7153909" algn="l"/>
              </a:tabLst>
            </a:pPr>
            <a:r>
              <a:rPr sz="2150" spc="10" dirty="0">
                <a:latin typeface="Calibri"/>
                <a:cs typeface="Calibri"/>
              </a:rPr>
              <a:t>Example:	</a:t>
            </a:r>
            <a:r>
              <a:rPr sz="2150" spc="-20" dirty="0">
                <a:latin typeface="Calibri"/>
                <a:cs typeface="Calibri"/>
              </a:rPr>
              <a:t>Transfer	</a:t>
            </a:r>
            <a:r>
              <a:rPr sz="2150" dirty="0">
                <a:latin typeface="Calibri"/>
                <a:cs typeface="Calibri"/>
              </a:rPr>
              <a:t>of	</a:t>
            </a:r>
            <a:r>
              <a:rPr sz="2150" spc="15" dirty="0">
                <a:latin typeface="Calibri"/>
                <a:cs typeface="Calibri"/>
              </a:rPr>
              <a:t>funds	</a:t>
            </a:r>
            <a:r>
              <a:rPr sz="2150" spc="20" dirty="0">
                <a:latin typeface="Calibri"/>
                <a:cs typeface="Calibri"/>
              </a:rPr>
              <a:t>from	one	</a:t>
            </a:r>
            <a:r>
              <a:rPr sz="2150" spc="5" dirty="0">
                <a:latin typeface="Calibri"/>
                <a:cs typeface="Calibri"/>
              </a:rPr>
              <a:t>account	</a:t>
            </a:r>
            <a:r>
              <a:rPr sz="2150" spc="20" dirty="0">
                <a:latin typeface="Calibri"/>
                <a:cs typeface="Calibri"/>
              </a:rPr>
              <a:t>to	another</a:t>
            </a:r>
            <a:endParaRPr sz="2150">
              <a:latin typeface="Calibri"/>
              <a:cs typeface="Calibri"/>
            </a:endParaRPr>
          </a:p>
          <a:p>
            <a:pPr marL="1156970">
              <a:lnSpc>
                <a:spcPts val="2455"/>
              </a:lnSpc>
            </a:pPr>
            <a:r>
              <a:rPr sz="2150" dirty="0">
                <a:latin typeface="Calibri"/>
                <a:cs typeface="Calibri"/>
              </a:rPr>
              <a:t>should</a:t>
            </a:r>
            <a:r>
              <a:rPr sz="2150" spc="90" dirty="0">
                <a:latin typeface="Calibri"/>
                <a:cs typeface="Calibri"/>
              </a:rPr>
              <a:t> </a:t>
            </a:r>
            <a:r>
              <a:rPr sz="2150" dirty="0">
                <a:latin typeface="Calibri"/>
                <a:cs typeface="Calibri"/>
              </a:rPr>
              <a:t>either</a:t>
            </a:r>
            <a:r>
              <a:rPr sz="2150" spc="105" dirty="0">
                <a:latin typeface="Calibri"/>
                <a:cs typeface="Calibri"/>
              </a:rPr>
              <a:t> </a:t>
            </a:r>
            <a:r>
              <a:rPr sz="2150" dirty="0">
                <a:latin typeface="Calibri"/>
                <a:cs typeface="Calibri"/>
              </a:rPr>
              <a:t>complete</a:t>
            </a:r>
            <a:r>
              <a:rPr sz="2150" spc="165" dirty="0">
                <a:latin typeface="Calibri"/>
                <a:cs typeface="Calibri"/>
              </a:rPr>
              <a:t> </a:t>
            </a:r>
            <a:r>
              <a:rPr sz="2150" spc="-5" dirty="0">
                <a:latin typeface="Calibri"/>
                <a:cs typeface="Calibri"/>
              </a:rPr>
              <a:t>or</a:t>
            </a:r>
            <a:r>
              <a:rPr sz="2150" spc="25" dirty="0">
                <a:latin typeface="Calibri"/>
                <a:cs typeface="Calibri"/>
              </a:rPr>
              <a:t> </a:t>
            </a:r>
            <a:r>
              <a:rPr sz="2150" spc="-5" dirty="0">
                <a:latin typeface="Calibri"/>
                <a:cs typeface="Calibri"/>
              </a:rPr>
              <a:t>not</a:t>
            </a:r>
            <a:r>
              <a:rPr sz="2150" spc="60" dirty="0">
                <a:latin typeface="Calibri"/>
                <a:cs typeface="Calibri"/>
              </a:rPr>
              <a:t> </a:t>
            </a:r>
            <a:r>
              <a:rPr sz="2150" spc="-5" dirty="0">
                <a:latin typeface="Calibri"/>
                <a:cs typeface="Calibri"/>
              </a:rPr>
              <a:t>happen</a:t>
            </a:r>
            <a:r>
              <a:rPr sz="2150" spc="175" dirty="0">
                <a:latin typeface="Calibri"/>
                <a:cs typeface="Calibri"/>
              </a:rPr>
              <a:t> </a:t>
            </a:r>
            <a:r>
              <a:rPr sz="2150" spc="10" dirty="0">
                <a:latin typeface="Calibri"/>
                <a:cs typeface="Calibri"/>
              </a:rPr>
              <a:t>at</a:t>
            </a:r>
            <a:r>
              <a:rPr sz="2150" spc="-20" dirty="0">
                <a:latin typeface="Calibri"/>
                <a:cs typeface="Calibri"/>
              </a:rPr>
              <a:t> </a:t>
            </a:r>
            <a:r>
              <a:rPr sz="2150" spc="15" dirty="0">
                <a:latin typeface="Calibri"/>
                <a:cs typeface="Calibri"/>
              </a:rPr>
              <a:t>all</a:t>
            </a:r>
            <a:endParaRPr sz="2150">
              <a:latin typeface="Calibri"/>
              <a:cs typeface="Calibri"/>
            </a:endParaRPr>
          </a:p>
          <a:p>
            <a:pPr marL="756285" lvl="1" indent="-285750">
              <a:lnSpc>
                <a:spcPct val="100000"/>
              </a:lnSpc>
              <a:spcBef>
                <a:spcPts val="345"/>
              </a:spcBef>
              <a:buFont typeface="Arial MT"/>
              <a:buChar char="–"/>
              <a:tabLst>
                <a:tab pos="755650" algn="l"/>
                <a:tab pos="756285" algn="l"/>
              </a:tabLst>
            </a:pPr>
            <a:r>
              <a:rPr sz="2150" spc="-10" dirty="0">
                <a:latin typeface="Calibri"/>
                <a:cs typeface="Calibri"/>
              </a:rPr>
              <a:t>Concurrent</a:t>
            </a:r>
            <a:r>
              <a:rPr sz="2150" spc="190" dirty="0">
                <a:latin typeface="Calibri"/>
                <a:cs typeface="Calibri"/>
              </a:rPr>
              <a:t> </a:t>
            </a:r>
            <a:r>
              <a:rPr sz="2150" spc="-10" dirty="0">
                <a:latin typeface="Calibri"/>
                <a:cs typeface="Calibri"/>
              </a:rPr>
              <a:t>access</a:t>
            </a:r>
            <a:r>
              <a:rPr sz="2150" spc="170" dirty="0">
                <a:latin typeface="Calibri"/>
                <a:cs typeface="Calibri"/>
              </a:rPr>
              <a:t> </a:t>
            </a:r>
            <a:r>
              <a:rPr sz="2150" dirty="0">
                <a:latin typeface="Calibri"/>
                <a:cs typeface="Calibri"/>
              </a:rPr>
              <a:t>by</a:t>
            </a:r>
            <a:r>
              <a:rPr sz="2150" spc="105" dirty="0">
                <a:latin typeface="Calibri"/>
                <a:cs typeface="Calibri"/>
              </a:rPr>
              <a:t> </a:t>
            </a:r>
            <a:r>
              <a:rPr sz="2150" spc="10" dirty="0">
                <a:latin typeface="Calibri"/>
                <a:cs typeface="Calibri"/>
              </a:rPr>
              <a:t>multiple</a:t>
            </a:r>
            <a:r>
              <a:rPr sz="2150" spc="20" dirty="0">
                <a:latin typeface="Calibri"/>
                <a:cs typeface="Calibri"/>
              </a:rPr>
              <a:t> </a:t>
            </a:r>
            <a:r>
              <a:rPr sz="2150" spc="-10" dirty="0">
                <a:latin typeface="Calibri"/>
                <a:cs typeface="Calibri"/>
              </a:rPr>
              <a:t>users</a:t>
            </a:r>
            <a:endParaRPr sz="2150">
              <a:latin typeface="Calibri"/>
              <a:cs typeface="Calibri"/>
            </a:endParaRPr>
          </a:p>
          <a:p>
            <a:pPr marL="1156970" lvl="2" indent="-229235">
              <a:lnSpc>
                <a:spcPct val="100000"/>
              </a:lnSpc>
              <a:spcBef>
                <a:spcPts val="350"/>
              </a:spcBef>
              <a:buFont typeface="Arial MT"/>
              <a:buChar char="•"/>
              <a:tabLst>
                <a:tab pos="1156335" algn="l"/>
                <a:tab pos="1156970" algn="l"/>
              </a:tabLst>
            </a:pPr>
            <a:r>
              <a:rPr sz="2150" spc="-10" dirty="0">
                <a:latin typeface="Calibri"/>
                <a:cs typeface="Calibri"/>
              </a:rPr>
              <a:t>Concurrent</a:t>
            </a:r>
            <a:r>
              <a:rPr sz="2150" spc="204" dirty="0">
                <a:latin typeface="Calibri"/>
                <a:cs typeface="Calibri"/>
              </a:rPr>
              <a:t> </a:t>
            </a:r>
            <a:r>
              <a:rPr sz="2150" spc="-5" dirty="0">
                <a:latin typeface="Calibri"/>
                <a:cs typeface="Calibri"/>
              </a:rPr>
              <a:t>access</a:t>
            </a:r>
            <a:r>
              <a:rPr sz="2150" spc="160" dirty="0">
                <a:latin typeface="Calibri"/>
                <a:cs typeface="Calibri"/>
              </a:rPr>
              <a:t> </a:t>
            </a:r>
            <a:r>
              <a:rPr sz="2150" spc="-15" dirty="0">
                <a:latin typeface="Calibri"/>
                <a:cs typeface="Calibri"/>
              </a:rPr>
              <a:t>needed</a:t>
            </a:r>
            <a:r>
              <a:rPr sz="2150" spc="240" dirty="0">
                <a:latin typeface="Calibri"/>
                <a:cs typeface="Calibri"/>
              </a:rPr>
              <a:t> </a:t>
            </a:r>
            <a:r>
              <a:rPr sz="2150" spc="-20" dirty="0">
                <a:latin typeface="Calibri"/>
                <a:cs typeface="Calibri"/>
              </a:rPr>
              <a:t>for</a:t>
            </a:r>
            <a:r>
              <a:rPr sz="2150" spc="100" dirty="0">
                <a:latin typeface="Calibri"/>
                <a:cs typeface="Calibri"/>
              </a:rPr>
              <a:t> </a:t>
            </a:r>
            <a:r>
              <a:rPr sz="2150" spc="-10" dirty="0">
                <a:latin typeface="Calibri"/>
                <a:cs typeface="Calibri"/>
              </a:rPr>
              <a:t>performance</a:t>
            </a:r>
            <a:endParaRPr sz="2150">
              <a:latin typeface="Calibri"/>
              <a:cs typeface="Calibri"/>
            </a:endParaRPr>
          </a:p>
          <a:p>
            <a:pPr marL="1156970" lvl="2" indent="-229235">
              <a:lnSpc>
                <a:spcPct val="100000"/>
              </a:lnSpc>
              <a:spcBef>
                <a:spcPts val="350"/>
              </a:spcBef>
              <a:buFont typeface="Arial MT"/>
              <a:buChar char="•"/>
              <a:tabLst>
                <a:tab pos="1156335" algn="l"/>
                <a:tab pos="1156970" algn="l"/>
              </a:tabLst>
            </a:pPr>
            <a:r>
              <a:rPr sz="2150" spc="5" dirty="0">
                <a:latin typeface="Calibri"/>
                <a:cs typeface="Calibri"/>
              </a:rPr>
              <a:t>Uncontrolled</a:t>
            </a:r>
            <a:r>
              <a:rPr sz="2150" spc="110" dirty="0">
                <a:latin typeface="Calibri"/>
                <a:cs typeface="Calibri"/>
              </a:rPr>
              <a:t> </a:t>
            </a:r>
            <a:r>
              <a:rPr sz="2150" spc="-10" dirty="0">
                <a:latin typeface="Calibri"/>
                <a:cs typeface="Calibri"/>
              </a:rPr>
              <a:t>concurrent</a:t>
            </a:r>
            <a:r>
              <a:rPr sz="2150" spc="215" dirty="0">
                <a:latin typeface="Calibri"/>
                <a:cs typeface="Calibri"/>
              </a:rPr>
              <a:t> </a:t>
            </a:r>
            <a:r>
              <a:rPr sz="2150" spc="-10" dirty="0">
                <a:latin typeface="Calibri"/>
                <a:cs typeface="Calibri"/>
              </a:rPr>
              <a:t>accesses</a:t>
            </a:r>
            <a:r>
              <a:rPr sz="2150" spc="240" dirty="0">
                <a:latin typeface="Calibri"/>
                <a:cs typeface="Calibri"/>
              </a:rPr>
              <a:t> </a:t>
            </a:r>
            <a:r>
              <a:rPr sz="2150" spc="5" dirty="0">
                <a:latin typeface="Calibri"/>
                <a:cs typeface="Calibri"/>
              </a:rPr>
              <a:t>can</a:t>
            </a:r>
            <a:r>
              <a:rPr sz="2150" spc="20" dirty="0">
                <a:latin typeface="Calibri"/>
                <a:cs typeface="Calibri"/>
              </a:rPr>
              <a:t> </a:t>
            </a:r>
            <a:r>
              <a:rPr sz="2150" spc="5" dirty="0">
                <a:latin typeface="Calibri"/>
                <a:cs typeface="Calibri"/>
              </a:rPr>
              <a:t>lead</a:t>
            </a:r>
            <a:r>
              <a:rPr sz="2150" spc="3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inconsistencies</a:t>
            </a:r>
            <a:endParaRPr sz="2150">
              <a:latin typeface="Calibri"/>
              <a:cs typeface="Calibri"/>
            </a:endParaRPr>
          </a:p>
          <a:p>
            <a:pPr marL="1385570">
              <a:lnSpc>
                <a:spcPts val="2490"/>
              </a:lnSpc>
              <a:spcBef>
                <a:spcPts val="275"/>
              </a:spcBef>
            </a:pPr>
            <a:r>
              <a:rPr sz="2150" spc="15" dirty="0">
                <a:latin typeface="Arial MT"/>
                <a:cs typeface="Arial MT"/>
              </a:rPr>
              <a:t>–</a:t>
            </a:r>
            <a:r>
              <a:rPr sz="2150" spc="-10" dirty="0">
                <a:latin typeface="Arial MT"/>
                <a:cs typeface="Arial MT"/>
              </a:rPr>
              <a:t> </a:t>
            </a:r>
            <a:r>
              <a:rPr sz="2150" spc="5" dirty="0">
                <a:latin typeface="Calibri"/>
                <a:cs typeface="Calibri"/>
              </a:rPr>
              <a:t>Example:</a:t>
            </a:r>
            <a:r>
              <a:rPr sz="2150" spc="285" dirty="0">
                <a:latin typeface="Calibri"/>
                <a:cs typeface="Calibri"/>
              </a:rPr>
              <a:t> </a:t>
            </a:r>
            <a:r>
              <a:rPr sz="2150" spc="-10" dirty="0">
                <a:latin typeface="Calibri"/>
                <a:cs typeface="Calibri"/>
              </a:rPr>
              <a:t>Two</a:t>
            </a:r>
            <a:r>
              <a:rPr sz="2150" spc="245" dirty="0">
                <a:latin typeface="Calibri"/>
                <a:cs typeface="Calibri"/>
              </a:rPr>
              <a:t> </a:t>
            </a:r>
            <a:r>
              <a:rPr sz="2150" spc="10" dirty="0">
                <a:latin typeface="Calibri"/>
                <a:cs typeface="Calibri"/>
              </a:rPr>
              <a:t>people</a:t>
            </a:r>
            <a:r>
              <a:rPr sz="2150" spc="240" dirty="0">
                <a:latin typeface="Calibri"/>
                <a:cs typeface="Calibri"/>
              </a:rPr>
              <a:t> </a:t>
            </a:r>
            <a:r>
              <a:rPr sz="2150" dirty="0">
                <a:latin typeface="Calibri"/>
                <a:cs typeface="Calibri"/>
              </a:rPr>
              <a:t>reading</a:t>
            </a:r>
            <a:r>
              <a:rPr sz="2150" spc="305" dirty="0">
                <a:latin typeface="Calibri"/>
                <a:cs typeface="Calibri"/>
              </a:rPr>
              <a:t> </a:t>
            </a:r>
            <a:r>
              <a:rPr sz="2150" spc="10" dirty="0">
                <a:latin typeface="Calibri"/>
                <a:cs typeface="Calibri"/>
              </a:rPr>
              <a:t>a</a:t>
            </a:r>
            <a:r>
              <a:rPr sz="2150" spc="270" dirty="0">
                <a:latin typeface="Calibri"/>
                <a:cs typeface="Calibri"/>
              </a:rPr>
              <a:t> </a:t>
            </a:r>
            <a:r>
              <a:rPr sz="2150" spc="5" dirty="0">
                <a:latin typeface="Calibri"/>
                <a:cs typeface="Calibri"/>
              </a:rPr>
              <a:t>balance</a:t>
            </a:r>
            <a:r>
              <a:rPr sz="2150" spc="229" dirty="0">
                <a:latin typeface="Calibri"/>
                <a:cs typeface="Calibri"/>
              </a:rPr>
              <a:t> </a:t>
            </a:r>
            <a:r>
              <a:rPr sz="2150" spc="5" dirty="0">
                <a:latin typeface="Calibri"/>
                <a:cs typeface="Calibri"/>
              </a:rPr>
              <a:t>and</a:t>
            </a:r>
            <a:r>
              <a:rPr sz="2150" spc="250" dirty="0">
                <a:latin typeface="Calibri"/>
                <a:cs typeface="Calibri"/>
              </a:rPr>
              <a:t> </a:t>
            </a:r>
            <a:r>
              <a:rPr sz="2150" spc="5" dirty="0">
                <a:latin typeface="Calibri"/>
                <a:cs typeface="Calibri"/>
              </a:rPr>
              <a:t>updating</a:t>
            </a:r>
            <a:r>
              <a:rPr sz="2150" spc="290" dirty="0">
                <a:latin typeface="Calibri"/>
                <a:cs typeface="Calibri"/>
              </a:rPr>
              <a:t> </a:t>
            </a:r>
            <a:r>
              <a:rPr sz="2150" spc="30" dirty="0">
                <a:latin typeface="Calibri"/>
                <a:cs typeface="Calibri"/>
              </a:rPr>
              <a:t>it</a:t>
            </a:r>
            <a:endParaRPr sz="2150">
              <a:latin typeface="Calibri"/>
              <a:cs typeface="Calibri"/>
            </a:endParaRPr>
          </a:p>
          <a:p>
            <a:pPr marL="1614170">
              <a:lnSpc>
                <a:spcPts val="2490"/>
              </a:lnSpc>
            </a:pPr>
            <a:r>
              <a:rPr sz="2150" spc="10" dirty="0">
                <a:latin typeface="Calibri"/>
                <a:cs typeface="Calibri"/>
              </a:rPr>
              <a:t>at</a:t>
            </a:r>
            <a:r>
              <a:rPr sz="2150" spc="-45" dirty="0">
                <a:latin typeface="Calibri"/>
                <a:cs typeface="Calibri"/>
              </a:rPr>
              <a:t> </a:t>
            </a:r>
            <a:r>
              <a:rPr sz="2150" spc="10" dirty="0">
                <a:latin typeface="Calibri"/>
                <a:cs typeface="Calibri"/>
              </a:rPr>
              <a:t>the</a:t>
            </a:r>
            <a:r>
              <a:rPr sz="2150" spc="60" dirty="0">
                <a:latin typeface="Calibri"/>
                <a:cs typeface="Calibri"/>
              </a:rPr>
              <a:t> </a:t>
            </a:r>
            <a:r>
              <a:rPr sz="2150" spc="5" dirty="0">
                <a:latin typeface="Calibri"/>
                <a:cs typeface="Calibri"/>
              </a:rPr>
              <a:t>same</a:t>
            </a:r>
            <a:r>
              <a:rPr sz="2150" spc="60" dirty="0">
                <a:latin typeface="Calibri"/>
                <a:cs typeface="Calibri"/>
              </a:rPr>
              <a:t> </a:t>
            </a:r>
            <a:r>
              <a:rPr sz="2150" spc="15" dirty="0">
                <a:latin typeface="Calibri"/>
                <a:cs typeface="Calibri"/>
              </a:rPr>
              <a:t>time</a:t>
            </a:r>
            <a:endParaRPr sz="2150">
              <a:latin typeface="Calibri"/>
              <a:cs typeface="Calibri"/>
            </a:endParaRPr>
          </a:p>
          <a:p>
            <a:pPr marL="756285" lvl="1" indent="-285750">
              <a:lnSpc>
                <a:spcPct val="100000"/>
              </a:lnSpc>
              <a:spcBef>
                <a:spcPts val="350"/>
              </a:spcBef>
              <a:buFont typeface="Arial MT"/>
              <a:buChar char="–"/>
              <a:tabLst>
                <a:tab pos="755650" algn="l"/>
                <a:tab pos="756285" algn="l"/>
              </a:tabLst>
            </a:pPr>
            <a:r>
              <a:rPr sz="2150" dirty="0">
                <a:latin typeface="Calibri"/>
                <a:cs typeface="Calibri"/>
              </a:rPr>
              <a:t>Security</a:t>
            </a:r>
            <a:r>
              <a:rPr sz="2150" spc="60" dirty="0">
                <a:latin typeface="Calibri"/>
                <a:cs typeface="Calibri"/>
              </a:rPr>
              <a:t> </a:t>
            </a:r>
            <a:r>
              <a:rPr sz="2150" spc="-5" dirty="0">
                <a:latin typeface="Calibri"/>
                <a:cs typeface="Calibri"/>
              </a:rPr>
              <a:t>problems</a:t>
            </a:r>
            <a:endParaRPr sz="2150">
              <a:latin typeface="Calibri"/>
              <a:cs typeface="Calibri"/>
            </a:endParaRPr>
          </a:p>
          <a:p>
            <a:pPr marL="1156970" lvl="2" indent="-229235">
              <a:lnSpc>
                <a:spcPct val="100000"/>
              </a:lnSpc>
              <a:spcBef>
                <a:spcPts val="275"/>
              </a:spcBef>
              <a:buFont typeface="Arial MT"/>
              <a:buChar char="•"/>
              <a:tabLst>
                <a:tab pos="1156335" algn="l"/>
                <a:tab pos="1156970" algn="l"/>
              </a:tabLst>
            </a:pPr>
            <a:r>
              <a:rPr sz="2150" spc="5" dirty="0">
                <a:latin typeface="Calibri"/>
                <a:cs typeface="Calibri"/>
              </a:rPr>
              <a:t>Hard</a:t>
            </a:r>
            <a:r>
              <a:rPr sz="2150" spc="25" dirty="0">
                <a:latin typeface="Calibri"/>
                <a:cs typeface="Calibri"/>
              </a:rPr>
              <a:t> </a:t>
            </a:r>
            <a:r>
              <a:rPr sz="2150" spc="20" dirty="0">
                <a:latin typeface="Calibri"/>
                <a:cs typeface="Calibri"/>
              </a:rPr>
              <a:t>to</a:t>
            </a:r>
            <a:r>
              <a:rPr sz="2150" spc="15" dirty="0">
                <a:latin typeface="Calibri"/>
                <a:cs typeface="Calibri"/>
              </a:rPr>
              <a:t> </a:t>
            </a:r>
            <a:r>
              <a:rPr sz="2150" dirty="0">
                <a:latin typeface="Calibri"/>
                <a:cs typeface="Calibri"/>
              </a:rPr>
              <a:t>provide</a:t>
            </a:r>
            <a:r>
              <a:rPr sz="2150" spc="85" dirty="0">
                <a:latin typeface="Calibri"/>
                <a:cs typeface="Calibri"/>
              </a:rPr>
              <a:t> </a:t>
            </a:r>
            <a:r>
              <a:rPr sz="2150" spc="-10" dirty="0">
                <a:latin typeface="Calibri"/>
                <a:cs typeface="Calibri"/>
              </a:rPr>
              <a:t>user</a:t>
            </a:r>
            <a:r>
              <a:rPr sz="2150" spc="105" dirty="0">
                <a:latin typeface="Calibri"/>
                <a:cs typeface="Calibri"/>
              </a:rPr>
              <a:t> </a:t>
            </a:r>
            <a:r>
              <a:rPr sz="2150" spc="-10" dirty="0">
                <a:latin typeface="Calibri"/>
                <a:cs typeface="Calibri"/>
              </a:rPr>
              <a:t>access</a:t>
            </a:r>
            <a:r>
              <a:rPr sz="2150" spc="170"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some,</a:t>
            </a:r>
            <a:r>
              <a:rPr sz="2150" spc="170" dirty="0">
                <a:latin typeface="Calibri"/>
                <a:cs typeface="Calibri"/>
              </a:rPr>
              <a:t> </a:t>
            </a:r>
            <a:r>
              <a:rPr sz="2150" spc="-5" dirty="0">
                <a:latin typeface="Calibri"/>
                <a:cs typeface="Calibri"/>
              </a:rPr>
              <a:t>but</a:t>
            </a:r>
            <a:r>
              <a:rPr sz="2150" spc="60" dirty="0">
                <a:latin typeface="Calibri"/>
                <a:cs typeface="Calibri"/>
              </a:rPr>
              <a:t> </a:t>
            </a:r>
            <a:r>
              <a:rPr sz="2150" spc="-5" dirty="0">
                <a:latin typeface="Calibri"/>
                <a:cs typeface="Calibri"/>
              </a:rPr>
              <a:t>not</a:t>
            </a:r>
            <a:r>
              <a:rPr sz="2150" spc="60" dirty="0">
                <a:latin typeface="Calibri"/>
                <a:cs typeface="Calibri"/>
              </a:rPr>
              <a:t> </a:t>
            </a:r>
            <a:r>
              <a:rPr sz="2150" spc="15" dirty="0">
                <a:latin typeface="Calibri"/>
                <a:cs typeface="Calibri"/>
              </a:rPr>
              <a:t>all,</a:t>
            </a:r>
            <a:r>
              <a:rPr sz="2150" spc="30" dirty="0">
                <a:latin typeface="Calibri"/>
                <a:cs typeface="Calibri"/>
              </a:rPr>
              <a:t> </a:t>
            </a:r>
            <a:r>
              <a:rPr sz="2150" spc="10" dirty="0">
                <a:latin typeface="Calibri"/>
                <a:cs typeface="Calibri"/>
              </a:rPr>
              <a:t>data</a:t>
            </a:r>
            <a:endParaRPr sz="2150">
              <a:latin typeface="Calibri"/>
              <a:cs typeface="Calibri"/>
            </a:endParaRPr>
          </a:p>
          <a:p>
            <a:pPr marL="355600" indent="-343535">
              <a:lnSpc>
                <a:spcPct val="100000"/>
              </a:lnSpc>
              <a:spcBef>
                <a:spcPts val="345"/>
              </a:spcBef>
              <a:buFont typeface="Arial MT"/>
              <a:buChar char="•"/>
              <a:tabLst>
                <a:tab pos="355600" algn="l"/>
                <a:tab pos="356235" algn="l"/>
              </a:tabLst>
            </a:pPr>
            <a:r>
              <a:rPr sz="2150" spc="10" dirty="0">
                <a:latin typeface="Calibri"/>
                <a:cs typeface="Calibri"/>
              </a:rPr>
              <a:t>Database</a:t>
            </a:r>
            <a:r>
              <a:rPr sz="2150" spc="15" dirty="0">
                <a:latin typeface="Calibri"/>
                <a:cs typeface="Calibri"/>
              </a:rPr>
              <a:t> </a:t>
            </a:r>
            <a:r>
              <a:rPr sz="2150" spc="-15" dirty="0">
                <a:latin typeface="Calibri"/>
                <a:cs typeface="Calibri"/>
              </a:rPr>
              <a:t>systems</a:t>
            </a:r>
            <a:r>
              <a:rPr sz="2150" spc="170" dirty="0">
                <a:latin typeface="Calibri"/>
                <a:cs typeface="Calibri"/>
              </a:rPr>
              <a:t> </a:t>
            </a:r>
            <a:r>
              <a:rPr sz="2150" spc="-15" dirty="0">
                <a:latin typeface="Calibri"/>
                <a:cs typeface="Calibri"/>
              </a:rPr>
              <a:t>offer</a:t>
            </a:r>
            <a:r>
              <a:rPr sz="2150" spc="110" dirty="0">
                <a:latin typeface="Calibri"/>
                <a:cs typeface="Calibri"/>
              </a:rPr>
              <a:t> </a:t>
            </a:r>
            <a:r>
              <a:rPr sz="2150" dirty="0">
                <a:latin typeface="Calibri"/>
                <a:cs typeface="Calibri"/>
              </a:rPr>
              <a:t>solutions</a:t>
            </a:r>
            <a:r>
              <a:rPr sz="2150" spc="175" dirty="0">
                <a:latin typeface="Calibri"/>
                <a:cs typeface="Calibri"/>
              </a:rPr>
              <a:t> </a:t>
            </a:r>
            <a:r>
              <a:rPr sz="2150" spc="20" dirty="0">
                <a:latin typeface="Calibri"/>
                <a:cs typeface="Calibri"/>
              </a:rPr>
              <a:t>to</a:t>
            </a:r>
            <a:r>
              <a:rPr sz="2150" spc="15" dirty="0">
                <a:latin typeface="Calibri"/>
                <a:cs typeface="Calibri"/>
              </a:rPr>
              <a:t> all</a:t>
            </a:r>
            <a:r>
              <a:rPr sz="2150" spc="-10" dirty="0">
                <a:latin typeface="Calibri"/>
                <a:cs typeface="Calibri"/>
              </a:rPr>
              <a:t> </a:t>
            </a:r>
            <a:r>
              <a:rPr sz="2150" spc="10" dirty="0">
                <a:latin typeface="Calibri"/>
                <a:cs typeface="Calibri"/>
              </a:rPr>
              <a:t>the</a:t>
            </a:r>
            <a:r>
              <a:rPr sz="2150" spc="5" dirty="0">
                <a:latin typeface="Calibri"/>
                <a:cs typeface="Calibri"/>
              </a:rPr>
              <a:t> </a:t>
            </a:r>
            <a:r>
              <a:rPr sz="2150" dirty="0">
                <a:latin typeface="Calibri"/>
                <a:cs typeface="Calibri"/>
              </a:rPr>
              <a:t>above</a:t>
            </a:r>
            <a:r>
              <a:rPr sz="2150" spc="85" dirty="0">
                <a:latin typeface="Calibri"/>
                <a:cs typeface="Calibri"/>
              </a:rPr>
              <a:t> </a:t>
            </a:r>
            <a:r>
              <a:rPr sz="2150" dirty="0">
                <a:latin typeface="Calibri"/>
                <a:cs typeface="Calibri"/>
              </a:rPr>
              <a:t>problems</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30</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30</a:t>
            </a:fld>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133850" y="0"/>
              <a:ext cx="22717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181475" y="0"/>
              <a:ext cx="2176526" cy="890524"/>
            </a:xfrm>
            <a:prstGeom prst="rect">
              <a:avLst/>
            </a:prstGeom>
          </p:spPr>
        </p:pic>
      </p:grpSp>
      <p:sp>
        <p:nvSpPr>
          <p:cNvPr id="7" name="object 7"/>
          <p:cNvSpPr txBox="1">
            <a:spLocks noGrp="1"/>
          </p:cNvSpPr>
          <p:nvPr>
            <p:ph type="title"/>
          </p:nvPr>
        </p:nvSpPr>
        <p:spPr>
          <a:xfrm>
            <a:off x="4446651" y="57785"/>
            <a:ext cx="1640205" cy="518159"/>
          </a:xfrm>
          <a:prstGeom prst="rect">
            <a:avLst/>
          </a:prstGeom>
        </p:spPr>
        <p:txBody>
          <a:bodyPr vert="horz" wrap="square" lIns="0" tIns="16510" rIns="0" bIns="0" rtlCol="0">
            <a:spAutoFit/>
          </a:bodyPr>
          <a:lstStyle/>
          <a:p>
            <a:pPr marL="12700">
              <a:lnSpc>
                <a:spcPct val="100000"/>
              </a:lnSpc>
              <a:spcBef>
                <a:spcPts val="130"/>
              </a:spcBef>
            </a:pPr>
            <a:r>
              <a:rPr b="1" spc="-20" dirty="0">
                <a:latin typeface="Calibri"/>
                <a:cs typeface="Calibri"/>
              </a:rPr>
              <a:t>S</a:t>
            </a:r>
            <a:r>
              <a:rPr b="1" spc="20" dirty="0">
                <a:latin typeface="Calibri"/>
                <a:cs typeface="Calibri"/>
              </a:rPr>
              <a:t>umm</a:t>
            </a:r>
            <a:r>
              <a:rPr b="1" spc="-15" dirty="0">
                <a:latin typeface="Calibri"/>
                <a:cs typeface="Calibri"/>
              </a:rPr>
              <a:t>ar</a:t>
            </a:r>
            <a:r>
              <a:rPr b="1" spc="10" dirty="0">
                <a:latin typeface="Calibri"/>
                <a:cs typeface="Calibri"/>
              </a:rPr>
              <a:t>y</a:t>
            </a:r>
          </a:p>
        </p:txBody>
      </p:sp>
      <p:sp>
        <p:nvSpPr>
          <p:cNvPr id="8" name="object 8"/>
          <p:cNvSpPr txBox="1"/>
          <p:nvPr/>
        </p:nvSpPr>
        <p:spPr>
          <a:xfrm>
            <a:off x="611822" y="1103693"/>
            <a:ext cx="8084820" cy="2524760"/>
          </a:xfrm>
          <a:prstGeom prst="rect">
            <a:avLst/>
          </a:prstGeom>
        </p:spPr>
        <p:txBody>
          <a:bodyPr vert="horz" wrap="square" lIns="0" tIns="69850" rIns="0" bIns="0" rtlCol="0">
            <a:spAutoFit/>
          </a:bodyPr>
          <a:lstStyle/>
          <a:p>
            <a:pPr marL="355600" indent="-343535">
              <a:lnSpc>
                <a:spcPct val="100000"/>
              </a:lnSpc>
              <a:spcBef>
                <a:spcPts val="550"/>
              </a:spcBef>
              <a:buFont typeface="Arial MT"/>
              <a:buChar char="•"/>
              <a:tabLst>
                <a:tab pos="355600" algn="l"/>
                <a:tab pos="356235" algn="l"/>
              </a:tabLst>
            </a:pPr>
            <a:r>
              <a:rPr sz="2000" spc="25" dirty="0">
                <a:latin typeface="Calibri"/>
                <a:cs typeface="Calibri"/>
              </a:rPr>
              <a:t>DBMS</a:t>
            </a:r>
            <a:r>
              <a:rPr sz="2000" spc="-114" dirty="0">
                <a:latin typeface="Calibri"/>
                <a:cs typeface="Calibri"/>
              </a:rPr>
              <a:t> </a:t>
            </a:r>
            <a:r>
              <a:rPr sz="2000" spc="5" dirty="0">
                <a:latin typeface="Calibri"/>
                <a:cs typeface="Calibri"/>
              </a:rPr>
              <a:t>used</a:t>
            </a:r>
            <a:r>
              <a:rPr sz="2000" spc="-15" dirty="0">
                <a:latin typeface="Calibri"/>
                <a:cs typeface="Calibri"/>
              </a:rPr>
              <a:t> </a:t>
            </a:r>
            <a:r>
              <a:rPr sz="2000" spc="5" dirty="0">
                <a:latin typeface="Calibri"/>
                <a:cs typeface="Calibri"/>
              </a:rPr>
              <a:t>to</a:t>
            </a:r>
            <a:r>
              <a:rPr sz="2000" spc="-20" dirty="0">
                <a:latin typeface="Calibri"/>
                <a:cs typeface="Calibri"/>
              </a:rPr>
              <a:t> </a:t>
            </a:r>
            <a:r>
              <a:rPr sz="2000" spc="5" dirty="0">
                <a:latin typeface="Calibri"/>
                <a:cs typeface="Calibri"/>
              </a:rPr>
              <a:t>maintain,</a:t>
            </a:r>
            <a:r>
              <a:rPr sz="2000" spc="-125" dirty="0">
                <a:latin typeface="Calibri"/>
                <a:cs typeface="Calibri"/>
              </a:rPr>
              <a:t> </a:t>
            </a:r>
            <a:r>
              <a:rPr sz="2000" spc="-10" dirty="0">
                <a:latin typeface="Calibri"/>
                <a:cs typeface="Calibri"/>
              </a:rPr>
              <a:t>query</a:t>
            </a:r>
            <a:r>
              <a:rPr sz="2000" spc="55" dirty="0">
                <a:latin typeface="Calibri"/>
                <a:cs typeface="Calibri"/>
              </a:rPr>
              <a:t> </a:t>
            </a:r>
            <a:r>
              <a:rPr sz="2000" dirty="0">
                <a:latin typeface="Calibri"/>
                <a:cs typeface="Calibri"/>
              </a:rPr>
              <a:t>large</a:t>
            </a:r>
            <a:r>
              <a:rPr sz="2000" spc="-110" dirty="0">
                <a:latin typeface="Calibri"/>
                <a:cs typeface="Calibri"/>
              </a:rPr>
              <a:t> </a:t>
            </a:r>
            <a:r>
              <a:rPr sz="2000" spc="10" dirty="0">
                <a:latin typeface="Calibri"/>
                <a:cs typeface="Calibri"/>
              </a:rPr>
              <a:t>datasets.</a:t>
            </a:r>
            <a:endParaRPr sz="2000">
              <a:latin typeface="Calibri"/>
              <a:cs typeface="Calibri"/>
            </a:endParaRPr>
          </a:p>
          <a:p>
            <a:pPr marL="355600" marR="5080" indent="-343535">
              <a:lnSpc>
                <a:spcPct val="100000"/>
              </a:lnSpc>
              <a:spcBef>
                <a:spcPts val="455"/>
              </a:spcBef>
              <a:buFont typeface="Arial MT"/>
              <a:buChar char="•"/>
              <a:tabLst>
                <a:tab pos="355600" algn="l"/>
                <a:tab pos="356235" algn="l"/>
              </a:tabLst>
            </a:pPr>
            <a:r>
              <a:rPr sz="2000" spc="-5" dirty="0">
                <a:latin typeface="Calibri"/>
                <a:cs typeface="Calibri"/>
              </a:rPr>
              <a:t>Benefits</a:t>
            </a:r>
            <a:r>
              <a:rPr sz="2000" dirty="0">
                <a:latin typeface="Calibri"/>
                <a:cs typeface="Calibri"/>
              </a:rPr>
              <a:t> </a:t>
            </a:r>
            <a:r>
              <a:rPr sz="2000" spc="-10" dirty="0">
                <a:latin typeface="Calibri"/>
                <a:cs typeface="Calibri"/>
              </a:rPr>
              <a:t>include </a:t>
            </a:r>
            <a:r>
              <a:rPr sz="2000" spc="-15" dirty="0">
                <a:latin typeface="Calibri"/>
                <a:cs typeface="Calibri"/>
              </a:rPr>
              <a:t>recovery</a:t>
            </a:r>
            <a:r>
              <a:rPr sz="2000" spc="-10" dirty="0">
                <a:latin typeface="Calibri"/>
                <a:cs typeface="Calibri"/>
              </a:rPr>
              <a:t> from</a:t>
            </a:r>
            <a:r>
              <a:rPr sz="2000" spc="-5" dirty="0">
                <a:latin typeface="Calibri"/>
                <a:cs typeface="Calibri"/>
              </a:rPr>
              <a:t> </a:t>
            </a:r>
            <a:r>
              <a:rPr sz="2000" dirty="0">
                <a:latin typeface="Calibri"/>
                <a:cs typeface="Calibri"/>
              </a:rPr>
              <a:t>system </a:t>
            </a:r>
            <a:r>
              <a:rPr sz="2000" spc="-10" dirty="0">
                <a:latin typeface="Calibri"/>
                <a:cs typeface="Calibri"/>
              </a:rPr>
              <a:t>crashes,</a:t>
            </a:r>
            <a:r>
              <a:rPr sz="2000" spc="-5" dirty="0">
                <a:latin typeface="Calibri"/>
                <a:cs typeface="Calibri"/>
              </a:rPr>
              <a:t> </a:t>
            </a:r>
            <a:r>
              <a:rPr sz="2000" spc="-15" dirty="0">
                <a:latin typeface="Calibri"/>
                <a:cs typeface="Calibri"/>
              </a:rPr>
              <a:t>concurrent</a:t>
            </a:r>
            <a:r>
              <a:rPr sz="2000" spc="-10" dirty="0">
                <a:latin typeface="Calibri"/>
                <a:cs typeface="Calibri"/>
              </a:rPr>
              <a:t> </a:t>
            </a:r>
            <a:r>
              <a:rPr sz="2000" spc="5" dirty="0">
                <a:latin typeface="Calibri"/>
                <a:cs typeface="Calibri"/>
              </a:rPr>
              <a:t>access,</a:t>
            </a:r>
            <a:r>
              <a:rPr sz="2000" spc="10" dirty="0">
                <a:latin typeface="Calibri"/>
                <a:cs typeface="Calibri"/>
              </a:rPr>
              <a:t> </a:t>
            </a:r>
            <a:r>
              <a:rPr sz="2000" spc="-10" dirty="0">
                <a:latin typeface="Calibri"/>
                <a:cs typeface="Calibri"/>
              </a:rPr>
              <a:t>quick </a:t>
            </a:r>
            <a:r>
              <a:rPr sz="2000" spc="-440" dirty="0">
                <a:latin typeface="Calibri"/>
                <a:cs typeface="Calibri"/>
              </a:rPr>
              <a:t> </a:t>
            </a:r>
            <a:r>
              <a:rPr sz="2000" spc="-5" dirty="0">
                <a:latin typeface="Calibri"/>
                <a:cs typeface="Calibri"/>
              </a:rPr>
              <a:t>application</a:t>
            </a:r>
            <a:r>
              <a:rPr sz="2000" spc="-15" dirty="0">
                <a:latin typeface="Calibri"/>
                <a:cs typeface="Calibri"/>
              </a:rPr>
              <a:t> </a:t>
            </a:r>
            <a:r>
              <a:rPr sz="2000" spc="-5" dirty="0">
                <a:latin typeface="Calibri"/>
                <a:cs typeface="Calibri"/>
              </a:rPr>
              <a:t>development,</a:t>
            </a:r>
            <a:r>
              <a:rPr sz="2000" spc="15" dirty="0">
                <a:latin typeface="Calibri"/>
                <a:cs typeface="Calibri"/>
              </a:rPr>
              <a:t> </a:t>
            </a:r>
            <a:r>
              <a:rPr sz="2000" spc="5" dirty="0">
                <a:latin typeface="Calibri"/>
                <a:cs typeface="Calibri"/>
              </a:rPr>
              <a:t>data</a:t>
            </a:r>
            <a:r>
              <a:rPr sz="2000" spc="-70" dirty="0">
                <a:latin typeface="Calibri"/>
                <a:cs typeface="Calibri"/>
              </a:rPr>
              <a:t> </a:t>
            </a:r>
            <a:r>
              <a:rPr sz="2000" spc="-5" dirty="0">
                <a:latin typeface="Calibri"/>
                <a:cs typeface="Calibri"/>
              </a:rPr>
              <a:t>integrity</a:t>
            </a:r>
            <a:r>
              <a:rPr sz="2000" spc="-20" dirty="0">
                <a:latin typeface="Calibri"/>
                <a:cs typeface="Calibri"/>
              </a:rPr>
              <a:t> </a:t>
            </a:r>
            <a:r>
              <a:rPr sz="2000" spc="5" dirty="0">
                <a:latin typeface="Calibri"/>
                <a:cs typeface="Calibri"/>
              </a:rPr>
              <a:t>and</a:t>
            </a:r>
            <a:r>
              <a:rPr sz="2000" spc="-90" dirty="0">
                <a:latin typeface="Calibri"/>
                <a:cs typeface="Calibri"/>
              </a:rPr>
              <a:t> </a:t>
            </a:r>
            <a:r>
              <a:rPr sz="2000" spc="-25" dirty="0">
                <a:latin typeface="Calibri"/>
                <a:cs typeface="Calibri"/>
              </a:rPr>
              <a:t>security.</a:t>
            </a:r>
            <a:endParaRPr sz="2000">
              <a:latin typeface="Calibri"/>
              <a:cs typeface="Calibri"/>
            </a:endParaRPr>
          </a:p>
          <a:p>
            <a:pPr marL="355600" indent="-343535">
              <a:lnSpc>
                <a:spcPct val="100000"/>
              </a:lnSpc>
              <a:spcBef>
                <a:spcPts val="530"/>
              </a:spcBef>
              <a:buFont typeface="Arial MT"/>
              <a:buChar char="•"/>
              <a:tabLst>
                <a:tab pos="355600" algn="l"/>
                <a:tab pos="356235" algn="l"/>
              </a:tabLst>
            </a:pPr>
            <a:r>
              <a:rPr sz="2000" spc="-15" dirty="0">
                <a:latin typeface="Calibri"/>
                <a:cs typeface="Calibri"/>
              </a:rPr>
              <a:t>Levels</a:t>
            </a:r>
            <a:r>
              <a:rPr sz="2000" spc="15" dirty="0">
                <a:latin typeface="Calibri"/>
                <a:cs typeface="Calibri"/>
              </a:rPr>
              <a:t> </a:t>
            </a:r>
            <a:r>
              <a:rPr sz="2000" dirty="0">
                <a:latin typeface="Calibri"/>
                <a:cs typeface="Calibri"/>
              </a:rPr>
              <a:t>of</a:t>
            </a:r>
            <a:r>
              <a:rPr sz="2000" spc="-30" dirty="0">
                <a:latin typeface="Calibri"/>
                <a:cs typeface="Calibri"/>
              </a:rPr>
              <a:t> </a:t>
            </a:r>
            <a:r>
              <a:rPr sz="2000" spc="-5" dirty="0">
                <a:latin typeface="Calibri"/>
                <a:cs typeface="Calibri"/>
              </a:rPr>
              <a:t>abstraction</a:t>
            </a:r>
            <a:r>
              <a:rPr sz="2000" spc="-25" dirty="0">
                <a:latin typeface="Calibri"/>
                <a:cs typeface="Calibri"/>
              </a:rPr>
              <a:t> </a:t>
            </a:r>
            <a:r>
              <a:rPr sz="2000" spc="5" dirty="0">
                <a:latin typeface="Calibri"/>
                <a:cs typeface="Calibri"/>
              </a:rPr>
              <a:t>give</a:t>
            </a:r>
            <a:r>
              <a:rPr sz="2000" spc="-40" dirty="0">
                <a:latin typeface="Calibri"/>
                <a:cs typeface="Calibri"/>
              </a:rPr>
              <a:t> </a:t>
            </a:r>
            <a:r>
              <a:rPr sz="2000" spc="5" dirty="0">
                <a:latin typeface="Calibri"/>
                <a:cs typeface="Calibri"/>
              </a:rPr>
              <a:t>data</a:t>
            </a:r>
            <a:r>
              <a:rPr sz="2000" spc="-80" dirty="0">
                <a:latin typeface="Calibri"/>
                <a:cs typeface="Calibri"/>
              </a:rPr>
              <a:t> </a:t>
            </a:r>
            <a:r>
              <a:rPr sz="2000" spc="-10" dirty="0">
                <a:latin typeface="Calibri"/>
                <a:cs typeface="Calibri"/>
              </a:rPr>
              <a:t>independence.</a:t>
            </a:r>
            <a:endParaRPr sz="2000">
              <a:latin typeface="Calibri"/>
              <a:cs typeface="Calibri"/>
            </a:endParaRPr>
          </a:p>
          <a:p>
            <a:pPr marL="355600" indent="-343535">
              <a:lnSpc>
                <a:spcPct val="100000"/>
              </a:lnSpc>
              <a:spcBef>
                <a:spcPts val="455"/>
              </a:spcBef>
              <a:buFont typeface="Arial MT"/>
              <a:buChar char="•"/>
              <a:tabLst>
                <a:tab pos="355600" algn="l"/>
                <a:tab pos="356235" algn="l"/>
              </a:tabLst>
            </a:pPr>
            <a:r>
              <a:rPr sz="2000" spc="15" dirty="0">
                <a:latin typeface="Calibri"/>
                <a:cs typeface="Calibri"/>
              </a:rPr>
              <a:t>A</a:t>
            </a:r>
            <a:r>
              <a:rPr sz="2000" spc="-50" dirty="0">
                <a:latin typeface="Calibri"/>
                <a:cs typeface="Calibri"/>
              </a:rPr>
              <a:t> </a:t>
            </a:r>
            <a:r>
              <a:rPr sz="2000" spc="40" dirty="0">
                <a:latin typeface="Calibri"/>
                <a:cs typeface="Calibri"/>
              </a:rPr>
              <a:t>D</a:t>
            </a:r>
            <a:r>
              <a:rPr sz="2000" spc="35" dirty="0">
                <a:latin typeface="Calibri"/>
                <a:cs typeface="Calibri"/>
              </a:rPr>
              <a:t>B</a:t>
            </a:r>
            <a:r>
              <a:rPr sz="2000" spc="15" dirty="0">
                <a:latin typeface="Calibri"/>
                <a:cs typeface="Calibri"/>
              </a:rPr>
              <a:t>MS</a:t>
            </a:r>
            <a:r>
              <a:rPr sz="2000" spc="-110" dirty="0">
                <a:latin typeface="Calibri"/>
                <a:cs typeface="Calibri"/>
              </a:rPr>
              <a:t> </a:t>
            </a:r>
            <a:r>
              <a:rPr sz="2000" spc="5" dirty="0">
                <a:latin typeface="Calibri"/>
                <a:cs typeface="Calibri"/>
              </a:rPr>
              <a:t>t</a:t>
            </a:r>
            <a:r>
              <a:rPr sz="2000" spc="-15" dirty="0">
                <a:latin typeface="Calibri"/>
                <a:cs typeface="Calibri"/>
              </a:rPr>
              <a:t>y</a:t>
            </a:r>
            <a:r>
              <a:rPr sz="2000" spc="-5" dirty="0">
                <a:latin typeface="Calibri"/>
                <a:cs typeface="Calibri"/>
              </a:rPr>
              <a:t>p</a:t>
            </a:r>
            <a:r>
              <a:rPr sz="2000" spc="-15" dirty="0">
                <a:latin typeface="Calibri"/>
                <a:cs typeface="Calibri"/>
              </a:rPr>
              <a:t>i</a:t>
            </a:r>
            <a:r>
              <a:rPr sz="2000" spc="-25" dirty="0">
                <a:latin typeface="Calibri"/>
                <a:cs typeface="Calibri"/>
              </a:rPr>
              <a:t>c</a:t>
            </a:r>
            <a:r>
              <a:rPr sz="2000" spc="10" dirty="0">
                <a:latin typeface="Calibri"/>
                <a:cs typeface="Calibri"/>
              </a:rPr>
              <a:t>a</a:t>
            </a:r>
            <a:r>
              <a:rPr sz="2000" spc="-10" dirty="0">
                <a:latin typeface="Calibri"/>
                <a:cs typeface="Calibri"/>
              </a:rPr>
              <a:t>l</a:t>
            </a:r>
            <a:r>
              <a:rPr sz="2000" spc="-15" dirty="0">
                <a:latin typeface="Calibri"/>
                <a:cs typeface="Calibri"/>
              </a:rPr>
              <a:t>l</a:t>
            </a:r>
            <a:r>
              <a:rPr sz="2000" spc="10" dirty="0">
                <a:latin typeface="Calibri"/>
                <a:cs typeface="Calibri"/>
              </a:rPr>
              <a:t>y</a:t>
            </a:r>
            <a:r>
              <a:rPr sz="2000" spc="60" dirty="0">
                <a:latin typeface="Calibri"/>
                <a:cs typeface="Calibri"/>
              </a:rPr>
              <a:t> </a:t>
            </a:r>
            <a:r>
              <a:rPr sz="2000" spc="-5" dirty="0">
                <a:latin typeface="Calibri"/>
                <a:cs typeface="Calibri"/>
              </a:rPr>
              <a:t>h</a:t>
            </a:r>
            <a:r>
              <a:rPr sz="2000" spc="10" dirty="0">
                <a:latin typeface="Calibri"/>
                <a:cs typeface="Calibri"/>
              </a:rPr>
              <a:t>as</a:t>
            </a:r>
            <a:r>
              <a:rPr sz="2000" spc="-40" dirty="0">
                <a:latin typeface="Calibri"/>
                <a:cs typeface="Calibri"/>
              </a:rPr>
              <a:t> </a:t>
            </a:r>
            <a:r>
              <a:rPr sz="2000" spc="10" dirty="0">
                <a:latin typeface="Calibri"/>
                <a:cs typeface="Calibri"/>
              </a:rPr>
              <a:t>a</a:t>
            </a:r>
            <a:r>
              <a:rPr sz="2000" dirty="0">
                <a:latin typeface="Calibri"/>
                <a:cs typeface="Calibri"/>
              </a:rPr>
              <a:t> </a:t>
            </a:r>
            <a:r>
              <a:rPr sz="2000" spc="-15" dirty="0">
                <a:latin typeface="Calibri"/>
                <a:cs typeface="Calibri"/>
              </a:rPr>
              <a:t>l</a:t>
            </a:r>
            <a:r>
              <a:rPr sz="2000" spc="10" dirty="0">
                <a:latin typeface="Calibri"/>
                <a:cs typeface="Calibri"/>
              </a:rPr>
              <a:t>a</a:t>
            </a:r>
            <a:r>
              <a:rPr sz="2000" spc="-5" dirty="0">
                <a:latin typeface="Calibri"/>
                <a:cs typeface="Calibri"/>
              </a:rPr>
              <a:t>y</a:t>
            </a:r>
            <a:r>
              <a:rPr sz="2000" spc="-25" dirty="0">
                <a:latin typeface="Calibri"/>
                <a:cs typeface="Calibri"/>
              </a:rPr>
              <a:t>ere</a:t>
            </a:r>
            <a:r>
              <a:rPr sz="2000" spc="10" dirty="0">
                <a:latin typeface="Calibri"/>
                <a:cs typeface="Calibri"/>
              </a:rPr>
              <a:t>d</a:t>
            </a:r>
            <a:r>
              <a:rPr sz="2000" spc="-10" dirty="0">
                <a:latin typeface="Calibri"/>
                <a:cs typeface="Calibri"/>
              </a:rPr>
              <a:t> </a:t>
            </a:r>
            <a:r>
              <a:rPr sz="2000" spc="10" dirty="0">
                <a:latin typeface="Calibri"/>
                <a:cs typeface="Calibri"/>
              </a:rPr>
              <a:t>a</a:t>
            </a:r>
            <a:r>
              <a:rPr sz="2000" spc="-25" dirty="0">
                <a:latin typeface="Calibri"/>
                <a:cs typeface="Calibri"/>
              </a:rPr>
              <a:t>rc</a:t>
            </a:r>
            <a:r>
              <a:rPr sz="2000" spc="-5" dirty="0">
                <a:latin typeface="Calibri"/>
                <a:cs typeface="Calibri"/>
              </a:rPr>
              <a:t>h</a:t>
            </a:r>
            <a:r>
              <a:rPr sz="2000" spc="-15" dirty="0">
                <a:latin typeface="Calibri"/>
                <a:cs typeface="Calibri"/>
              </a:rPr>
              <a:t>i</a:t>
            </a:r>
            <a:r>
              <a:rPr sz="2000" spc="5" dirty="0">
                <a:latin typeface="Calibri"/>
                <a:cs typeface="Calibri"/>
              </a:rPr>
              <a:t>t</a:t>
            </a:r>
            <a:r>
              <a:rPr sz="2000" spc="-30" dirty="0">
                <a:latin typeface="Calibri"/>
                <a:cs typeface="Calibri"/>
              </a:rPr>
              <a:t>e</a:t>
            </a:r>
            <a:r>
              <a:rPr sz="2000" spc="-25" dirty="0">
                <a:latin typeface="Calibri"/>
                <a:cs typeface="Calibri"/>
              </a:rPr>
              <a:t>c</a:t>
            </a:r>
            <a:r>
              <a:rPr sz="2000" spc="5" dirty="0">
                <a:latin typeface="Calibri"/>
                <a:cs typeface="Calibri"/>
              </a:rPr>
              <a:t>t</a:t>
            </a:r>
            <a:r>
              <a:rPr sz="2000" spc="-10" dirty="0">
                <a:latin typeface="Calibri"/>
                <a:cs typeface="Calibri"/>
              </a:rPr>
              <a:t>u</a:t>
            </a:r>
            <a:r>
              <a:rPr sz="2000" spc="-30" dirty="0">
                <a:latin typeface="Calibri"/>
                <a:cs typeface="Calibri"/>
              </a:rPr>
              <a:t>r</a:t>
            </a:r>
            <a:r>
              <a:rPr sz="2000" spc="-20" dirty="0">
                <a:latin typeface="Calibri"/>
                <a:cs typeface="Calibri"/>
              </a:rPr>
              <a:t>e</a:t>
            </a:r>
            <a:r>
              <a:rPr sz="2000" spc="5" dirty="0">
                <a:latin typeface="Calibri"/>
                <a:cs typeface="Calibri"/>
              </a:rPr>
              <a:t>.</a:t>
            </a:r>
            <a:endParaRPr sz="2000">
              <a:latin typeface="Calibri"/>
              <a:cs typeface="Calibri"/>
            </a:endParaRPr>
          </a:p>
          <a:p>
            <a:pPr marL="355600" indent="-343535">
              <a:lnSpc>
                <a:spcPct val="100000"/>
              </a:lnSpc>
              <a:spcBef>
                <a:spcPts val="530"/>
              </a:spcBef>
              <a:buFont typeface="Arial MT"/>
              <a:buChar char="•"/>
              <a:tabLst>
                <a:tab pos="355600" algn="l"/>
                <a:tab pos="356235" algn="l"/>
              </a:tabLst>
            </a:pPr>
            <a:r>
              <a:rPr sz="2000" spc="30" dirty="0">
                <a:latin typeface="Calibri"/>
                <a:cs typeface="Calibri"/>
              </a:rPr>
              <a:t>DBAs</a:t>
            </a:r>
            <a:r>
              <a:rPr sz="2000" spc="-120" dirty="0">
                <a:latin typeface="Calibri"/>
                <a:cs typeface="Calibri"/>
              </a:rPr>
              <a:t> </a:t>
            </a:r>
            <a:r>
              <a:rPr sz="2000" spc="-5" dirty="0">
                <a:latin typeface="Calibri"/>
                <a:cs typeface="Calibri"/>
              </a:rPr>
              <a:t>hold</a:t>
            </a:r>
            <a:r>
              <a:rPr sz="2000" spc="-20" dirty="0">
                <a:latin typeface="Calibri"/>
                <a:cs typeface="Calibri"/>
              </a:rPr>
              <a:t> </a:t>
            </a:r>
            <a:r>
              <a:rPr sz="2000" dirty="0">
                <a:latin typeface="Calibri"/>
                <a:cs typeface="Calibri"/>
              </a:rPr>
              <a:t>responsible</a:t>
            </a:r>
            <a:r>
              <a:rPr sz="2000" spc="-20" dirty="0">
                <a:latin typeface="Calibri"/>
                <a:cs typeface="Calibri"/>
              </a:rPr>
              <a:t> </a:t>
            </a:r>
            <a:r>
              <a:rPr sz="2000" spc="-10" dirty="0">
                <a:latin typeface="Calibri"/>
                <a:cs typeface="Calibri"/>
              </a:rPr>
              <a:t>jobs</a:t>
            </a:r>
            <a:r>
              <a:rPr sz="2000" spc="-45" dirty="0">
                <a:latin typeface="Calibri"/>
                <a:cs typeface="Calibri"/>
              </a:rPr>
              <a:t> </a:t>
            </a:r>
            <a:r>
              <a:rPr sz="2000" spc="5" dirty="0">
                <a:latin typeface="Calibri"/>
                <a:cs typeface="Calibri"/>
              </a:rPr>
              <a:t>and</a:t>
            </a:r>
            <a:r>
              <a:rPr sz="2000" spc="-10" dirty="0">
                <a:latin typeface="Calibri"/>
                <a:cs typeface="Calibri"/>
              </a:rPr>
              <a:t> </a:t>
            </a:r>
            <a:r>
              <a:rPr sz="2000" dirty="0">
                <a:latin typeface="Calibri"/>
                <a:cs typeface="Calibri"/>
              </a:rPr>
              <a:t>are</a:t>
            </a:r>
            <a:r>
              <a:rPr sz="2000" spc="-35" dirty="0">
                <a:latin typeface="Calibri"/>
                <a:cs typeface="Calibri"/>
              </a:rPr>
              <a:t> </a:t>
            </a:r>
            <a:r>
              <a:rPr sz="2000" spc="-10" dirty="0">
                <a:latin typeface="Calibri"/>
                <a:cs typeface="Calibri"/>
              </a:rPr>
              <a:t>well-paid!</a:t>
            </a:r>
            <a:r>
              <a:rPr sz="2000" spc="95" dirty="0">
                <a:latin typeface="Calibri"/>
                <a:cs typeface="Calibri"/>
              </a:rPr>
              <a:t> </a:t>
            </a:r>
            <a:r>
              <a:rPr sz="2000" spc="20" dirty="0">
                <a:latin typeface="Wingdings"/>
                <a:cs typeface="Wingdings"/>
              </a:rPr>
              <a:t></a:t>
            </a:r>
            <a:endParaRPr sz="2000">
              <a:latin typeface="Wingdings"/>
              <a:cs typeface="Wingdings"/>
            </a:endParaRPr>
          </a:p>
          <a:p>
            <a:pPr marL="355600" indent="-343535">
              <a:lnSpc>
                <a:spcPct val="100000"/>
              </a:lnSpc>
              <a:spcBef>
                <a:spcPts val="455"/>
              </a:spcBef>
              <a:buFont typeface="Arial MT"/>
              <a:buChar char="•"/>
              <a:tabLst>
                <a:tab pos="355600" algn="l"/>
                <a:tab pos="356235" algn="l"/>
              </a:tabLst>
            </a:pPr>
            <a:r>
              <a:rPr sz="2000" spc="25" dirty="0">
                <a:latin typeface="Calibri"/>
                <a:cs typeface="Calibri"/>
              </a:rPr>
              <a:t>DBMS</a:t>
            </a:r>
            <a:r>
              <a:rPr sz="2000" spc="-114" dirty="0">
                <a:latin typeface="Calibri"/>
                <a:cs typeface="Calibri"/>
              </a:rPr>
              <a:t> </a:t>
            </a:r>
            <a:r>
              <a:rPr sz="2000" spc="10" dirty="0">
                <a:latin typeface="Calibri"/>
                <a:cs typeface="Calibri"/>
              </a:rPr>
              <a:t>R&amp;D</a:t>
            </a:r>
            <a:r>
              <a:rPr sz="2000" spc="-45" dirty="0">
                <a:latin typeface="Calibri"/>
                <a:cs typeface="Calibri"/>
              </a:rPr>
              <a:t> </a:t>
            </a:r>
            <a:r>
              <a:rPr sz="2000" spc="-5" dirty="0">
                <a:latin typeface="Calibri"/>
                <a:cs typeface="Calibri"/>
              </a:rPr>
              <a:t>is</a:t>
            </a:r>
            <a:r>
              <a:rPr sz="2000" spc="30" dirty="0">
                <a:latin typeface="Calibri"/>
                <a:cs typeface="Calibri"/>
              </a:rPr>
              <a:t> </a:t>
            </a:r>
            <a:r>
              <a:rPr sz="2000" dirty="0">
                <a:latin typeface="Calibri"/>
                <a:cs typeface="Calibri"/>
              </a:rPr>
              <a:t>one</a:t>
            </a:r>
            <a:r>
              <a:rPr sz="2000" spc="-30" dirty="0">
                <a:latin typeface="Calibri"/>
                <a:cs typeface="Calibri"/>
              </a:rPr>
              <a:t> </a:t>
            </a:r>
            <a:r>
              <a:rPr sz="2000" dirty="0">
                <a:latin typeface="Calibri"/>
                <a:cs typeface="Calibri"/>
              </a:rPr>
              <a:t>of</a:t>
            </a:r>
            <a:r>
              <a:rPr sz="2000" spc="-20" dirty="0">
                <a:latin typeface="Calibri"/>
                <a:cs typeface="Calibri"/>
              </a:rPr>
              <a:t> </a:t>
            </a:r>
            <a:r>
              <a:rPr sz="2000" spc="5" dirty="0">
                <a:latin typeface="Calibri"/>
                <a:cs typeface="Calibri"/>
              </a:rPr>
              <a:t>the</a:t>
            </a:r>
            <a:r>
              <a:rPr sz="2000" spc="-40" dirty="0">
                <a:latin typeface="Calibri"/>
                <a:cs typeface="Calibri"/>
              </a:rPr>
              <a:t> </a:t>
            </a:r>
            <a:r>
              <a:rPr sz="2000" dirty="0">
                <a:latin typeface="Calibri"/>
                <a:cs typeface="Calibri"/>
              </a:rPr>
              <a:t>broadest,</a:t>
            </a:r>
            <a:r>
              <a:rPr sz="2000" spc="-60" dirty="0">
                <a:latin typeface="Calibri"/>
                <a:cs typeface="Calibri"/>
              </a:rPr>
              <a:t> </a:t>
            </a:r>
            <a:r>
              <a:rPr sz="2000" spc="20" dirty="0">
                <a:latin typeface="Calibri"/>
                <a:cs typeface="Calibri"/>
              </a:rPr>
              <a:t>most</a:t>
            </a:r>
            <a:r>
              <a:rPr sz="2000" spc="-80" dirty="0">
                <a:latin typeface="Calibri"/>
                <a:cs typeface="Calibri"/>
              </a:rPr>
              <a:t> </a:t>
            </a:r>
            <a:r>
              <a:rPr sz="2000" spc="-15" dirty="0">
                <a:latin typeface="Calibri"/>
                <a:cs typeface="Calibri"/>
              </a:rPr>
              <a:t>exciting</a:t>
            </a:r>
            <a:r>
              <a:rPr sz="2000" spc="30" dirty="0">
                <a:latin typeface="Calibri"/>
                <a:cs typeface="Calibri"/>
              </a:rPr>
              <a:t> </a:t>
            </a:r>
            <a:r>
              <a:rPr sz="2000" spc="-5" dirty="0">
                <a:latin typeface="Calibri"/>
                <a:cs typeface="Calibri"/>
              </a:rPr>
              <a:t>areas</a:t>
            </a:r>
            <a:r>
              <a:rPr sz="2000" spc="-35" dirty="0">
                <a:latin typeface="Calibri"/>
                <a:cs typeface="Calibri"/>
              </a:rPr>
              <a:t> </a:t>
            </a:r>
            <a:r>
              <a:rPr sz="2000" dirty="0">
                <a:latin typeface="Calibri"/>
                <a:cs typeface="Calibri"/>
              </a:rPr>
              <a:t>in</a:t>
            </a:r>
            <a:r>
              <a:rPr sz="2000" spc="55" dirty="0">
                <a:latin typeface="Calibri"/>
                <a:cs typeface="Calibri"/>
              </a:rPr>
              <a:t> </a:t>
            </a:r>
            <a:r>
              <a:rPr sz="2000" spc="-15" dirty="0">
                <a:latin typeface="Calibri"/>
                <a:cs typeface="Calibri"/>
              </a:rPr>
              <a:t>CS.</a:t>
            </a:r>
            <a:endParaRPr sz="200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31</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31</a:t>
            </a:fld>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48125" y="0"/>
              <a:ext cx="2443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95750" y="0"/>
              <a:ext cx="2347976" cy="890524"/>
            </a:xfrm>
            <a:prstGeom prst="rect">
              <a:avLst/>
            </a:prstGeom>
          </p:spPr>
        </p:pic>
      </p:grpSp>
      <p:sp>
        <p:nvSpPr>
          <p:cNvPr id="7" name="object 7"/>
          <p:cNvSpPr txBox="1">
            <a:spLocks noGrp="1"/>
          </p:cNvSpPr>
          <p:nvPr>
            <p:ph type="title"/>
          </p:nvPr>
        </p:nvSpPr>
        <p:spPr>
          <a:xfrm>
            <a:off x="4360545" y="57785"/>
            <a:ext cx="18097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Short</a:t>
            </a:r>
            <a:r>
              <a:rPr b="1" spc="-50" dirty="0">
                <a:latin typeface="Calibri"/>
                <a:cs typeface="Calibri"/>
              </a:rPr>
              <a:t> </a:t>
            </a:r>
            <a:r>
              <a:rPr b="1" spc="25" dirty="0">
                <a:latin typeface="Calibri"/>
                <a:cs typeface="Calibri"/>
              </a:rPr>
              <a:t>Quiz</a:t>
            </a:r>
          </a:p>
        </p:txBody>
      </p:sp>
      <p:sp>
        <p:nvSpPr>
          <p:cNvPr id="8" name="object 8"/>
          <p:cNvSpPr txBox="1"/>
          <p:nvPr/>
        </p:nvSpPr>
        <p:spPr>
          <a:xfrm>
            <a:off x="763269" y="1428686"/>
            <a:ext cx="5773420" cy="3600450"/>
          </a:xfrm>
          <a:prstGeom prst="rect">
            <a:avLst/>
          </a:prstGeom>
        </p:spPr>
        <p:txBody>
          <a:bodyPr vert="horz" wrap="square" lIns="0" tIns="12700" rIns="0" bIns="0" rtlCol="0">
            <a:spAutoFit/>
          </a:bodyPr>
          <a:lstStyle/>
          <a:p>
            <a:pPr marL="355600" indent="-343535">
              <a:lnSpc>
                <a:spcPct val="100000"/>
              </a:lnSpc>
              <a:spcBef>
                <a:spcPts val="100"/>
              </a:spcBef>
              <a:buAutoNum type="arabicPeriod"/>
              <a:tabLst>
                <a:tab pos="355600" algn="l"/>
                <a:tab pos="356235" algn="l"/>
              </a:tabLst>
            </a:pPr>
            <a:r>
              <a:rPr sz="1800" spc="5" dirty="0">
                <a:latin typeface="Calibri"/>
                <a:cs typeface="Calibri"/>
              </a:rPr>
              <a:t>What</a:t>
            </a:r>
            <a:r>
              <a:rPr sz="1800" spc="-50" dirty="0">
                <a:latin typeface="Calibri"/>
                <a:cs typeface="Calibri"/>
              </a:rPr>
              <a:t> </a:t>
            </a:r>
            <a:r>
              <a:rPr sz="1800" spc="15" dirty="0">
                <a:latin typeface="Calibri"/>
                <a:cs typeface="Calibri"/>
              </a:rPr>
              <a:t>is</a:t>
            </a:r>
            <a:r>
              <a:rPr sz="1800" spc="-70" dirty="0">
                <a:latin typeface="Calibri"/>
                <a:cs typeface="Calibri"/>
              </a:rPr>
              <a:t> </a:t>
            </a:r>
            <a:r>
              <a:rPr sz="1800" spc="5" dirty="0">
                <a:latin typeface="Calibri"/>
                <a:cs typeface="Calibri"/>
              </a:rPr>
              <a:t>the</a:t>
            </a:r>
            <a:r>
              <a:rPr sz="1800" spc="-35" dirty="0">
                <a:latin typeface="Calibri"/>
                <a:cs typeface="Calibri"/>
              </a:rPr>
              <a:t> </a:t>
            </a:r>
            <a:r>
              <a:rPr sz="1800" spc="5" dirty="0">
                <a:latin typeface="Calibri"/>
                <a:cs typeface="Calibri"/>
              </a:rPr>
              <a:t>full</a:t>
            </a:r>
            <a:r>
              <a:rPr sz="1800" spc="-5" dirty="0">
                <a:latin typeface="Calibri"/>
                <a:cs typeface="Calibri"/>
              </a:rPr>
              <a:t> </a:t>
            </a:r>
            <a:r>
              <a:rPr sz="1800" spc="-30" dirty="0">
                <a:latin typeface="Calibri"/>
                <a:cs typeface="Calibri"/>
              </a:rPr>
              <a:t>form</a:t>
            </a:r>
            <a:r>
              <a:rPr sz="1800" spc="20" dirty="0">
                <a:latin typeface="Calibri"/>
                <a:cs typeface="Calibri"/>
              </a:rPr>
              <a:t> </a:t>
            </a:r>
            <a:r>
              <a:rPr sz="1800" spc="10" dirty="0">
                <a:latin typeface="Calibri"/>
                <a:cs typeface="Calibri"/>
              </a:rPr>
              <a:t>of </a:t>
            </a:r>
            <a:r>
              <a:rPr sz="1800" spc="5" dirty="0">
                <a:latin typeface="Calibri"/>
                <a:cs typeface="Calibri"/>
              </a:rPr>
              <a:t>DBMS?</a:t>
            </a:r>
            <a:endParaRPr sz="1800">
              <a:latin typeface="Calibri"/>
              <a:cs typeface="Calibri"/>
            </a:endParaRPr>
          </a:p>
          <a:p>
            <a:pPr marL="583565" lvl="1" indent="-228600">
              <a:lnSpc>
                <a:spcPct val="100000"/>
              </a:lnSpc>
              <a:spcBef>
                <a:spcPts val="20"/>
              </a:spcBef>
              <a:buAutoNum type="alphaLcParenR"/>
              <a:tabLst>
                <a:tab pos="584200" algn="l"/>
              </a:tabLst>
            </a:pPr>
            <a:r>
              <a:rPr sz="1800" spc="10" dirty="0">
                <a:latin typeface="Calibri"/>
                <a:cs typeface="Calibri"/>
              </a:rPr>
              <a:t>D</a:t>
            </a:r>
            <a:r>
              <a:rPr sz="1800" spc="30" dirty="0">
                <a:latin typeface="Calibri"/>
                <a:cs typeface="Calibri"/>
              </a:rPr>
              <a:t>a</a:t>
            </a:r>
            <a:r>
              <a:rPr sz="1800" dirty="0">
                <a:latin typeface="Calibri"/>
                <a:cs typeface="Calibri"/>
              </a:rPr>
              <a:t>ta</a:t>
            </a:r>
            <a:r>
              <a:rPr sz="1800" spc="-80" dirty="0">
                <a:latin typeface="Calibri"/>
                <a:cs typeface="Calibri"/>
              </a:rPr>
              <a:t> </a:t>
            </a:r>
            <a:r>
              <a:rPr sz="1800" spc="20" dirty="0">
                <a:latin typeface="Calibri"/>
                <a:cs typeface="Calibri"/>
              </a:rPr>
              <a:t>o</a:t>
            </a:r>
            <a:r>
              <a:rPr sz="1800" dirty="0">
                <a:latin typeface="Calibri"/>
                <a:cs typeface="Calibri"/>
              </a:rPr>
              <a:t>f</a:t>
            </a:r>
            <a:r>
              <a:rPr sz="1800" spc="15" dirty="0">
                <a:latin typeface="Calibri"/>
                <a:cs typeface="Calibri"/>
              </a:rPr>
              <a:t> </a:t>
            </a:r>
            <a:r>
              <a:rPr sz="1800" spc="-10" dirty="0">
                <a:latin typeface="Calibri"/>
                <a:cs typeface="Calibri"/>
              </a:rPr>
              <a:t>B</a:t>
            </a:r>
            <a:r>
              <a:rPr sz="1800" spc="35" dirty="0">
                <a:latin typeface="Calibri"/>
                <a:cs typeface="Calibri"/>
              </a:rPr>
              <a:t>i</a:t>
            </a:r>
            <a:r>
              <a:rPr sz="1800" spc="25" dirty="0">
                <a:latin typeface="Calibri"/>
                <a:cs typeface="Calibri"/>
              </a:rPr>
              <a:t>n</a:t>
            </a:r>
            <a:r>
              <a:rPr sz="1800" spc="30" dirty="0">
                <a:latin typeface="Calibri"/>
                <a:cs typeface="Calibri"/>
              </a:rPr>
              <a:t>a</a:t>
            </a:r>
            <a:r>
              <a:rPr sz="1800" spc="-30" dirty="0">
                <a:latin typeface="Calibri"/>
                <a:cs typeface="Calibri"/>
              </a:rPr>
              <a:t>r</a:t>
            </a:r>
            <a:r>
              <a:rPr sz="1800" dirty="0">
                <a:latin typeface="Calibri"/>
                <a:cs typeface="Calibri"/>
              </a:rPr>
              <a:t>y</a:t>
            </a:r>
            <a:r>
              <a:rPr sz="1800" spc="-100" dirty="0">
                <a:latin typeface="Calibri"/>
                <a:cs typeface="Calibri"/>
              </a:rPr>
              <a:t> </a:t>
            </a:r>
            <a:r>
              <a:rPr sz="1800" spc="30" dirty="0">
                <a:latin typeface="Calibri"/>
                <a:cs typeface="Calibri"/>
              </a:rPr>
              <a:t>Ma</a:t>
            </a:r>
            <a:r>
              <a:rPr sz="1800" spc="25" dirty="0">
                <a:latin typeface="Calibri"/>
                <a:cs typeface="Calibri"/>
              </a:rPr>
              <a:t>n</a:t>
            </a:r>
            <a:r>
              <a:rPr sz="1800" spc="30" dirty="0">
                <a:latin typeface="Calibri"/>
                <a:cs typeface="Calibri"/>
              </a:rPr>
              <a:t>a</a:t>
            </a:r>
            <a:r>
              <a:rPr sz="1800" spc="-25" dirty="0">
                <a:latin typeface="Calibri"/>
                <a:cs typeface="Calibri"/>
              </a:rPr>
              <a:t>g</a:t>
            </a:r>
            <a:r>
              <a:rPr sz="1800" dirty="0">
                <a:latin typeface="Calibri"/>
                <a:cs typeface="Calibri"/>
              </a:rPr>
              <a:t>e</a:t>
            </a:r>
            <a:r>
              <a:rPr sz="1800" spc="-15" dirty="0">
                <a:latin typeface="Calibri"/>
                <a:cs typeface="Calibri"/>
              </a:rPr>
              <a:t>m</a:t>
            </a:r>
            <a:r>
              <a:rPr sz="1800" dirty="0">
                <a:latin typeface="Calibri"/>
                <a:cs typeface="Calibri"/>
              </a:rPr>
              <a:t>e</a:t>
            </a:r>
            <a:r>
              <a:rPr sz="1800" spc="25" dirty="0">
                <a:latin typeface="Calibri"/>
                <a:cs typeface="Calibri"/>
              </a:rPr>
              <a:t>n</a:t>
            </a:r>
            <a:r>
              <a:rPr sz="1800" dirty="0">
                <a:latin typeface="Calibri"/>
                <a:cs typeface="Calibri"/>
              </a:rPr>
              <a:t>t</a:t>
            </a:r>
            <a:r>
              <a:rPr sz="1800" spc="-114" dirty="0">
                <a:latin typeface="Calibri"/>
                <a:cs typeface="Calibri"/>
              </a:rPr>
              <a:t> </a:t>
            </a:r>
            <a:r>
              <a:rPr sz="1800" spc="-5" dirty="0">
                <a:latin typeface="Calibri"/>
                <a:cs typeface="Calibri"/>
              </a:rPr>
              <a:t>S</a:t>
            </a:r>
            <a:r>
              <a:rPr sz="1800" dirty="0">
                <a:latin typeface="Calibri"/>
                <a:cs typeface="Calibri"/>
              </a:rPr>
              <a:t>y</a:t>
            </a:r>
            <a:r>
              <a:rPr sz="1800" spc="-35" dirty="0">
                <a:latin typeface="Calibri"/>
                <a:cs typeface="Calibri"/>
              </a:rPr>
              <a:t>s</a:t>
            </a:r>
            <a:r>
              <a:rPr sz="1800" dirty="0">
                <a:latin typeface="Calibri"/>
                <a:cs typeface="Calibri"/>
              </a:rPr>
              <a:t>tem</a:t>
            </a:r>
            <a:endParaRPr sz="1800">
              <a:latin typeface="Calibri"/>
              <a:cs typeface="Calibri"/>
            </a:endParaRPr>
          </a:p>
          <a:p>
            <a:pPr marL="602615" lvl="1" indent="-247650">
              <a:lnSpc>
                <a:spcPct val="100000"/>
              </a:lnSpc>
              <a:spcBef>
                <a:spcPts val="15"/>
              </a:spcBef>
              <a:buAutoNum type="alphaLcParenR"/>
              <a:tabLst>
                <a:tab pos="603250" algn="l"/>
              </a:tabLst>
            </a:pPr>
            <a:r>
              <a:rPr sz="1800" b="1" spc="-15" dirty="0">
                <a:latin typeface="Calibri"/>
                <a:cs typeface="Calibri"/>
              </a:rPr>
              <a:t>D</a:t>
            </a:r>
            <a:r>
              <a:rPr sz="1800" b="1" spc="5" dirty="0">
                <a:latin typeface="Calibri"/>
                <a:cs typeface="Calibri"/>
              </a:rPr>
              <a:t>a</a:t>
            </a:r>
            <a:r>
              <a:rPr sz="1800" b="1" spc="-25" dirty="0">
                <a:latin typeface="Calibri"/>
                <a:cs typeface="Calibri"/>
              </a:rPr>
              <a:t>t</a:t>
            </a:r>
            <a:r>
              <a:rPr sz="1800" b="1" spc="5" dirty="0">
                <a:latin typeface="Calibri"/>
                <a:cs typeface="Calibri"/>
              </a:rPr>
              <a:t>aba</a:t>
            </a:r>
            <a:r>
              <a:rPr sz="1800" b="1" spc="25" dirty="0">
                <a:latin typeface="Calibri"/>
                <a:cs typeface="Calibri"/>
              </a:rPr>
              <a:t>s</a:t>
            </a:r>
            <a:r>
              <a:rPr sz="1800" b="1" dirty="0">
                <a:latin typeface="Calibri"/>
                <a:cs typeface="Calibri"/>
              </a:rPr>
              <a:t>e</a:t>
            </a:r>
            <a:r>
              <a:rPr sz="1800" b="1" spc="-120" dirty="0">
                <a:latin typeface="Calibri"/>
                <a:cs typeface="Calibri"/>
              </a:rPr>
              <a:t> </a:t>
            </a:r>
            <a:r>
              <a:rPr sz="1800" b="1" dirty="0">
                <a:latin typeface="Calibri"/>
                <a:cs typeface="Calibri"/>
              </a:rPr>
              <a:t>M</a:t>
            </a:r>
            <a:r>
              <a:rPr sz="1800" b="1" spc="5" dirty="0">
                <a:latin typeface="Calibri"/>
                <a:cs typeface="Calibri"/>
              </a:rPr>
              <a:t>ana</a:t>
            </a:r>
            <a:r>
              <a:rPr sz="1800" b="1" spc="-30" dirty="0">
                <a:latin typeface="Calibri"/>
                <a:cs typeface="Calibri"/>
              </a:rPr>
              <a:t>g</a:t>
            </a:r>
            <a:r>
              <a:rPr sz="1800" b="1" spc="-10" dirty="0">
                <a:latin typeface="Calibri"/>
                <a:cs typeface="Calibri"/>
              </a:rPr>
              <a:t>e</a:t>
            </a:r>
            <a:r>
              <a:rPr sz="1800" b="1" spc="30" dirty="0">
                <a:latin typeface="Calibri"/>
                <a:cs typeface="Calibri"/>
              </a:rPr>
              <a:t>m</a:t>
            </a:r>
            <a:r>
              <a:rPr sz="1800" b="1" spc="-10" dirty="0">
                <a:latin typeface="Calibri"/>
                <a:cs typeface="Calibri"/>
              </a:rPr>
              <a:t>e</a:t>
            </a:r>
            <a:r>
              <a:rPr sz="1800" b="1" spc="5" dirty="0">
                <a:latin typeface="Calibri"/>
                <a:cs typeface="Calibri"/>
              </a:rPr>
              <a:t>n</a:t>
            </a:r>
            <a:r>
              <a:rPr sz="1800" b="1" dirty="0">
                <a:latin typeface="Calibri"/>
                <a:cs typeface="Calibri"/>
              </a:rPr>
              <a:t>t</a:t>
            </a:r>
            <a:r>
              <a:rPr sz="1800" b="1" spc="-60" dirty="0">
                <a:latin typeface="Calibri"/>
                <a:cs typeface="Calibri"/>
              </a:rPr>
              <a:t> </a:t>
            </a:r>
            <a:r>
              <a:rPr sz="1800" b="1" spc="-30" dirty="0">
                <a:latin typeface="Calibri"/>
                <a:cs typeface="Calibri"/>
              </a:rPr>
              <a:t>Sy</a:t>
            </a:r>
            <a:r>
              <a:rPr sz="1800" b="1" spc="25" dirty="0">
                <a:latin typeface="Calibri"/>
                <a:cs typeface="Calibri"/>
              </a:rPr>
              <a:t>s</a:t>
            </a:r>
            <a:r>
              <a:rPr sz="1800" b="1" spc="-25" dirty="0">
                <a:latin typeface="Calibri"/>
                <a:cs typeface="Calibri"/>
              </a:rPr>
              <a:t>t</a:t>
            </a:r>
            <a:r>
              <a:rPr sz="1800" b="1" spc="-10" dirty="0">
                <a:latin typeface="Calibri"/>
                <a:cs typeface="Calibri"/>
              </a:rPr>
              <a:t>e</a:t>
            </a:r>
            <a:r>
              <a:rPr sz="1800" b="1" dirty="0">
                <a:latin typeface="Calibri"/>
                <a:cs typeface="Calibri"/>
              </a:rPr>
              <a:t>m</a:t>
            </a:r>
            <a:endParaRPr sz="1800">
              <a:latin typeface="Calibri"/>
              <a:cs typeface="Calibri"/>
            </a:endParaRPr>
          </a:p>
          <a:p>
            <a:pPr marL="574675" lvl="1" indent="-219710">
              <a:lnSpc>
                <a:spcPct val="100000"/>
              </a:lnSpc>
              <a:spcBef>
                <a:spcPts val="20"/>
              </a:spcBef>
              <a:buAutoNum type="alphaLcParenR"/>
              <a:tabLst>
                <a:tab pos="575310" algn="l"/>
              </a:tabLst>
            </a:pPr>
            <a:r>
              <a:rPr sz="1800" spc="10" dirty="0">
                <a:latin typeface="Calibri"/>
                <a:cs typeface="Calibri"/>
              </a:rPr>
              <a:t>D</a:t>
            </a:r>
            <a:r>
              <a:rPr sz="1800" spc="30" dirty="0">
                <a:latin typeface="Calibri"/>
                <a:cs typeface="Calibri"/>
              </a:rPr>
              <a:t>a</a:t>
            </a:r>
            <a:r>
              <a:rPr sz="1800" dirty="0">
                <a:latin typeface="Calibri"/>
                <a:cs typeface="Calibri"/>
              </a:rPr>
              <a:t>t</a:t>
            </a:r>
            <a:r>
              <a:rPr sz="1800" spc="30" dirty="0">
                <a:latin typeface="Calibri"/>
                <a:cs typeface="Calibri"/>
              </a:rPr>
              <a:t>a</a:t>
            </a:r>
            <a:r>
              <a:rPr sz="1800" spc="25" dirty="0">
                <a:latin typeface="Calibri"/>
                <a:cs typeface="Calibri"/>
              </a:rPr>
              <a:t>b</a:t>
            </a:r>
            <a:r>
              <a:rPr sz="1800" spc="30" dirty="0">
                <a:latin typeface="Calibri"/>
                <a:cs typeface="Calibri"/>
              </a:rPr>
              <a:t>a</a:t>
            </a:r>
            <a:r>
              <a:rPr sz="1800" spc="-35" dirty="0">
                <a:latin typeface="Calibri"/>
                <a:cs typeface="Calibri"/>
              </a:rPr>
              <a:t>s</a:t>
            </a:r>
            <a:r>
              <a:rPr sz="1800" dirty="0">
                <a:latin typeface="Calibri"/>
                <a:cs typeface="Calibri"/>
              </a:rPr>
              <a:t>e</a:t>
            </a:r>
            <a:r>
              <a:rPr sz="1800" spc="-180" dirty="0">
                <a:latin typeface="Calibri"/>
                <a:cs typeface="Calibri"/>
              </a:rPr>
              <a:t> </a:t>
            </a:r>
            <a:r>
              <a:rPr sz="1800" spc="30" dirty="0">
                <a:latin typeface="Calibri"/>
                <a:cs typeface="Calibri"/>
              </a:rPr>
              <a:t>Ma</a:t>
            </a:r>
            <a:r>
              <a:rPr sz="1800" spc="25" dirty="0">
                <a:latin typeface="Calibri"/>
                <a:cs typeface="Calibri"/>
              </a:rPr>
              <a:t>n</a:t>
            </a:r>
            <a:r>
              <a:rPr sz="1800" spc="30" dirty="0">
                <a:latin typeface="Calibri"/>
                <a:cs typeface="Calibri"/>
              </a:rPr>
              <a:t>a</a:t>
            </a:r>
            <a:r>
              <a:rPr sz="1800" spc="-25" dirty="0">
                <a:latin typeface="Calibri"/>
                <a:cs typeface="Calibri"/>
              </a:rPr>
              <a:t>g</a:t>
            </a:r>
            <a:r>
              <a:rPr sz="1800" dirty="0">
                <a:latin typeface="Calibri"/>
                <a:cs typeface="Calibri"/>
              </a:rPr>
              <a:t>e</a:t>
            </a:r>
            <a:r>
              <a:rPr sz="1800" spc="-15" dirty="0">
                <a:latin typeface="Calibri"/>
                <a:cs typeface="Calibri"/>
              </a:rPr>
              <a:t>m</a:t>
            </a:r>
            <a:r>
              <a:rPr sz="1800" dirty="0">
                <a:latin typeface="Calibri"/>
                <a:cs typeface="Calibri"/>
              </a:rPr>
              <a:t>e</a:t>
            </a:r>
            <a:r>
              <a:rPr sz="1800" spc="25" dirty="0">
                <a:latin typeface="Calibri"/>
                <a:cs typeface="Calibri"/>
              </a:rPr>
              <a:t>n</a:t>
            </a:r>
            <a:r>
              <a:rPr sz="1800" dirty="0">
                <a:latin typeface="Calibri"/>
                <a:cs typeface="Calibri"/>
              </a:rPr>
              <a:t>t</a:t>
            </a:r>
            <a:r>
              <a:rPr sz="1800" spc="-114" dirty="0">
                <a:latin typeface="Calibri"/>
                <a:cs typeface="Calibri"/>
              </a:rPr>
              <a:t> </a:t>
            </a:r>
            <a:r>
              <a:rPr sz="1800" spc="-5" dirty="0">
                <a:latin typeface="Calibri"/>
                <a:cs typeface="Calibri"/>
              </a:rPr>
              <a:t>Se</a:t>
            </a:r>
            <a:r>
              <a:rPr sz="1800" spc="-30" dirty="0">
                <a:latin typeface="Calibri"/>
                <a:cs typeface="Calibri"/>
              </a:rPr>
              <a:t>r</a:t>
            </a:r>
            <a:r>
              <a:rPr sz="1800" spc="5" dirty="0">
                <a:latin typeface="Calibri"/>
                <a:cs typeface="Calibri"/>
              </a:rPr>
              <a:t>v</a:t>
            </a:r>
            <a:r>
              <a:rPr sz="1800" spc="35" dirty="0">
                <a:latin typeface="Calibri"/>
                <a:cs typeface="Calibri"/>
              </a:rPr>
              <a:t>i</a:t>
            </a:r>
            <a:r>
              <a:rPr sz="1800" spc="-15" dirty="0">
                <a:latin typeface="Calibri"/>
                <a:cs typeface="Calibri"/>
              </a:rPr>
              <a:t>c</a:t>
            </a:r>
            <a:r>
              <a:rPr sz="1800" dirty="0">
                <a:latin typeface="Calibri"/>
                <a:cs typeface="Calibri"/>
              </a:rPr>
              <a:t>e</a:t>
            </a:r>
            <a:endParaRPr sz="1800">
              <a:latin typeface="Calibri"/>
              <a:cs typeface="Calibri"/>
            </a:endParaRPr>
          </a:p>
          <a:p>
            <a:pPr marL="593725" lvl="1" indent="-238760">
              <a:lnSpc>
                <a:spcPct val="100000"/>
              </a:lnSpc>
              <a:spcBef>
                <a:spcPts val="20"/>
              </a:spcBef>
              <a:buAutoNum type="alphaLcParenR"/>
              <a:tabLst>
                <a:tab pos="594360" algn="l"/>
              </a:tabLst>
            </a:pPr>
            <a:r>
              <a:rPr sz="1800" spc="10" dirty="0">
                <a:latin typeface="Calibri"/>
                <a:cs typeface="Calibri"/>
              </a:rPr>
              <a:t>D</a:t>
            </a:r>
            <a:r>
              <a:rPr sz="1800" spc="30" dirty="0">
                <a:latin typeface="Calibri"/>
                <a:cs typeface="Calibri"/>
              </a:rPr>
              <a:t>a</a:t>
            </a:r>
            <a:r>
              <a:rPr sz="1800" dirty="0">
                <a:latin typeface="Calibri"/>
                <a:cs typeface="Calibri"/>
              </a:rPr>
              <a:t>ta</a:t>
            </a:r>
            <a:r>
              <a:rPr sz="1800" spc="-80" dirty="0">
                <a:latin typeface="Calibri"/>
                <a:cs typeface="Calibri"/>
              </a:rPr>
              <a:t> </a:t>
            </a:r>
            <a:r>
              <a:rPr sz="1800" spc="-10" dirty="0">
                <a:latin typeface="Calibri"/>
                <a:cs typeface="Calibri"/>
              </a:rPr>
              <a:t>B</a:t>
            </a:r>
            <a:r>
              <a:rPr sz="1800" spc="30" dirty="0">
                <a:latin typeface="Calibri"/>
                <a:cs typeface="Calibri"/>
              </a:rPr>
              <a:t>a</a:t>
            </a:r>
            <a:r>
              <a:rPr sz="1800" spc="-15" dirty="0">
                <a:latin typeface="Calibri"/>
                <a:cs typeface="Calibri"/>
              </a:rPr>
              <a:t>c</a:t>
            </a:r>
            <a:r>
              <a:rPr sz="1800" dirty="0">
                <a:latin typeface="Calibri"/>
                <a:cs typeface="Calibri"/>
              </a:rPr>
              <a:t>k</a:t>
            </a:r>
            <a:r>
              <a:rPr sz="1800" spc="30" dirty="0">
                <a:latin typeface="Calibri"/>
                <a:cs typeface="Calibri"/>
              </a:rPr>
              <a:t>u</a:t>
            </a:r>
            <a:r>
              <a:rPr sz="1800" dirty="0">
                <a:latin typeface="Calibri"/>
                <a:cs typeface="Calibri"/>
              </a:rPr>
              <a:t>p</a:t>
            </a:r>
            <a:r>
              <a:rPr sz="1800" spc="-85" dirty="0">
                <a:latin typeface="Calibri"/>
                <a:cs typeface="Calibri"/>
              </a:rPr>
              <a:t> </a:t>
            </a:r>
            <a:r>
              <a:rPr sz="1800" spc="30" dirty="0">
                <a:latin typeface="Calibri"/>
                <a:cs typeface="Calibri"/>
              </a:rPr>
              <a:t>Ma</a:t>
            </a:r>
            <a:r>
              <a:rPr sz="1800" spc="25" dirty="0">
                <a:latin typeface="Calibri"/>
                <a:cs typeface="Calibri"/>
              </a:rPr>
              <a:t>n</a:t>
            </a:r>
            <a:r>
              <a:rPr sz="1800" spc="30" dirty="0">
                <a:latin typeface="Calibri"/>
                <a:cs typeface="Calibri"/>
              </a:rPr>
              <a:t>a</a:t>
            </a:r>
            <a:r>
              <a:rPr sz="1800" spc="-25" dirty="0">
                <a:latin typeface="Calibri"/>
                <a:cs typeface="Calibri"/>
              </a:rPr>
              <a:t>g</a:t>
            </a:r>
            <a:r>
              <a:rPr sz="1800" dirty="0">
                <a:latin typeface="Calibri"/>
                <a:cs typeface="Calibri"/>
              </a:rPr>
              <a:t>e</a:t>
            </a:r>
            <a:r>
              <a:rPr sz="1800" spc="-15" dirty="0">
                <a:latin typeface="Calibri"/>
                <a:cs typeface="Calibri"/>
              </a:rPr>
              <a:t>m</a:t>
            </a:r>
            <a:r>
              <a:rPr sz="1800" dirty="0">
                <a:latin typeface="Calibri"/>
                <a:cs typeface="Calibri"/>
              </a:rPr>
              <a:t>e</a:t>
            </a:r>
            <a:r>
              <a:rPr sz="1800" spc="25" dirty="0">
                <a:latin typeface="Calibri"/>
                <a:cs typeface="Calibri"/>
              </a:rPr>
              <a:t>n</a:t>
            </a:r>
            <a:r>
              <a:rPr sz="1800" dirty="0">
                <a:latin typeface="Calibri"/>
                <a:cs typeface="Calibri"/>
              </a:rPr>
              <a:t>t</a:t>
            </a:r>
            <a:r>
              <a:rPr sz="1800" spc="-114" dirty="0">
                <a:latin typeface="Calibri"/>
                <a:cs typeface="Calibri"/>
              </a:rPr>
              <a:t> </a:t>
            </a:r>
            <a:r>
              <a:rPr sz="1800" spc="-5" dirty="0">
                <a:latin typeface="Calibri"/>
                <a:cs typeface="Calibri"/>
              </a:rPr>
              <a:t>S</a:t>
            </a:r>
            <a:r>
              <a:rPr sz="1800" dirty="0">
                <a:latin typeface="Calibri"/>
                <a:cs typeface="Calibri"/>
              </a:rPr>
              <a:t>y</a:t>
            </a:r>
            <a:r>
              <a:rPr sz="1800" spc="-35" dirty="0">
                <a:latin typeface="Calibri"/>
                <a:cs typeface="Calibri"/>
              </a:rPr>
              <a:t>s</a:t>
            </a:r>
            <a:r>
              <a:rPr sz="1800" dirty="0">
                <a:latin typeface="Calibri"/>
                <a:cs typeface="Calibri"/>
              </a:rPr>
              <a:t>tem</a:t>
            </a:r>
            <a:endParaRPr sz="1800">
              <a:latin typeface="Calibri"/>
              <a:cs typeface="Calibri"/>
            </a:endParaRPr>
          </a:p>
          <a:p>
            <a:pPr lvl="1">
              <a:lnSpc>
                <a:spcPct val="100000"/>
              </a:lnSpc>
              <a:spcBef>
                <a:spcPts val="45"/>
              </a:spcBef>
              <a:buAutoNum type="alphaLcParenR"/>
            </a:pPr>
            <a:endParaRPr sz="1700">
              <a:latin typeface="Calibri"/>
              <a:cs typeface="Calibri"/>
            </a:endParaRPr>
          </a:p>
          <a:p>
            <a:pPr marL="355600" indent="-343535">
              <a:lnSpc>
                <a:spcPct val="100000"/>
              </a:lnSpc>
              <a:buAutoNum type="arabicPeriod"/>
              <a:tabLst>
                <a:tab pos="355600" algn="l"/>
                <a:tab pos="356235" algn="l"/>
              </a:tabLst>
            </a:pPr>
            <a:r>
              <a:rPr sz="1800" spc="5" dirty="0">
                <a:latin typeface="Calibri"/>
                <a:cs typeface="Calibri"/>
              </a:rPr>
              <a:t>What</a:t>
            </a:r>
            <a:r>
              <a:rPr sz="1800" spc="-55" dirty="0">
                <a:latin typeface="Calibri"/>
                <a:cs typeface="Calibri"/>
              </a:rPr>
              <a:t> </a:t>
            </a:r>
            <a:r>
              <a:rPr sz="1800" spc="15" dirty="0">
                <a:latin typeface="Calibri"/>
                <a:cs typeface="Calibri"/>
              </a:rPr>
              <a:t>is</a:t>
            </a:r>
            <a:r>
              <a:rPr sz="1800" spc="-75" dirty="0">
                <a:latin typeface="Calibri"/>
                <a:cs typeface="Calibri"/>
              </a:rPr>
              <a:t> </a:t>
            </a:r>
            <a:r>
              <a:rPr sz="1800" dirty="0">
                <a:latin typeface="Calibri"/>
                <a:cs typeface="Calibri"/>
              </a:rPr>
              <a:t>a</a:t>
            </a:r>
            <a:r>
              <a:rPr sz="1800" spc="-15" dirty="0">
                <a:latin typeface="Calibri"/>
                <a:cs typeface="Calibri"/>
              </a:rPr>
              <a:t> </a:t>
            </a:r>
            <a:r>
              <a:rPr sz="1800" spc="10" dirty="0">
                <a:latin typeface="Calibri"/>
                <a:cs typeface="Calibri"/>
              </a:rPr>
              <a:t>database?</a:t>
            </a:r>
            <a:endParaRPr sz="1800">
              <a:latin typeface="Calibri"/>
              <a:cs typeface="Calibri"/>
            </a:endParaRPr>
          </a:p>
          <a:p>
            <a:pPr marL="355600" marR="481330" lvl="1">
              <a:lnSpc>
                <a:spcPts val="2180"/>
              </a:lnSpc>
              <a:spcBef>
                <a:spcPts val="75"/>
              </a:spcBef>
              <a:buAutoNum type="alphaLcParenR"/>
              <a:tabLst>
                <a:tab pos="584200" algn="l"/>
              </a:tabLst>
            </a:pPr>
            <a:r>
              <a:rPr sz="1800" spc="-10" dirty="0">
                <a:latin typeface="Calibri"/>
                <a:cs typeface="Calibri"/>
              </a:rPr>
              <a:t>Organized</a:t>
            </a:r>
            <a:r>
              <a:rPr sz="1800" spc="-5" dirty="0">
                <a:latin typeface="Calibri"/>
                <a:cs typeface="Calibri"/>
              </a:rPr>
              <a:t> </a:t>
            </a:r>
            <a:r>
              <a:rPr sz="1800" spc="10" dirty="0">
                <a:latin typeface="Calibri"/>
                <a:cs typeface="Calibri"/>
              </a:rPr>
              <a:t>collection</a:t>
            </a:r>
            <a:r>
              <a:rPr sz="1800" spc="-160" dirty="0">
                <a:latin typeface="Calibri"/>
                <a:cs typeface="Calibri"/>
              </a:rPr>
              <a:t> </a:t>
            </a:r>
            <a:r>
              <a:rPr sz="1800" spc="10" dirty="0">
                <a:latin typeface="Calibri"/>
                <a:cs typeface="Calibri"/>
              </a:rPr>
              <a:t>of</a:t>
            </a:r>
            <a:r>
              <a:rPr sz="1800" spc="-60" dirty="0">
                <a:latin typeface="Calibri"/>
                <a:cs typeface="Calibri"/>
              </a:rPr>
              <a:t> </a:t>
            </a:r>
            <a:r>
              <a:rPr sz="1800" dirty="0">
                <a:latin typeface="Calibri"/>
                <a:cs typeface="Calibri"/>
              </a:rPr>
              <a:t>information</a:t>
            </a:r>
            <a:r>
              <a:rPr sz="1800" spc="-85" dirty="0">
                <a:latin typeface="Calibri"/>
                <a:cs typeface="Calibri"/>
              </a:rPr>
              <a:t> </a:t>
            </a:r>
            <a:r>
              <a:rPr sz="1800" spc="10" dirty="0">
                <a:latin typeface="Calibri"/>
                <a:cs typeface="Calibri"/>
              </a:rPr>
              <a:t>that</a:t>
            </a:r>
            <a:r>
              <a:rPr sz="1800" spc="-40" dirty="0">
                <a:latin typeface="Calibri"/>
                <a:cs typeface="Calibri"/>
              </a:rPr>
              <a:t> </a:t>
            </a:r>
            <a:r>
              <a:rPr sz="1800" spc="15" dirty="0">
                <a:latin typeface="Calibri"/>
                <a:cs typeface="Calibri"/>
              </a:rPr>
              <a:t>cannot</a:t>
            </a:r>
            <a:r>
              <a:rPr sz="1800" spc="-114" dirty="0">
                <a:latin typeface="Calibri"/>
                <a:cs typeface="Calibri"/>
              </a:rPr>
              <a:t> </a:t>
            </a:r>
            <a:r>
              <a:rPr sz="1800" spc="10" dirty="0">
                <a:latin typeface="Calibri"/>
                <a:cs typeface="Calibri"/>
              </a:rPr>
              <a:t>be </a:t>
            </a:r>
            <a:r>
              <a:rPr sz="1800" spc="-390" dirty="0">
                <a:latin typeface="Calibri"/>
                <a:cs typeface="Calibri"/>
              </a:rPr>
              <a:t> </a:t>
            </a:r>
            <a:r>
              <a:rPr sz="1800" spc="30" dirty="0">
                <a:latin typeface="Calibri"/>
                <a:cs typeface="Calibri"/>
              </a:rPr>
              <a:t>a</a:t>
            </a:r>
            <a:r>
              <a:rPr sz="1800" spc="-15" dirty="0">
                <a:latin typeface="Calibri"/>
                <a:cs typeface="Calibri"/>
              </a:rPr>
              <a:t>cc</a:t>
            </a:r>
            <a:r>
              <a:rPr sz="1800" dirty="0">
                <a:latin typeface="Calibri"/>
                <a:cs typeface="Calibri"/>
              </a:rPr>
              <a:t>e</a:t>
            </a:r>
            <a:r>
              <a:rPr sz="1800" spc="-30" dirty="0">
                <a:latin typeface="Calibri"/>
                <a:cs typeface="Calibri"/>
              </a:rPr>
              <a:t>s</a:t>
            </a:r>
            <a:r>
              <a:rPr sz="1800" spc="-35" dirty="0">
                <a:latin typeface="Calibri"/>
                <a:cs typeface="Calibri"/>
              </a:rPr>
              <a:t>s</a:t>
            </a:r>
            <a:r>
              <a:rPr sz="1800" dirty="0">
                <a:latin typeface="Calibri"/>
                <a:cs typeface="Calibri"/>
              </a:rPr>
              <a:t>e</a:t>
            </a:r>
            <a:r>
              <a:rPr sz="1800" spc="25" dirty="0">
                <a:latin typeface="Calibri"/>
                <a:cs typeface="Calibri"/>
              </a:rPr>
              <a:t>d</a:t>
            </a:r>
            <a:r>
              <a:rPr sz="1800" dirty="0">
                <a:latin typeface="Calibri"/>
                <a:cs typeface="Calibri"/>
              </a:rPr>
              <a:t>,</a:t>
            </a:r>
            <a:r>
              <a:rPr sz="1800" spc="40" dirty="0">
                <a:latin typeface="Calibri"/>
                <a:cs typeface="Calibri"/>
              </a:rPr>
              <a:t> </a:t>
            </a:r>
            <a:r>
              <a:rPr sz="1800" spc="25" dirty="0">
                <a:latin typeface="Calibri"/>
                <a:cs typeface="Calibri"/>
              </a:rPr>
              <a:t>upd</a:t>
            </a:r>
            <a:r>
              <a:rPr sz="1800" spc="30" dirty="0">
                <a:latin typeface="Calibri"/>
                <a:cs typeface="Calibri"/>
              </a:rPr>
              <a:t>a</a:t>
            </a:r>
            <a:r>
              <a:rPr sz="1800" dirty="0">
                <a:latin typeface="Calibri"/>
                <a:cs typeface="Calibri"/>
              </a:rPr>
              <a:t>te</a:t>
            </a:r>
            <a:r>
              <a:rPr sz="1800" spc="25" dirty="0">
                <a:latin typeface="Calibri"/>
                <a:cs typeface="Calibri"/>
              </a:rPr>
              <a:t>d</a:t>
            </a:r>
            <a:r>
              <a:rPr sz="1800" dirty="0">
                <a:latin typeface="Calibri"/>
                <a:cs typeface="Calibri"/>
              </a:rPr>
              <a:t>,</a:t>
            </a:r>
            <a:r>
              <a:rPr sz="1800" spc="-185" dirty="0">
                <a:latin typeface="Calibri"/>
                <a:cs typeface="Calibri"/>
              </a:rPr>
              <a:t> </a:t>
            </a:r>
            <a:r>
              <a:rPr sz="1800" spc="30" dirty="0">
                <a:latin typeface="Calibri"/>
                <a:cs typeface="Calibri"/>
              </a:rPr>
              <a:t>a</a:t>
            </a:r>
            <a:r>
              <a:rPr sz="1800" spc="25" dirty="0">
                <a:latin typeface="Calibri"/>
                <a:cs typeface="Calibri"/>
              </a:rPr>
              <a:t>n</a:t>
            </a:r>
            <a:r>
              <a:rPr sz="1800" dirty="0">
                <a:latin typeface="Calibri"/>
                <a:cs typeface="Calibri"/>
              </a:rPr>
              <a:t>d</a:t>
            </a:r>
            <a:r>
              <a:rPr sz="1800" spc="-85" dirty="0">
                <a:latin typeface="Calibri"/>
                <a:cs typeface="Calibri"/>
              </a:rPr>
              <a:t> </a:t>
            </a:r>
            <a:r>
              <a:rPr sz="1800" spc="-15" dirty="0">
                <a:latin typeface="Calibri"/>
                <a:cs typeface="Calibri"/>
              </a:rPr>
              <a:t>m</a:t>
            </a:r>
            <a:r>
              <a:rPr sz="1800" spc="30" dirty="0">
                <a:latin typeface="Calibri"/>
                <a:cs typeface="Calibri"/>
              </a:rPr>
              <a:t>a</a:t>
            </a:r>
            <a:r>
              <a:rPr sz="1800" spc="25" dirty="0">
                <a:latin typeface="Calibri"/>
                <a:cs typeface="Calibri"/>
              </a:rPr>
              <a:t>n</a:t>
            </a:r>
            <a:r>
              <a:rPr sz="1800" spc="30" dirty="0">
                <a:latin typeface="Calibri"/>
                <a:cs typeface="Calibri"/>
              </a:rPr>
              <a:t>a</a:t>
            </a:r>
            <a:r>
              <a:rPr sz="1800" spc="-25" dirty="0">
                <a:latin typeface="Calibri"/>
                <a:cs typeface="Calibri"/>
              </a:rPr>
              <a:t>g</a:t>
            </a:r>
            <a:r>
              <a:rPr sz="1800" dirty="0">
                <a:latin typeface="Calibri"/>
                <a:cs typeface="Calibri"/>
              </a:rPr>
              <a:t>ed</a:t>
            </a:r>
            <a:endParaRPr sz="1800">
              <a:latin typeface="Calibri"/>
              <a:cs typeface="Calibri"/>
            </a:endParaRPr>
          </a:p>
          <a:p>
            <a:pPr marL="593725" lvl="1" indent="-238760">
              <a:lnSpc>
                <a:spcPts val="2070"/>
              </a:lnSpc>
              <a:buAutoNum type="alphaLcParenR"/>
              <a:tabLst>
                <a:tab pos="594360" algn="l"/>
              </a:tabLst>
            </a:pPr>
            <a:r>
              <a:rPr sz="1800" spc="15" dirty="0">
                <a:latin typeface="Calibri"/>
                <a:cs typeface="Calibri"/>
              </a:rPr>
              <a:t>Collection</a:t>
            </a:r>
            <a:r>
              <a:rPr sz="1800" spc="-160" dirty="0">
                <a:latin typeface="Calibri"/>
                <a:cs typeface="Calibri"/>
              </a:rPr>
              <a:t> </a:t>
            </a:r>
            <a:r>
              <a:rPr sz="1800" spc="10" dirty="0">
                <a:latin typeface="Calibri"/>
                <a:cs typeface="Calibri"/>
              </a:rPr>
              <a:t>of</a:t>
            </a:r>
            <a:r>
              <a:rPr sz="1800" spc="15" dirty="0">
                <a:latin typeface="Calibri"/>
                <a:cs typeface="Calibri"/>
              </a:rPr>
              <a:t> </a:t>
            </a:r>
            <a:r>
              <a:rPr sz="1800" spc="10" dirty="0">
                <a:latin typeface="Calibri"/>
                <a:cs typeface="Calibri"/>
              </a:rPr>
              <a:t>data</a:t>
            </a:r>
            <a:r>
              <a:rPr sz="1800" spc="-80" dirty="0">
                <a:latin typeface="Calibri"/>
                <a:cs typeface="Calibri"/>
              </a:rPr>
              <a:t> </a:t>
            </a:r>
            <a:r>
              <a:rPr sz="1800" spc="10" dirty="0">
                <a:latin typeface="Calibri"/>
                <a:cs typeface="Calibri"/>
              </a:rPr>
              <a:t>or</a:t>
            </a:r>
            <a:r>
              <a:rPr sz="1800" spc="-60" dirty="0">
                <a:latin typeface="Calibri"/>
                <a:cs typeface="Calibri"/>
              </a:rPr>
              <a:t> </a:t>
            </a:r>
            <a:r>
              <a:rPr sz="1800" dirty="0">
                <a:latin typeface="Calibri"/>
                <a:cs typeface="Calibri"/>
              </a:rPr>
              <a:t>information</a:t>
            </a:r>
            <a:r>
              <a:rPr sz="1800" spc="-85" dirty="0">
                <a:latin typeface="Calibri"/>
                <a:cs typeface="Calibri"/>
              </a:rPr>
              <a:t> </a:t>
            </a:r>
            <a:r>
              <a:rPr sz="1800" spc="10" dirty="0">
                <a:latin typeface="Calibri"/>
                <a:cs typeface="Calibri"/>
              </a:rPr>
              <a:t>without</a:t>
            </a:r>
            <a:r>
              <a:rPr sz="1800" spc="-114" dirty="0">
                <a:latin typeface="Calibri"/>
                <a:cs typeface="Calibri"/>
              </a:rPr>
              <a:t> </a:t>
            </a:r>
            <a:r>
              <a:rPr sz="1800" spc="5" dirty="0">
                <a:latin typeface="Calibri"/>
                <a:cs typeface="Calibri"/>
              </a:rPr>
              <a:t>organizing</a:t>
            </a:r>
            <a:endParaRPr sz="1800">
              <a:latin typeface="Calibri"/>
              <a:cs typeface="Calibri"/>
            </a:endParaRPr>
          </a:p>
          <a:p>
            <a:pPr marL="355600" marR="5080" lvl="1">
              <a:lnSpc>
                <a:spcPts val="2180"/>
              </a:lnSpc>
              <a:spcBef>
                <a:spcPts val="25"/>
              </a:spcBef>
              <a:buAutoNum type="alphaLcParenR"/>
              <a:tabLst>
                <a:tab pos="574675" algn="l"/>
              </a:tabLst>
            </a:pPr>
            <a:r>
              <a:rPr sz="1800" b="1" dirty="0">
                <a:latin typeface="Calibri"/>
                <a:cs typeface="Calibri"/>
              </a:rPr>
              <a:t>Organized</a:t>
            </a:r>
            <a:r>
              <a:rPr sz="1800" b="1" spc="-180" dirty="0">
                <a:latin typeface="Calibri"/>
                <a:cs typeface="Calibri"/>
              </a:rPr>
              <a:t> </a:t>
            </a:r>
            <a:r>
              <a:rPr sz="1800" b="1" spc="-5" dirty="0">
                <a:latin typeface="Calibri"/>
                <a:cs typeface="Calibri"/>
              </a:rPr>
              <a:t>collection</a:t>
            </a:r>
            <a:r>
              <a:rPr sz="1800" b="1" spc="-20" dirty="0">
                <a:latin typeface="Calibri"/>
                <a:cs typeface="Calibri"/>
              </a:rPr>
              <a:t> </a:t>
            </a:r>
            <a:r>
              <a:rPr sz="1800" b="1" dirty="0">
                <a:latin typeface="Calibri"/>
                <a:cs typeface="Calibri"/>
              </a:rPr>
              <a:t>of</a:t>
            </a:r>
            <a:r>
              <a:rPr sz="1800" b="1" spc="5" dirty="0">
                <a:latin typeface="Calibri"/>
                <a:cs typeface="Calibri"/>
              </a:rPr>
              <a:t> </a:t>
            </a:r>
            <a:r>
              <a:rPr sz="1800" b="1" spc="-5" dirty="0">
                <a:latin typeface="Calibri"/>
                <a:cs typeface="Calibri"/>
              </a:rPr>
              <a:t>data</a:t>
            </a:r>
            <a:r>
              <a:rPr sz="1800" b="1" spc="-20" dirty="0">
                <a:latin typeface="Calibri"/>
                <a:cs typeface="Calibri"/>
              </a:rPr>
              <a:t> </a:t>
            </a:r>
            <a:r>
              <a:rPr sz="1800" b="1" dirty="0">
                <a:latin typeface="Calibri"/>
                <a:cs typeface="Calibri"/>
              </a:rPr>
              <a:t>or</a:t>
            </a:r>
            <a:r>
              <a:rPr sz="1800" b="1" spc="10" dirty="0">
                <a:latin typeface="Calibri"/>
                <a:cs typeface="Calibri"/>
              </a:rPr>
              <a:t> </a:t>
            </a:r>
            <a:r>
              <a:rPr sz="1800" b="1" spc="5" dirty="0">
                <a:latin typeface="Calibri"/>
                <a:cs typeface="Calibri"/>
              </a:rPr>
              <a:t>information</a:t>
            </a:r>
            <a:r>
              <a:rPr sz="1800" b="1" spc="-175" dirty="0">
                <a:latin typeface="Calibri"/>
                <a:cs typeface="Calibri"/>
              </a:rPr>
              <a:t> </a:t>
            </a:r>
            <a:r>
              <a:rPr sz="1800" b="1" spc="-5" dirty="0">
                <a:latin typeface="Calibri"/>
                <a:cs typeface="Calibri"/>
              </a:rPr>
              <a:t>that</a:t>
            </a:r>
            <a:r>
              <a:rPr sz="1800" b="1" spc="-55" dirty="0">
                <a:latin typeface="Calibri"/>
                <a:cs typeface="Calibri"/>
              </a:rPr>
              <a:t> </a:t>
            </a:r>
            <a:r>
              <a:rPr sz="1800" b="1" spc="-5" dirty="0">
                <a:latin typeface="Calibri"/>
                <a:cs typeface="Calibri"/>
              </a:rPr>
              <a:t>can</a:t>
            </a:r>
            <a:r>
              <a:rPr sz="1800" b="1" spc="-25" dirty="0">
                <a:latin typeface="Calibri"/>
                <a:cs typeface="Calibri"/>
              </a:rPr>
              <a:t> </a:t>
            </a:r>
            <a:r>
              <a:rPr sz="1800" b="1" dirty="0">
                <a:latin typeface="Calibri"/>
                <a:cs typeface="Calibri"/>
              </a:rPr>
              <a:t>be </a:t>
            </a:r>
            <a:r>
              <a:rPr sz="1800" b="1" spc="-395" dirty="0">
                <a:latin typeface="Calibri"/>
                <a:cs typeface="Calibri"/>
              </a:rPr>
              <a:t> </a:t>
            </a:r>
            <a:r>
              <a:rPr sz="1800" b="1" dirty="0">
                <a:latin typeface="Calibri"/>
                <a:cs typeface="Calibri"/>
              </a:rPr>
              <a:t>accessed,</a:t>
            </a:r>
            <a:r>
              <a:rPr sz="1800" b="1" spc="-125" dirty="0">
                <a:latin typeface="Calibri"/>
                <a:cs typeface="Calibri"/>
              </a:rPr>
              <a:t> </a:t>
            </a:r>
            <a:r>
              <a:rPr sz="1800" b="1" spc="-5" dirty="0">
                <a:latin typeface="Calibri"/>
                <a:cs typeface="Calibri"/>
              </a:rPr>
              <a:t>updated,</a:t>
            </a:r>
            <a:r>
              <a:rPr sz="1800" b="1" spc="-50" dirty="0">
                <a:latin typeface="Calibri"/>
                <a:cs typeface="Calibri"/>
              </a:rPr>
              <a:t> </a:t>
            </a:r>
            <a:r>
              <a:rPr sz="1800" b="1" dirty="0">
                <a:latin typeface="Calibri"/>
                <a:cs typeface="Calibri"/>
              </a:rPr>
              <a:t>and</a:t>
            </a:r>
            <a:r>
              <a:rPr sz="1800" b="1" spc="-30" dirty="0">
                <a:latin typeface="Calibri"/>
                <a:cs typeface="Calibri"/>
              </a:rPr>
              <a:t> </a:t>
            </a:r>
            <a:r>
              <a:rPr sz="1800" b="1" dirty="0">
                <a:latin typeface="Calibri"/>
                <a:cs typeface="Calibri"/>
              </a:rPr>
              <a:t>managed</a:t>
            </a:r>
            <a:endParaRPr sz="1800">
              <a:latin typeface="Calibri"/>
              <a:cs typeface="Calibri"/>
            </a:endParaRPr>
          </a:p>
          <a:p>
            <a:pPr marL="593725" lvl="1" indent="-238760">
              <a:lnSpc>
                <a:spcPts val="2100"/>
              </a:lnSpc>
              <a:buAutoNum type="alphaLcParenR"/>
              <a:tabLst>
                <a:tab pos="594360" algn="l"/>
              </a:tabLst>
            </a:pPr>
            <a:r>
              <a:rPr sz="1800" spc="-10" dirty="0">
                <a:latin typeface="Calibri"/>
                <a:cs typeface="Calibri"/>
              </a:rPr>
              <a:t>Organized</a:t>
            </a:r>
            <a:r>
              <a:rPr sz="1800" spc="-5" dirty="0">
                <a:latin typeface="Calibri"/>
                <a:cs typeface="Calibri"/>
              </a:rPr>
              <a:t> </a:t>
            </a:r>
            <a:r>
              <a:rPr sz="1800" spc="10" dirty="0">
                <a:latin typeface="Calibri"/>
                <a:cs typeface="Calibri"/>
              </a:rPr>
              <a:t>collection</a:t>
            </a:r>
            <a:r>
              <a:rPr sz="1800" spc="-160" dirty="0">
                <a:latin typeface="Calibri"/>
                <a:cs typeface="Calibri"/>
              </a:rPr>
              <a:t> </a:t>
            </a:r>
            <a:r>
              <a:rPr sz="1800" spc="10" dirty="0">
                <a:latin typeface="Calibri"/>
                <a:cs typeface="Calibri"/>
              </a:rPr>
              <a:t>of</a:t>
            </a:r>
            <a:r>
              <a:rPr sz="1800" spc="15" dirty="0">
                <a:latin typeface="Calibri"/>
                <a:cs typeface="Calibri"/>
              </a:rPr>
              <a:t> </a:t>
            </a:r>
            <a:r>
              <a:rPr sz="1800" spc="10" dirty="0">
                <a:latin typeface="Calibri"/>
                <a:cs typeface="Calibri"/>
              </a:rPr>
              <a:t>data</a:t>
            </a:r>
            <a:r>
              <a:rPr sz="1800" spc="-155" dirty="0">
                <a:latin typeface="Calibri"/>
                <a:cs typeface="Calibri"/>
              </a:rPr>
              <a:t> </a:t>
            </a:r>
            <a:r>
              <a:rPr sz="1800" spc="10" dirty="0">
                <a:latin typeface="Calibri"/>
                <a:cs typeface="Calibri"/>
              </a:rPr>
              <a:t>that</a:t>
            </a:r>
            <a:r>
              <a:rPr sz="1800" spc="-40" dirty="0">
                <a:latin typeface="Calibri"/>
                <a:cs typeface="Calibri"/>
              </a:rPr>
              <a:t> </a:t>
            </a:r>
            <a:r>
              <a:rPr sz="1800" spc="15" dirty="0">
                <a:latin typeface="Calibri"/>
                <a:cs typeface="Calibri"/>
              </a:rPr>
              <a:t>cannot</a:t>
            </a:r>
            <a:r>
              <a:rPr sz="1800" spc="-114" dirty="0">
                <a:latin typeface="Calibri"/>
                <a:cs typeface="Calibri"/>
              </a:rPr>
              <a:t> </a:t>
            </a:r>
            <a:r>
              <a:rPr sz="1800" spc="10" dirty="0">
                <a:latin typeface="Calibri"/>
                <a:cs typeface="Calibri"/>
              </a:rPr>
              <a:t>be</a:t>
            </a:r>
            <a:r>
              <a:rPr sz="1800" spc="-30" dirty="0">
                <a:latin typeface="Calibri"/>
                <a:cs typeface="Calibri"/>
              </a:rPr>
              <a:t> </a:t>
            </a:r>
            <a:r>
              <a:rPr sz="1800" spc="15" dirty="0">
                <a:latin typeface="Calibri"/>
                <a:cs typeface="Calibri"/>
              </a:rPr>
              <a:t>updated</a:t>
            </a:r>
            <a:endParaRPr sz="180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32</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32</a:t>
            </a:fld>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390775" y="0"/>
              <a:ext cx="57579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438400" y="0"/>
              <a:ext cx="1528699" cy="890524"/>
            </a:xfrm>
            <a:prstGeom prst="rect">
              <a:avLst/>
            </a:prstGeom>
          </p:spPr>
        </p:pic>
        <p:pic>
          <p:nvPicPr>
            <p:cNvPr id="7" name="object 7"/>
            <p:cNvPicPr/>
            <p:nvPr/>
          </p:nvPicPr>
          <p:blipFill>
            <a:blip r:embed="rId5" cstate="print"/>
            <a:stretch>
              <a:fillRect/>
            </a:stretch>
          </p:blipFill>
          <p:spPr>
            <a:xfrm>
              <a:off x="3400425" y="0"/>
              <a:ext cx="766762" cy="890524"/>
            </a:xfrm>
            <a:prstGeom prst="rect">
              <a:avLst/>
            </a:prstGeom>
          </p:spPr>
        </p:pic>
        <p:pic>
          <p:nvPicPr>
            <p:cNvPr id="8" name="object 8"/>
            <p:cNvPicPr/>
            <p:nvPr/>
          </p:nvPicPr>
          <p:blipFill>
            <a:blip r:embed="rId6" cstate="print"/>
            <a:stretch>
              <a:fillRect/>
            </a:stretch>
          </p:blipFill>
          <p:spPr>
            <a:xfrm>
              <a:off x="3695700" y="0"/>
              <a:ext cx="4405376" cy="890524"/>
            </a:xfrm>
            <a:prstGeom prst="rect">
              <a:avLst/>
            </a:prstGeom>
          </p:spPr>
        </p:pic>
      </p:grpSp>
      <p:sp>
        <p:nvSpPr>
          <p:cNvPr id="9" name="object 9"/>
          <p:cNvSpPr txBox="1">
            <a:spLocks noGrp="1"/>
          </p:cNvSpPr>
          <p:nvPr>
            <p:ph type="title"/>
          </p:nvPr>
        </p:nvSpPr>
        <p:spPr>
          <a:xfrm>
            <a:off x="2701670" y="57785"/>
            <a:ext cx="5120005" cy="518159"/>
          </a:xfrm>
          <a:prstGeom prst="rect">
            <a:avLst/>
          </a:prstGeom>
        </p:spPr>
        <p:txBody>
          <a:bodyPr vert="horz" wrap="square" lIns="0" tIns="16510" rIns="0" bIns="0" rtlCol="0">
            <a:spAutoFit/>
          </a:bodyPr>
          <a:lstStyle/>
          <a:p>
            <a:pPr marL="12700">
              <a:lnSpc>
                <a:spcPct val="100000"/>
              </a:lnSpc>
              <a:spcBef>
                <a:spcPts val="130"/>
              </a:spcBef>
            </a:pPr>
            <a:r>
              <a:rPr b="1" spc="-50" dirty="0">
                <a:latin typeface="Calibri"/>
                <a:cs typeface="Calibri"/>
              </a:rPr>
              <a:t>Topic</a:t>
            </a:r>
            <a:r>
              <a:rPr b="1" spc="-65" dirty="0">
                <a:latin typeface="Calibri"/>
                <a:cs typeface="Calibri"/>
              </a:rPr>
              <a:t> </a:t>
            </a:r>
            <a:r>
              <a:rPr b="1" spc="10" dirty="0">
                <a:latin typeface="Calibri"/>
                <a:cs typeface="Calibri"/>
              </a:rPr>
              <a:t>–</a:t>
            </a:r>
            <a:r>
              <a:rPr b="1" spc="-20" dirty="0">
                <a:latin typeface="Calibri"/>
                <a:cs typeface="Calibri"/>
              </a:rPr>
              <a:t> </a:t>
            </a:r>
            <a:r>
              <a:rPr b="1" spc="5" dirty="0">
                <a:latin typeface="Calibri"/>
                <a:cs typeface="Calibri"/>
              </a:rPr>
              <a:t>Data</a:t>
            </a:r>
            <a:r>
              <a:rPr b="1" spc="-80" dirty="0">
                <a:latin typeface="Calibri"/>
                <a:cs typeface="Calibri"/>
              </a:rPr>
              <a:t> </a:t>
            </a:r>
            <a:r>
              <a:rPr b="1" spc="15" dirty="0">
                <a:latin typeface="Calibri"/>
                <a:cs typeface="Calibri"/>
              </a:rPr>
              <a:t>models</a:t>
            </a:r>
            <a:r>
              <a:rPr b="1" spc="-155" dirty="0">
                <a:latin typeface="Calibri"/>
                <a:cs typeface="Calibri"/>
              </a:rPr>
              <a:t> </a:t>
            </a:r>
            <a:r>
              <a:rPr b="1" spc="10" dirty="0">
                <a:latin typeface="Calibri"/>
                <a:cs typeface="Calibri"/>
              </a:rPr>
              <a:t>Objective</a:t>
            </a:r>
          </a:p>
        </p:txBody>
      </p:sp>
      <p:sp>
        <p:nvSpPr>
          <p:cNvPr id="10" name="object 10"/>
          <p:cNvSpPr txBox="1"/>
          <p:nvPr/>
        </p:nvSpPr>
        <p:spPr>
          <a:xfrm>
            <a:off x="763269" y="1644649"/>
            <a:ext cx="7396480" cy="2472055"/>
          </a:xfrm>
          <a:prstGeom prst="rect">
            <a:avLst/>
          </a:prstGeom>
        </p:spPr>
        <p:txBody>
          <a:bodyPr vert="horz" wrap="square" lIns="0" tIns="16510" rIns="0" bIns="0" rtlCol="0">
            <a:spAutoFit/>
          </a:bodyPr>
          <a:lstStyle/>
          <a:p>
            <a:pPr marL="355600" indent="-343535">
              <a:lnSpc>
                <a:spcPct val="100000"/>
              </a:lnSpc>
              <a:spcBef>
                <a:spcPts val="130"/>
              </a:spcBef>
              <a:buAutoNum type="arabicPeriod"/>
              <a:tabLst>
                <a:tab pos="355600" algn="l"/>
                <a:tab pos="356235" algn="l"/>
              </a:tabLst>
            </a:pPr>
            <a:r>
              <a:rPr sz="2000" spc="15" dirty="0">
                <a:latin typeface="Calibri"/>
                <a:cs typeface="Calibri"/>
              </a:rPr>
              <a:t>Data</a:t>
            </a:r>
            <a:r>
              <a:rPr sz="2000" spc="-155" dirty="0">
                <a:latin typeface="Calibri"/>
                <a:cs typeface="Calibri"/>
              </a:rPr>
              <a:t> </a:t>
            </a:r>
            <a:r>
              <a:rPr sz="2000" spc="-5" dirty="0">
                <a:latin typeface="Calibri"/>
                <a:cs typeface="Calibri"/>
              </a:rPr>
              <a:t>Model</a:t>
            </a:r>
            <a:r>
              <a:rPr sz="2000" spc="55" dirty="0">
                <a:latin typeface="Calibri"/>
                <a:cs typeface="Calibri"/>
              </a:rPr>
              <a:t> </a:t>
            </a:r>
            <a:r>
              <a:rPr sz="2000" spc="-5" dirty="0">
                <a:latin typeface="Calibri"/>
                <a:cs typeface="Calibri"/>
              </a:rPr>
              <a:t>gives</a:t>
            </a:r>
            <a:r>
              <a:rPr sz="2000" spc="-50" dirty="0">
                <a:latin typeface="Calibri"/>
                <a:cs typeface="Calibri"/>
              </a:rPr>
              <a:t> </a:t>
            </a:r>
            <a:r>
              <a:rPr sz="2000" dirty="0">
                <a:latin typeface="Calibri"/>
                <a:cs typeface="Calibri"/>
              </a:rPr>
              <a:t>us</a:t>
            </a:r>
            <a:r>
              <a:rPr sz="2000" spc="-15" dirty="0">
                <a:latin typeface="Calibri"/>
                <a:cs typeface="Calibri"/>
              </a:rPr>
              <a:t> </a:t>
            </a:r>
            <a:r>
              <a:rPr sz="2000" spc="15" dirty="0">
                <a:latin typeface="Calibri"/>
                <a:cs typeface="Calibri"/>
              </a:rPr>
              <a:t>an</a:t>
            </a:r>
            <a:r>
              <a:rPr sz="2000" spc="-15" dirty="0">
                <a:latin typeface="Calibri"/>
                <a:cs typeface="Calibri"/>
              </a:rPr>
              <a:t> </a:t>
            </a:r>
            <a:r>
              <a:rPr sz="2000" spc="-10" dirty="0">
                <a:latin typeface="Calibri"/>
                <a:cs typeface="Calibri"/>
              </a:rPr>
              <a:t>idea</a:t>
            </a:r>
            <a:r>
              <a:rPr sz="2000" spc="70" dirty="0">
                <a:latin typeface="Calibri"/>
                <a:cs typeface="Calibri"/>
              </a:rPr>
              <a:t> </a:t>
            </a:r>
            <a:r>
              <a:rPr sz="2000" spc="5" dirty="0">
                <a:latin typeface="Calibri"/>
                <a:cs typeface="Calibri"/>
              </a:rPr>
              <a:t>that</a:t>
            </a:r>
            <a:r>
              <a:rPr sz="2000" spc="-75" dirty="0">
                <a:latin typeface="Calibri"/>
                <a:cs typeface="Calibri"/>
              </a:rPr>
              <a:t> </a:t>
            </a:r>
            <a:r>
              <a:rPr sz="2000" dirty="0">
                <a:latin typeface="Calibri"/>
                <a:cs typeface="Calibri"/>
              </a:rPr>
              <a:t>how</a:t>
            </a:r>
            <a:r>
              <a:rPr sz="2000" spc="-30" dirty="0">
                <a:latin typeface="Calibri"/>
                <a:cs typeface="Calibri"/>
              </a:rPr>
              <a:t> </a:t>
            </a:r>
            <a:r>
              <a:rPr sz="2000" spc="5" dirty="0">
                <a:latin typeface="Calibri"/>
                <a:cs typeface="Calibri"/>
              </a:rPr>
              <a:t>the</a:t>
            </a:r>
            <a:r>
              <a:rPr sz="2000" spc="-40" dirty="0">
                <a:latin typeface="Calibri"/>
                <a:cs typeface="Calibri"/>
              </a:rPr>
              <a:t> </a:t>
            </a:r>
            <a:r>
              <a:rPr sz="2000" spc="-5" dirty="0">
                <a:latin typeface="Calibri"/>
                <a:cs typeface="Calibri"/>
              </a:rPr>
              <a:t>final</a:t>
            </a:r>
            <a:r>
              <a:rPr sz="2000" spc="60" dirty="0">
                <a:latin typeface="Calibri"/>
                <a:cs typeface="Calibri"/>
              </a:rPr>
              <a:t> </a:t>
            </a:r>
            <a:r>
              <a:rPr sz="2000" spc="10" dirty="0">
                <a:latin typeface="Calibri"/>
                <a:cs typeface="Calibri"/>
              </a:rPr>
              <a:t>system</a:t>
            </a:r>
            <a:r>
              <a:rPr sz="2000" spc="-125" dirty="0">
                <a:latin typeface="Calibri"/>
                <a:cs typeface="Calibri"/>
              </a:rPr>
              <a:t> </a:t>
            </a:r>
            <a:r>
              <a:rPr sz="2000" spc="-10" dirty="0">
                <a:latin typeface="Calibri"/>
                <a:cs typeface="Calibri"/>
              </a:rPr>
              <a:t>will</a:t>
            </a:r>
            <a:r>
              <a:rPr sz="2000" spc="-20" dirty="0">
                <a:latin typeface="Calibri"/>
                <a:cs typeface="Calibri"/>
              </a:rPr>
              <a:t> </a:t>
            </a:r>
            <a:r>
              <a:rPr sz="2000" spc="-5" dirty="0">
                <a:latin typeface="Calibri"/>
                <a:cs typeface="Calibri"/>
              </a:rPr>
              <a:t>look</a:t>
            </a:r>
            <a:r>
              <a:rPr sz="2000" spc="-25" dirty="0">
                <a:latin typeface="Calibri"/>
                <a:cs typeface="Calibri"/>
              </a:rPr>
              <a:t> like</a:t>
            </a:r>
            <a:endParaRPr sz="2000">
              <a:latin typeface="Calibri"/>
              <a:cs typeface="Calibri"/>
            </a:endParaRPr>
          </a:p>
          <a:p>
            <a:pPr marL="355600">
              <a:lnSpc>
                <a:spcPct val="100000"/>
              </a:lnSpc>
              <a:spcBef>
                <a:spcPts val="5"/>
              </a:spcBef>
            </a:pPr>
            <a:r>
              <a:rPr sz="2000" spc="-5" dirty="0">
                <a:latin typeface="Calibri"/>
                <a:cs typeface="Calibri"/>
              </a:rPr>
              <a:t>after</a:t>
            </a:r>
            <a:r>
              <a:rPr sz="2000" spc="-45" dirty="0">
                <a:latin typeface="Calibri"/>
                <a:cs typeface="Calibri"/>
              </a:rPr>
              <a:t> </a:t>
            </a:r>
            <a:r>
              <a:rPr sz="2000" dirty="0">
                <a:latin typeface="Calibri"/>
                <a:cs typeface="Calibri"/>
              </a:rPr>
              <a:t>its</a:t>
            </a:r>
            <a:r>
              <a:rPr sz="2000" spc="15" dirty="0">
                <a:latin typeface="Calibri"/>
                <a:cs typeface="Calibri"/>
              </a:rPr>
              <a:t> </a:t>
            </a:r>
            <a:r>
              <a:rPr sz="2000" dirty="0">
                <a:latin typeface="Calibri"/>
                <a:cs typeface="Calibri"/>
              </a:rPr>
              <a:t>complete</a:t>
            </a:r>
            <a:r>
              <a:rPr sz="2000" spc="-50" dirty="0">
                <a:latin typeface="Calibri"/>
                <a:cs typeface="Calibri"/>
              </a:rPr>
              <a:t> </a:t>
            </a:r>
            <a:r>
              <a:rPr sz="2000" dirty="0">
                <a:latin typeface="Calibri"/>
                <a:cs typeface="Calibri"/>
              </a:rPr>
              <a:t>implementation.</a:t>
            </a:r>
            <a:endParaRPr sz="2000">
              <a:latin typeface="Calibri"/>
              <a:cs typeface="Calibri"/>
            </a:endParaRPr>
          </a:p>
          <a:p>
            <a:pPr>
              <a:lnSpc>
                <a:spcPct val="100000"/>
              </a:lnSpc>
              <a:spcBef>
                <a:spcPts val="20"/>
              </a:spcBef>
            </a:pPr>
            <a:endParaRPr sz="1950">
              <a:latin typeface="Calibri"/>
              <a:cs typeface="Calibri"/>
            </a:endParaRPr>
          </a:p>
          <a:p>
            <a:pPr marL="355600" indent="-343535">
              <a:lnSpc>
                <a:spcPct val="100000"/>
              </a:lnSpc>
              <a:spcBef>
                <a:spcPts val="5"/>
              </a:spcBef>
              <a:buAutoNum type="arabicPeriod" startAt="2"/>
              <a:tabLst>
                <a:tab pos="355600" algn="l"/>
                <a:tab pos="356235" algn="l"/>
              </a:tabLst>
            </a:pPr>
            <a:r>
              <a:rPr sz="2000" spc="10" dirty="0">
                <a:latin typeface="Calibri"/>
                <a:cs typeface="Calibri"/>
              </a:rPr>
              <a:t>It</a:t>
            </a:r>
            <a:r>
              <a:rPr sz="2000" spc="-10" dirty="0">
                <a:latin typeface="Calibri"/>
                <a:cs typeface="Calibri"/>
              </a:rPr>
              <a:t> </a:t>
            </a:r>
            <a:r>
              <a:rPr sz="2000" spc="-15" dirty="0">
                <a:latin typeface="Calibri"/>
                <a:cs typeface="Calibri"/>
              </a:rPr>
              <a:t>defines</a:t>
            </a:r>
            <a:r>
              <a:rPr sz="2000" spc="25" dirty="0">
                <a:latin typeface="Calibri"/>
                <a:cs typeface="Calibri"/>
              </a:rPr>
              <a:t> </a:t>
            </a:r>
            <a:r>
              <a:rPr sz="2000" spc="5" dirty="0">
                <a:latin typeface="Calibri"/>
                <a:cs typeface="Calibri"/>
              </a:rPr>
              <a:t>the</a:t>
            </a:r>
            <a:r>
              <a:rPr sz="2000" spc="-40" dirty="0">
                <a:latin typeface="Calibri"/>
                <a:cs typeface="Calibri"/>
              </a:rPr>
              <a:t> </a:t>
            </a:r>
            <a:r>
              <a:rPr sz="2000" spc="5" dirty="0">
                <a:latin typeface="Calibri"/>
                <a:cs typeface="Calibri"/>
              </a:rPr>
              <a:t>data</a:t>
            </a:r>
            <a:r>
              <a:rPr sz="2000" spc="-75" dirty="0">
                <a:latin typeface="Calibri"/>
                <a:cs typeface="Calibri"/>
              </a:rPr>
              <a:t> </a:t>
            </a:r>
            <a:r>
              <a:rPr sz="2000" spc="-5" dirty="0">
                <a:latin typeface="Calibri"/>
                <a:cs typeface="Calibri"/>
              </a:rPr>
              <a:t>elements</a:t>
            </a:r>
            <a:r>
              <a:rPr sz="2000" spc="20" dirty="0">
                <a:latin typeface="Calibri"/>
                <a:cs typeface="Calibri"/>
              </a:rPr>
              <a:t> </a:t>
            </a:r>
            <a:r>
              <a:rPr sz="2000" spc="10" dirty="0">
                <a:latin typeface="Calibri"/>
                <a:cs typeface="Calibri"/>
              </a:rPr>
              <a:t>and</a:t>
            </a:r>
            <a:r>
              <a:rPr sz="2000" spc="-20" dirty="0">
                <a:latin typeface="Calibri"/>
                <a:cs typeface="Calibri"/>
              </a:rPr>
              <a:t> </a:t>
            </a:r>
            <a:r>
              <a:rPr sz="2000" spc="5" dirty="0">
                <a:latin typeface="Calibri"/>
                <a:cs typeface="Calibri"/>
              </a:rPr>
              <a:t>the</a:t>
            </a:r>
            <a:r>
              <a:rPr sz="2000" spc="-35" dirty="0">
                <a:latin typeface="Calibri"/>
                <a:cs typeface="Calibri"/>
              </a:rPr>
              <a:t> </a:t>
            </a:r>
            <a:r>
              <a:rPr sz="2000" spc="-5" dirty="0">
                <a:latin typeface="Calibri"/>
                <a:cs typeface="Calibri"/>
              </a:rPr>
              <a:t>relationships</a:t>
            </a:r>
            <a:r>
              <a:rPr sz="2000" spc="25" dirty="0">
                <a:latin typeface="Calibri"/>
                <a:cs typeface="Calibri"/>
              </a:rPr>
              <a:t> </a:t>
            </a:r>
            <a:r>
              <a:rPr sz="2000" spc="-10" dirty="0">
                <a:latin typeface="Calibri"/>
                <a:cs typeface="Calibri"/>
              </a:rPr>
              <a:t>between</a:t>
            </a:r>
            <a:r>
              <a:rPr sz="2000" spc="-20" dirty="0">
                <a:latin typeface="Calibri"/>
                <a:cs typeface="Calibri"/>
              </a:rPr>
              <a:t> </a:t>
            </a:r>
            <a:r>
              <a:rPr sz="2000" spc="5" dirty="0">
                <a:latin typeface="Calibri"/>
                <a:cs typeface="Calibri"/>
              </a:rPr>
              <a:t>the</a:t>
            </a:r>
            <a:r>
              <a:rPr sz="2000" spc="40" dirty="0">
                <a:latin typeface="Calibri"/>
                <a:cs typeface="Calibri"/>
              </a:rPr>
              <a:t> </a:t>
            </a:r>
            <a:r>
              <a:rPr sz="2000" spc="5" dirty="0">
                <a:latin typeface="Calibri"/>
                <a:cs typeface="Calibri"/>
              </a:rPr>
              <a:t>data</a:t>
            </a:r>
            <a:endParaRPr sz="2000">
              <a:latin typeface="Calibri"/>
              <a:cs typeface="Calibri"/>
            </a:endParaRPr>
          </a:p>
          <a:p>
            <a:pPr marL="355600">
              <a:lnSpc>
                <a:spcPct val="100000"/>
              </a:lnSpc>
              <a:spcBef>
                <a:spcPts val="5"/>
              </a:spcBef>
            </a:pPr>
            <a:r>
              <a:rPr sz="2000" dirty="0">
                <a:latin typeface="Calibri"/>
                <a:cs typeface="Calibri"/>
              </a:rPr>
              <a:t>elements.</a:t>
            </a:r>
            <a:endParaRPr sz="2000">
              <a:latin typeface="Calibri"/>
              <a:cs typeface="Calibri"/>
            </a:endParaRPr>
          </a:p>
          <a:p>
            <a:pPr>
              <a:lnSpc>
                <a:spcPct val="100000"/>
              </a:lnSpc>
              <a:spcBef>
                <a:spcPts val="20"/>
              </a:spcBef>
            </a:pPr>
            <a:endParaRPr sz="1950">
              <a:latin typeface="Calibri"/>
              <a:cs typeface="Calibri"/>
            </a:endParaRPr>
          </a:p>
          <a:p>
            <a:pPr marL="355600" indent="-343535">
              <a:lnSpc>
                <a:spcPct val="100000"/>
              </a:lnSpc>
              <a:spcBef>
                <a:spcPts val="5"/>
              </a:spcBef>
              <a:buAutoNum type="arabicPeriod" startAt="3"/>
              <a:tabLst>
                <a:tab pos="355600" algn="l"/>
                <a:tab pos="356235" algn="l"/>
              </a:tabLst>
            </a:pPr>
            <a:r>
              <a:rPr sz="2000" spc="15" dirty="0">
                <a:latin typeface="Calibri"/>
                <a:cs typeface="Calibri"/>
              </a:rPr>
              <a:t>Data</a:t>
            </a:r>
            <a:r>
              <a:rPr sz="2000" spc="-155" dirty="0">
                <a:latin typeface="Calibri"/>
                <a:cs typeface="Calibri"/>
              </a:rPr>
              <a:t> </a:t>
            </a:r>
            <a:r>
              <a:rPr sz="2000" spc="-5" dirty="0">
                <a:latin typeface="Calibri"/>
                <a:cs typeface="Calibri"/>
              </a:rPr>
              <a:t>Models</a:t>
            </a:r>
            <a:r>
              <a:rPr sz="2000" spc="30" dirty="0">
                <a:latin typeface="Calibri"/>
                <a:cs typeface="Calibri"/>
              </a:rPr>
              <a:t> </a:t>
            </a:r>
            <a:r>
              <a:rPr sz="2000" dirty="0">
                <a:latin typeface="Calibri"/>
                <a:cs typeface="Calibri"/>
              </a:rPr>
              <a:t>are</a:t>
            </a:r>
            <a:r>
              <a:rPr sz="2000" spc="-35" dirty="0">
                <a:latin typeface="Calibri"/>
                <a:cs typeface="Calibri"/>
              </a:rPr>
              <a:t> </a:t>
            </a:r>
            <a:r>
              <a:rPr sz="2000" spc="5" dirty="0">
                <a:latin typeface="Calibri"/>
                <a:cs typeface="Calibri"/>
              </a:rPr>
              <a:t>used</a:t>
            </a:r>
            <a:r>
              <a:rPr sz="2000" spc="-20" dirty="0">
                <a:latin typeface="Calibri"/>
                <a:cs typeface="Calibri"/>
              </a:rPr>
              <a:t> </a:t>
            </a:r>
            <a:r>
              <a:rPr sz="2000" spc="10" dirty="0">
                <a:latin typeface="Calibri"/>
                <a:cs typeface="Calibri"/>
              </a:rPr>
              <a:t>to</a:t>
            </a:r>
            <a:r>
              <a:rPr sz="2000" spc="-25" dirty="0">
                <a:latin typeface="Calibri"/>
                <a:cs typeface="Calibri"/>
              </a:rPr>
              <a:t> </a:t>
            </a:r>
            <a:r>
              <a:rPr sz="2000" spc="10" dirty="0">
                <a:latin typeface="Calibri"/>
                <a:cs typeface="Calibri"/>
              </a:rPr>
              <a:t>show</a:t>
            </a:r>
            <a:r>
              <a:rPr sz="2000" spc="-100" dirty="0">
                <a:latin typeface="Calibri"/>
                <a:cs typeface="Calibri"/>
              </a:rPr>
              <a:t> </a:t>
            </a:r>
            <a:r>
              <a:rPr sz="2000" dirty="0">
                <a:latin typeface="Calibri"/>
                <a:cs typeface="Calibri"/>
              </a:rPr>
              <a:t>how</a:t>
            </a:r>
            <a:r>
              <a:rPr sz="2000" spc="-30" dirty="0">
                <a:latin typeface="Calibri"/>
                <a:cs typeface="Calibri"/>
              </a:rPr>
              <a:t> </a:t>
            </a:r>
            <a:r>
              <a:rPr sz="2000" spc="5" dirty="0">
                <a:latin typeface="Calibri"/>
                <a:cs typeface="Calibri"/>
              </a:rPr>
              <a:t>data</a:t>
            </a:r>
            <a:r>
              <a:rPr sz="2000" spc="-75" dirty="0">
                <a:latin typeface="Calibri"/>
                <a:cs typeface="Calibri"/>
              </a:rPr>
              <a:t> </a:t>
            </a:r>
            <a:r>
              <a:rPr sz="2000" spc="-5" dirty="0">
                <a:latin typeface="Calibri"/>
                <a:cs typeface="Calibri"/>
              </a:rPr>
              <a:t>is</a:t>
            </a:r>
            <a:r>
              <a:rPr sz="2000" spc="30" dirty="0">
                <a:latin typeface="Calibri"/>
                <a:cs typeface="Calibri"/>
              </a:rPr>
              <a:t> </a:t>
            </a:r>
            <a:r>
              <a:rPr sz="2000" spc="-5" dirty="0">
                <a:latin typeface="Calibri"/>
                <a:cs typeface="Calibri"/>
              </a:rPr>
              <a:t>stored,</a:t>
            </a:r>
            <a:r>
              <a:rPr sz="2000" spc="-60" dirty="0">
                <a:latin typeface="Calibri"/>
                <a:cs typeface="Calibri"/>
              </a:rPr>
              <a:t> </a:t>
            </a:r>
            <a:r>
              <a:rPr sz="2000" spc="-15" dirty="0">
                <a:latin typeface="Calibri"/>
                <a:cs typeface="Calibri"/>
              </a:rPr>
              <a:t>connected,</a:t>
            </a:r>
            <a:endParaRPr sz="2000">
              <a:latin typeface="Calibri"/>
              <a:cs typeface="Calibri"/>
            </a:endParaRPr>
          </a:p>
          <a:p>
            <a:pPr marL="355600">
              <a:lnSpc>
                <a:spcPct val="100000"/>
              </a:lnSpc>
              <a:spcBef>
                <a:spcPts val="5"/>
              </a:spcBef>
            </a:pPr>
            <a:r>
              <a:rPr sz="2000" dirty="0">
                <a:latin typeface="Calibri"/>
                <a:cs typeface="Calibri"/>
              </a:rPr>
              <a:t>accessed</a:t>
            </a:r>
            <a:r>
              <a:rPr sz="2000" spc="-20" dirty="0">
                <a:latin typeface="Calibri"/>
                <a:cs typeface="Calibri"/>
              </a:rPr>
              <a:t> </a:t>
            </a:r>
            <a:r>
              <a:rPr sz="2000" spc="5" dirty="0">
                <a:latin typeface="Calibri"/>
                <a:cs typeface="Calibri"/>
              </a:rPr>
              <a:t>and</a:t>
            </a:r>
            <a:r>
              <a:rPr sz="2000" spc="-20" dirty="0">
                <a:latin typeface="Calibri"/>
                <a:cs typeface="Calibri"/>
              </a:rPr>
              <a:t> </a:t>
            </a:r>
            <a:r>
              <a:rPr sz="2000" dirty="0">
                <a:latin typeface="Calibri"/>
                <a:cs typeface="Calibri"/>
              </a:rPr>
              <a:t>updated</a:t>
            </a:r>
            <a:r>
              <a:rPr sz="2000" spc="-20" dirty="0">
                <a:latin typeface="Calibri"/>
                <a:cs typeface="Calibri"/>
              </a:rPr>
              <a:t> </a:t>
            </a:r>
            <a:r>
              <a:rPr sz="2000" dirty="0">
                <a:latin typeface="Calibri"/>
                <a:cs typeface="Calibri"/>
              </a:rPr>
              <a:t>in</a:t>
            </a:r>
            <a:r>
              <a:rPr sz="2000" spc="-20" dirty="0">
                <a:latin typeface="Calibri"/>
                <a:cs typeface="Calibri"/>
              </a:rPr>
              <a:t> </a:t>
            </a:r>
            <a:r>
              <a:rPr sz="2000" spc="5" dirty="0">
                <a:latin typeface="Calibri"/>
                <a:cs typeface="Calibri"/>
              </a:rPr>
              <a:t>the</a:t>
            </a:r>
            <a:r>
              <a:rPr sz="2000" spc="-40" dirty="0">
                <a:latin typeface="Calibri"/>
                <a:cs typeface="Calibri"/>
              </a:rPr>
              <a:t> </a:t>
            </a:r>
            <a:r>
              <a:rPr sz="2000" spc="10" dirty="0">
                <a:latin typeface="Calibri"/>
                <a:cs typeface="Calibri"/>
              </a:rPr>
              <a:t>database</a:t>
            </a:r>
            <a:r>
              <a:rPr sz="2000" spc="-114" dirty="0">
                <a:latin typeface="Calibri"/>
                <a:cs typeface="Calibri"/>
              </a:rPr>
              <a:t> </a:t>
            </a:r>
            <a:r>
              <a:rPr sz="2000" spc="10" dirty="0">
                <a:latin typeface="Calibri"/>
                <a:cs typeface="Calibri"/>
              </a:rPr>
              <a:t>management</a:t>
            </a:r>
            <a:r>
              <a:rPr sz="2000" spc="-160" dirty="0">
                <a:latin typeface="Calibri"/>
                <a:cs typeface="Calibri"/>
              </a:rPr>
              <a:t> </a:t>
            </a:r>
            <a:r>
              <a:rPr sz="2000" spc="15" dirty="0">
                <a:latin typeface="Calibri"/>
                <a:cs typeface="Calibri"/>
              </a:rPr>
              <a:t>system.</a:t>
            </a:r>
            <a:endParaRPr sz="2000">
              <a:latin typeface="Calibri"/>
              <a:cs typeface="Calibri"/>
            </a:endParaRP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6" name="object 16"/>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33</a:t>
            </a:fld>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33</a:t>
            </a:fld>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857625" y="0"/>
              <a:ext cx="2824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905250" y="0"/>
              <a:ext cx="2728976" cy="890524"/>
            </a:xfrm>
            <a:prstGeom prst="rect">
              <a:avLst/>
            </a:prstGeom>
          </p:spPr>
        </p:pic>
      </p:grpSp>
      <p:sp>
        <p:nvSpPr>
          <p:cNvPr id="7" name="object 7"/>
          <p:cNvSpPr txBox="1">
            <a:spLocks noGrp="1"/>
          </p:cNvSpPr>
          <p:nvPr>
            <p:ph type="title"/>
          </p:nvPr>
        </p:nvSpPr>
        <p:spPr>
          <a:xfrm>
            <a:off x="4170045" y="57785"/>
            <a:ext cx="218884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a:t>
            </a:r>
            <a:r>
              <a:rPr b="1" spc="-120" dirty="0">
                <a:latin typeface="Calibri"/>
                <a:cs typeface="Calibri"/>
              </a:rPr>
              <a:t> </a:t>
            </a:r>
            <a:r>
              <a:rPr b="1" spc="20" dirty="0">
                <a:latin typeface="Calibri"/>
                <a:cs typeface="Calibri"/>
              </a:rPr>
              <a:t>Models</a:t>
            </a:r>
          </a:p>
        </p:txBody>
      </p:sp>
      <p:sp>
        <p:nvSpPr>
          <p:cNvPr id="8" name="object 8"/>
          <p:cNvSpPr txBox="1"/>
          <p:nvPr/>
        </p:nvSpPr>
        <p:spPr>
          <a:xfrm>
            <a:off x="612775" y="1129982"/>
            <a:ext cx="8072120" cy="360997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5" dirty="0">
                <a:latin typeface="Calibri"/>
                <a:cs typeface="Calibri"/>
              </a:rPr>
              <a:t>A</a:t>
            </a:r>
            <a:r>
              <a:rPr sz="2150" spc="55" dirty="0">
                <a:latin typeface="Calibri"/>
                <a:cs typeface="Calibri"/>
              </a:rPr>
              <a:t> </a:t>
            </a:r>
            <a:r>
              <a:rPr sz="2150" b="1" i="1" u="heavy" dirty="0">
                <a:uFill>
                  <a:solidFill>
                    <a:srgbClr val="000000"/>
                  </a:solidFill>
                </a:uFill>
                <a:latin typeface="Calibri"/>
                <a:cs typeface="Calibri"/>
              </a:rPr>
              <a:t>data</a:t>
            </a:r>
            <a:r>
              <a:rPr sz="2150" b="1" i="1" u="heavy" spc="85" dirty="0">
                <a:uFill>
                  <a:solidFill>
                    <a:srgbClr val="000000"/>
                  </a:solidFill>
                </a:uFill>
                <a:latin typeface="Calibri"/>
                <a:cs typeface="Calibri"/>
              </a:rPr>
              <a:t> </a:t>
            </a:r>
            <a:r>
              <a:rPr sz="2150" b="1" i="1" u="heavy" spc="-10" dirty="0">
                <a:uFill>
                  <a:solidFill>
                    <a:srgbClr val="000000"/>
                  </a:solidFill>
                </a:uFill>
                <a:latin typeface="Calibri"/>
                <a:cs typeface="Calibri"/>
              </a:rPr>
              <a:t>model</a:t>
            </a:r>
            <a:r>
              <a:rPr sz="2150" b="1" i="1" spc="110" dirty="0">
                <a:latin typeface="Calibri"/>
                <a:cs typeface="Calibri"/>
              </a:rPr>
              <a:t> </a:t>
            </a:r>
            <a:r>
              <a:rPr sz="2150" spc="20" dirty="0">
                <a:latin typeface="Calibri"/>
                <a:cs typeface="Calibri"/>
              </a:rPr>
              <a:t>is</a:t>
            </a:r>
            <a:r>
              <a:rPr sz="2150" spc="10" dirty="0">
                <a:latin typeface="Calibri"/>
                <a:cs typeface="Calibri"/>
              </a:rPr>
              <a:t> a</a:t>
            </a:r>
            <a:r>
              <a:rPr sz="2150" spc="50" dirty="0">
                <a:latin typeface="Calibri"/>
                <a:cs typeface="Calibri"/>
              </a:rPr>
              <a:t> </a:t>
            </a:r>
            <a:r>
              <a:rPr sz="2150" dirty="0">
                <a:latin typeface="Calibri"/>
                <a:cs typeface="Calibri"/>
              </a:rPr>
              <a:t>collection</a:t>
            </a:r>
            <a:r>
              <a:rPr sz="2150" spc="114" dirty="0">
                <a:latin typeface="Calibri"/>
                <a:cs typeface="Calibri"/>
              </a:rPr>
              <a:t> </a:t>
            </a:r>
            <a:r>
              <a:rPr sz="2150" spc="-5" dirty="0">
                <a:latin typeface="Calibri"/>
                <a:cs typeface="Calibri"/>
              </a:rPr>
              <a:t>of</a:t>
            </a:r>
            <a:r>
              <a:rPr sz="2150" spc="55" dirty="0">
                <a:latin typeface="Calibri"/>
                <a:cs typeface="Calibri"/>
              </a:rPr>
              <a:t> </a:t>
            </a:r>
            <a:r>
              <a:rPr sz="2150" spc="-5" dirty="0">
                <a:latin typeface="Calibri"/>
                <a:cs typeface="Calibri"/>
              </a:rPr>
              <a:t>concepts</a:t>
            </a:r>
            <a:r>
              <a:rPr sz="2150" spc="170" dirty="0">
                <a:latin typeface="Calibri"/>
                <a:cs typeface="Calibri"/>
              </a:rPr>
              <a:t> </a:t>
            </a:r>
            <a:r>
              <a:rPr sz="2150" spc="-20" dirty="0">
                <a:latin typeface="Calibri"/>
                <a:cs typeface="Calibri"/>
              </a:rPr>
              <a:t>for</a:t>
            </a:r>
            <a:r>
              <a:rPr sz="2150" spc="105" dirty="0">
                <a:latin typeface="Calibri"/>
                <a:cs typeface="Calibri"/>
              </a:rPr>
              <a:t> </a:t>
            </a:r>
            <a:r>
              <a:rPr sz="2150" dirty="0">
                <a:latin typeface="Calibri"/>
                <a:cs typeface="Calibri"/>
              </a:rPr>
              <a:t>describing</a:t>
            </a:r>
            <a:r>
              <a:rPr sz="2150" spc="130" dirty="0">
                <a:latin typeface="Calibri"/>
                <a:cs typeface="Calibri"/>
              </a:rPr>
              <a:t> </a:t>
            </a:r>
            <a:r>
              <a:rPr sz="2150" spc="10" dirty="0">
                <a:latin typeface="Calibri"/>
                <a:cs typeface="Calibri"/>
              </a:rPr>
              <a:t>data.</a:t>
            </a:r>
            <a:endParaRPr sz="2150">
              <a:latin typeface="Calibri"/>
              <a:cs typeface="Calibri"/>
            </a:endParaRPr>
          </a:p>
          <a:p>
            <a:pPr>
              <a:lnSpc>
                <a:spcPct val="100000"/>
              </a:lnSpc>
              <a:spcBef>
                <a:spcPts val="30"/>
              </a:spcBef>
              <a:buFont typeface="Arial MT"/>
              <a:buChar char="•"/>
            </a:pPr>
            <a:endParaRPr sz="2600">
              <a:latin typeface="Calibri"/>
              <a:cs typeface="Calibri"/>
            </a:endParaRPr>
          </a:p>
          <a:p>
            <a:pPr marL="355600" indent="-343535">
              <a:lnSpc>
                <a:spcPct val="100000"/>
              </a:lnSpc>
              <a:buFont typeface="Arial MT"/>
              <a:buChar char="•"/>
              <a:tabLst>
                <a:tab pos="355600" algn="l"/>
                <a:tab pos="356235" algn="l"/>
              </a:tabLst>
            </a:pPr>
            <a:r>
              <a:rPr sz="2150" b="1" spc="10" dirty="0">
                <a:latin typeface="Calibri"/>
                <a:cs typeface="Calibri"/>
              </a:rPr>
              <a:t>Categories</a:t>
            </a:r>
            <a:r>
              <a:rPr sz="2150" b="1" spc="60" dirty="0">
                <a:latin typeface="Calibri"/>
                <a:cs typeface="Calibri"/>
              </a:rPr>
              <a:t> </a:t>
            </a:r>
            <a:r>
              <a:rPr sz="2150" b="1" spc="25" dirty="0">
                <a:latin typeface="Calibri"/>
                <a:cs typeface="Calibri"/>
              </a:rPr>
              <a:t>of</a:t>
            </a:r>
            <a:r>
              <a:rPr sz="2150" b="1" spc="-60" dirty="0">
                <a:latin typeface="Calibri"/>
                <a:cs typeface="Calibri"/>
              </a:rPr>
              <a:t> </a:t>
            </a:r>
            <a:r>
              <a:rPr sz="2150" b="1" dirty="0">
                <a:latin typeface="Calibri"/>
                <a:cs typeface="Calibri"/>
              </a:rPr>
              <a:t>Data</a:t>
            </a:r>
            <a:r>
              <a:rPr sz="2150" b="1" spc="70" dirty="0">
                <a:latin typeface="Calibri"/>
                <a:cs typeface="Calibri"/>
              </a:rPr>
              <a:t> </a:t>
            </a:r>
            <a:r>
              <a:rPr sz="2150" b="1" spc="20" dirty="0">
                <a:latin typeface="Calibri"/>
                <a:cs typeface="Calibri"/>
              </a:rPr>
              <a:t>Models</a:t>
            </a:r>
            <a:r>
              <a:rPr sz="2150" b="1" spc="65" dirty="0">
                <a:latin typeface="Calibri"/>
                <a:cs typeface="Calibri"/>
              </a:rPr>
              <a:t> </a:t>
            </a:r>
            <a:r>
              <a:rPr sz="2150" b="1" spc="5" dirty="0">
                <a:latin typeface="Calibri"/>
                <a:cs typeface="Calibri"/>
              </a:rPr>
              <a:t>:-</a:t>
            </a:r>
            <a:endParaRPr sz="2150">
              <a:latin typeface="Calibri"/>
              <a:cs typeface="Calibri"/>
            </a:endParaRPr>
          </a:p>
          <a:p>
            <a:pPr marL="756285" lvl="1" indent="-285750">
              <a:lnSpc>
                <a:spcPct val="100000"/>
              </a:lnSpc>
              <a:spcBef>
                <a:spcPts val="350"/>
              </a:spcBef>
              <a:buFont typeface="Arial MT"/>
              <a:buChar char="–"/>
              <a:tabLst>
                <a:tab pos="755650" algn="l"/>
                <a:tab pos="756285" algn="l"/>
              </a:tabLst>
            </a:pPr>
            <a:r>
              <a:rPr sz="2150" spc="20" dirty="0">
                <a:solidFill>
                  <a:srgbClr val="375F92"/>
                </a:solidFill>
                <a:latin typeface="Calibri"/>
                <a:cs typeface="Calibri"/>
              </a:rPr>
              <a:t>High</a:t>
            </a:r>
            <a:r>
              <a:rPr sz="2150" spc="15" dirty="0">
                <a:solidFill>
                  <a:srgbClr val="375F92"/>
                </a:solidFill>
                <a:latin typeface="Calibri"/>
                <a:cs typeface="Calibri"/>
              </a:rPr>
              <a:t> </a:t>
            </a:r>
            <a:r>
              <a:rPr sz="2150" spc="-5" dirty="0">
                <a:solidFill>
                  <a:srgbClr val="375F92"/>
                </a:solidFill>
                <a:latin typeface="Calibri"/>
                <a:cs typeface="Calibri"/>
              </a:rPr>
              <a:t>level</a:t>
            </a:r>
            <a:r>
              <a:rPr sz="2150" spc="55" dirty="0">
                <a:solidFill>
                  <a:srgbClr val="375F92"/>
                </a:solidFill>
                <a:latin typeface="Calibri"/>
                <a:cs typeface="Calibri"/>
              </a:rPr>
              <a:t> </a:t>
            </a:r>
            <a:r>
              <a:rPr sz="2150" spc="-5" dirty="0">
                <a:solidFill>
                  <a:srgbClr val="375F92"/>
                </a:solidFill>
                <a:latin typeface="Calibri"/>
                <a:cs typeface="Calibri"/>
              </a:rPr>
              <a:t>or</a:t>
            </a:r>
            <a:r>
              <a:rPr sz="2150" spc="20" dirty="0">
                <a:solidFill>
                  <a:srgbClr val="375F92"/>
                </a:solidFill>
                <a:latin typeface="Calibri"/>
                <a:cs typeface="Calibri"/>
              </a:rPr>
              <a:t> </a:t>
            </a:r>
            <a:r>
              <a:rPr sz="2150" spc="-5" dirty="0">
                <a:solidFill>
                  <a:srgbClr val="375F92"/>
                </a:solidFill>
                <a:latin typeface="Calibri"/>
                <a:cs typeface="Calibri"/>
              </a:rPr>
              <a:t>Conceptual</a:t>
            </a:r>
            <a:r>
              <a:rPr sz="2150" spc="200" dirty="0">
                <a:solidFill>
                  <a:srgbClr val="375F92"/>
                </a:solidFill>
                <a:latin typeface="Calibri"/>
                <a:cs typeface="Calibri"/>
              </a:rPr>
              <a:t> </a:t>
            </a:r>
            <a:r>
              <a:rPr sz="2150" spc="15" dirty="0">
                <a:solidFill>
                  <a:srgbClr val="375F92"/>
                </a:solidFill>
                <a:latin typeface="Calibri"/>
                <a:cs typeface="Calibri"/>
              </a:rPr>
              <a:t>Data</a:t>
            </a:r>
            <a:r>
              <a:rPr sz="2150" spc="-25" dirty="0">
                <a:solidFill>
                  <a:srgbClr val="375F92"/>
                </a:solidFill>
                <a:latin typeface="Calibri"/>
                <a:cs typeface="Calibri"/>
              </a:rPr>
              <a:t> </a:t>
            </a:r>
            <a:r>
              <a:rPr sz="2150" dirty="0">
                <a:solidFill>
                  <a:srgbClr val="375F92"/>
                </a:solidFill>
                <a:latin typeface="Calibri"/>
                <a:cs typeface="Calibri"/>
              </a:rPr>
              <a:t>Model</a:t>
            </a:r>
            <a:endParaRPr sz="2150">
              <a:latin typeface="Calibri"/>
              <a:cs typeface="Calibri"/>
            </a:endParaRPr>
          </a:p>
          <a:p>
            <a:pPr marL="1156970" lvl="2" indent="-229235">
              <a:lnSpc>
                <a:spcPct val="100000"/>
              </a:lnSpc>
              <a:spcBef>
                <a:spcPts val="350"/>
              </a:spcBef>
              <a:buFont typeface="Arial MT"/>
              <a:buChar char="•"/>
              <a:tabLst>
                <a:tab pos="1156335" algn="l"/>
                <a:tab pos="1156970" algn="l"/>
              </a:tabLst>
            </a:pPr>
            <a:r>
              <a:rPr sz="2150" spc="-15" dirty="0">
                <a:latin typeface="Calibri"/>
                <a:cs typeface="Calibri"/>
              </a:rPr>
              <a:t>Concept</a:t>
            </a:r>
            <a:r>
              <a:rPr sz="2150" spc="225" dirty="0">
                <a:latin typeface="Calibri"/>
                <a:cs typeface="Calibri"/>
              </a:rPr>
              <a:t> </a:t>
            </a:r>
            <a:r>
              <a:rPr sz="2150" spc="-5" dirty="0">
                <a:latin typeface="Calibri"/>
                <a:cs typeface="Calibri"/>
              </a:rPr>
              <a:t>of</a:t>
            </a:r>
            <a:r>
              <a:rPr sz="2150" spc="55" dirty="0">
                <a:latin typeface="Calibri"/>
                <a:cs typeface="Calibri"/>
              </a:rPr>
              <a:t> </a:t>
            </a:r>
            <a:r>
              <a:rPr sz="2150" dirty="0">
                <a:latin typeface="Calibri"/>
                <a:cs typeface="Calibri"/>
              </a:rPr>
              <a:t>entities,</a:t>
            </a:r>
            <a:r>
              <a:rPr sz="2150" spc="120" dirty="0">
                <a:latin typeface="Calibri"/>
                <a:cs typeface="Calibri"/>
              </a:rPr>
              <a:t> </a:t>
            </a:r>
            <a:r>
              <a:rPr sz="2150" spc="10" dirty="0">
                <a:latin typeface="Calibri"/>
                <a:cs typeface="Calibri"/>
              </a:rPr>
              <a:t>attributes</a:t>
            </a:r>
            <a:r>
              <a:rPr sz="2150" spc="15" dirty="0">
                <a:latin typeface="Calibri"/>
                <a:cs typeface="Calibri"/>
              </a:rPr>
              <a:t> </a:t>
            </a:r>
            <a:r>
              <a:rPr sz="2150" spc="5" dirty="0">
                <a:latin typeface="Calibri"/>
                <a:cs typeface="Calibri"/>
              </a:rPr>
              <a:t>and</a:t>
            </a:r>
            <a:r>
              <a:rPr sz="2150" spc="35" dirty="0">
                <a:latin typeface="Calibri"/>
                <a:cs typeface="Calibri"/>
              </a:rPr>
              <a:t> </a:t>
            </a:r>
            <a:r>
              <a:rPr sz="2150" dirty="0">
                <a:latin typeface="Calibri"/>
                <a:cs typeface="Calibri"/>
              </a:rPr>
              <a:t>relationships</a:t>
            </a:r>
            <a:endParaRPr sz="2150">
              <a:latin typeface="Calibri"/>
              <a:cs typeface="Calibri"/>
            </a:endParaRPr>
          </a:p>
          <a:p>
            <a:pPr marL="756285" lvl="1" indent="-285750">
              <a:lnSpc>
                <a:spcPct val="100000"/>
              </a:lnSpc>
              <a:spcBef>
                <a:spcPts val="345"/>
              </a:spcBef>
              <a:buFont typeface="Arial MT"/>
              <a:buChar char="–"/>
              <a:tabLst>
                <a:tab pos="755650" algn="l"/>
                <a:tab pos="756285" algn="l"/>
              </a:tabLst>
            </a:pPr>
            <a:r>
              <a:rPr sz="2150" dirty="0">
                <a:solidFill>
                  <a:srgbClr val="375F92"/>
                </a:solidFill>
                <a:latin typeface="Calibri"/>
                <a:cs typeface="Calibri"/>
              </a:rPr>
              <a:t>Low</a:t>
            </a:r>
            <a:r>
              <a:rPr sz="2150" spc="45" dirty="0">
                <a:solidFill>
                  <a:srgbClr val="375F92"/>
                </a:solidFill>
                <a:latin typeface="Calibri"/>
                <a:cs typeface="Calibri"/>
              </a:rPr>
              <a:t> </a:t>
            </a:r>
            <a:r>
              <a:rPr sz="2150" spc="-5" dirty="0">
                <a:solidFill>
                  <a:srgbClr val="375F92"/>
                </a:solidFill>
                <a:latin typeface="Calibri"/>
                <a:cs typeface="Calibri"/>
              </a:rPr>
              <a:t>level</a:t>
            </a:r>
            <a:r>
              <a:rPr sz="2150" spc="60" dirty="0">
                <a:solidFill>
                  <a:srgbClr val="375F92"/>
                </a:solidFill>
                <a:latin typeface="Calibri"/>
                <a:cs typeface="Calibri"/>
              </a:rPr>
              <a:t> </a:t>
            </a:r>
            <a:r>
              <a:rPr sz="2150" spc="-5" dirty="0">
                <a:solidFill>
                  <a:srgbClr val="375F92"/>
                </a:solidFill>
                <a:latin typeface="Calibri"/>
                <a:cs typeface="Calibri"/>
              </a:rPr>
              <a:t>or</a:t>
            </a:r>
            <a:r>
              <a:rPr sz="2150" spc="100" dirty="0">
                <a:solidFill>
                  <a:srgbClr val="375F92"/>
                </a:solidFill>
                <a:latin typeface="Calibri"/>
                <a:cs typeface="Calibri"/>
              </a:rPr>
              <a:t> </a:t>
            </a:r>
            <a:r>
              <a:rPr sz="2150" spc="-10" dirty="0">
                <a:solidFill>
                  <a:srgbClr val="375F92"/>
                </a:solidFill>
                <a:latin typeface="Calibri"/>
                <a:cs typeface="Calibri"/>
              </a:rPr>
              <a:t>physical</a:t>
            </a:r>
            <a:r>
              <a:rPr sz="2150" spc="125" dirty="0">
                <a:solidFill>
                  <a:srgbClr val="375F92"/>
                </a:solidFill>
                <a:latin typeface="Calibri"/>
                <a:cs typeface="Calibri"/>
              </a:rPr>
              <a:t> </a:t>
            </a:r>
            <a:r>
              <a:rPr sz="2150" spc="20" dirty="0">
                <a:solidFill>
                  <a:srgbClr val="375F92"/>
                </a:solidFill>
                <a:latin typeface="Calibri"/>
                <a:cs typeface="Calibri"/>
              </a:rPr>
              <a:t>Data</a:t>
            </a:r>
            <a:r>
              <a:rPr sz="2150" spc="-105" dirty="0">
                <a:solidFill>
                  <a:srgbClr val="375F92"/>
                </a:solidFill>
                <a:latin typeface="Calibri"/>
                <a:cs typeface="Calibri"/>
              </a:rPr>
              <a:t> </a:t>
            </a:r>
            <a:r>
              <a:rPr sz="2150" dirty="0">
                <a:solidFill>
                  <a:srgbClr val="375F92"/>
                </a:solidFill>
                <a:latin typeface="Calibri"/>
                <a:cs typeface="Calibri"/>
              </a:rPr>
              <a:t>Model</a:t>
            </a:r>
            <a:endParaRPr sz="2150">
              <a:latin typeface="Calibri"/>
              <a:cs typeface="Calibri"/>
            </a:endParaRPr>
          </a:p>
          <a:p>
            <a:pPr marL="1156970" lvl="2" indent="-229235">
              <a:lnSpc>
                <a:spcPct val="100000"/>
              </a:lnSpc>
              <a:spcBef>
                <a:spcPts val="275"/>
              </a:spcBef>
              <a:buFont typeface="Arial MT"/>
              <a:buChar char="•"/>
              <a:tabLst>
                <a:tab pos="1156335" algn="l"/>
                <a:tab pos="1156970" algn="l"/>
              </a:tabLst>
            </a:pPr>
            <a:r>
              <a:rPr sz="2150" spc="10" dirty="0">
                <a:latin typeface="Calibri"/>
                <a:cs typeface="Calibri"/>
              </a:rPr>
              <a:t>Details</a:t>
            </a:r>
            <a:r>
              <a:rPr sz="2150" spc="-45" dirty="0">
                <a:latin typeface="Calibri"/>
                <a:cs typeface="Calibri"/>
              </a:rPr>
              <a:t> </a:t>
            </a:r>
            <a:r>
              <a:rPr sz="2150" spc="-5" dirty="0">
                <a:latin typeface="Calibri"/>
                <a:cs typeface="Calibri"/>
              </a:rPr>
              <a:t>of</a:t>
            </a:r>
            <a:r>
              <a:rPr sz="2150" spc="120" dirty="0">
                <a:latin typeface="Calibri"/>
                <a:cs typeface="Calibri"/>
              </a:rPr>
              <a:t> </a:t>
            </a:r>
            <a:r>
              <a:rPr sz="2150" dirty="0">
                <a:latin typeface="Calibri"/>
                <a:cs typeface="Calibri"/>
              </a:rPr>
              <a:t>how</a:t>
            </a:r>
            <a:r>
              <a:rPr sz="2150" spc="55" dirty="0">
                <a:latin typeface="Calibri"/>
                <a:cs typeface="Calibri"/>
              </a:rPr>
              <a:t> </a:t>
            </a:r>
            <a:r>
              <a:rPr sz="2150" spc="10" dirty="0">
                <a:latin typeface="Calibri"/>
                <a:cs typeface="Calibri"/>
              </a:rPr>
              <a:t>data</a:t>
            </a:r>
            <a:r>
              <a:rPr sz="2150" spc="-25" dirty="0">
                <a:latin typeface="Calibri"/>
                <a:cs typeface="Calibri"/>
              </a:rPr>
              <a:t> </a:t>
            </a:r>
            <a:r>
              <a:rPr sz="2150" spc="20" dirty="0">
                <a:latin typeface="Calibri"/>
                <a:cs typeface="Calibri"/>
              </a:rPr>
              <a:t>is</a:t>
            </a:r>
            <a:r>
              <a:rPr sz="2150" spc="15" dirty="0">
                <a:latin typeface="Calibri"/>
                <a:cs typeface="Calibri"/>
              </a:rPr>
              <a:t> </a:t>
            </a:r>
            <a:r>
              <a:rPr sz="2150" spc="-5" dirty="0">
                <a:latin typeface="Calibri"/>
                <a:cs typeface="Calibri"/>
              </a:rPr>
              <a:t>stored</a:t>
            </a:r>
            <a:r>
              <a:rPr sz="2150" spc="100" dirty="0">
                <a:latin typeface="Calibri"/>
                <a:cs typeface="Calibri"/>
              </a:rPr>
              <a:t> </a:t>
            </a:r>
            <a:r>
              <a:rPr sz="2150" spc="20" dirty="0">
                <a:latin typeface="Calibri"/>
                <a:cs typeface="Calibri"/>
              </a:rPr>
              <a:t>in</a:t>
            </a:r>
            <a:r>
              <a:rPr sz="2150" spc="-50" dirty="0">
                <a:latin typeface="Calibri"/>
                <a:cs typeface="Calibri"/>
              </a:rPr>
              <a:t> </a:t>
            </a:r>
            <a:r>
              <a:rPr sz="2150" spc="-5" dirty="0">
                <a:latin typeface="Calibri"/>
                <a:cs typeface="Calibri"/>
              </a:rPr>
              <a:t>computer</a:t>
            </a:r>
            <a:endParaRPr sz="2150">
              <a:latin typeface="Calibri"/>
              <a:cs typeface="Calibri"/>
            </a:endParaRPr>
          </a:p>
          <a:p>
            <a:pPr marL="756285" lvl="1" indent="-285750">
              <a:lnSpc>
                <a:spcPct val="100000"/>
              </a:lnSpc>
              <a:spcBef>
                <a:spcPts val="350"/>
              </a:spcBef>
              <a:buFont typeface="Arial MT"/>
              <a:buChar char="–"/>
              <a:tabLst>
                <a:tab pos="755650" algn="l"/>
                <a:tab pos="756285" algn="l"/>
              </a:tabLst>
            </a:pPr>
            <a:r>
              <a:rPr sz="2150" spc="-5" dirty="0">
                <a:solidFill>
                  <a:srgbClr val="375F92"/>
                </a:solidFill>
                <a:latin typeface="Calibri"/>
                <a:cs typeface="Calibri"/>
              </a:rPr>
              <a:t>Representational</a:t>
            </a:r>
            <a:r>
              <a:rPr sz="2150" spc="195" dirty="0">
                <a:solidFill>
                  <a:srgbClr val="375F92"/>
                </a:solidFill>
                <a:latin typeface="Calibri"/>
                <a:cs typeface="Calibri"/>
              </a:rPr>
              <a:t> </a:t>
            </a:r>
            <a:r>
              <a:rPr sz="2150" spc="20" dirty="0">
                <a:solidFill>
                  <a:srgbClr val="375F92"/>
                </a:solidFill>
                <a:latin typeface="Calibri"/>
                <a:cs typeface="Calibri"/>
              </a:rPr>
              <a:t>Data</a:t>
            </a:r>
            <a:r>
              <a:rPr sz="2150" spc="-35" dirty="0">
                <a:solidFill>
                  <a:srgbClr val="375F92"/>
                </a:solidFill>
                <a:latin typeface="Calibri"/>
                <a:cs typeface="Calibri"/>
              </a:rPr>
              <a:t> </a:t>
            </a:r>
            <a:r>
              <a:rPr sz="2150" dirty="0">
                <a:solidFill>
                  <a:srgbClr val="375F92"/>
                </a:solidFill>
                <a:latin typeface="Calibri"/>
                <a:cs typeface="Calibri"/>
              </a:rPr>
              <a:t>Model</a:t>
            </a:r>
            <a:endParaRPr sz="2150">
              <a:latin typeface="Calibri"/>
              <a:cs typeface="Calibri"/>
            </a:endParaRPr>
          </a:p>
          <a:p>
            <a:pPr marL="1156970" lvl="2" indent="-229235">
              <a:lnSpc>
                <a:spcPts val="2455"/>
              </a:lnSpc>
              <a:spcBef>
                <a:spcPts val="350"/>
              </a:spcBef>
              <a:buFont typeface="Arial MT"/>
              <a:buChar char="•"/>
              <a:tabLst>
                <a:tab pos="1156335" algn="l"/>
                <a:tab pos="1156970" algn="l"/>
              </a:tabLst>
            </a:pPr>
            <a:r>
              <a:rPr sz="2150" spc="-15" dirty="0">
                <a:latin typeface="Calibri"/>
                <a:cs typeface="Calibri"/>
              </a:rPr>
              <a:t>Traditional</a:t>
            </a:r>
            <a:r>
              <a:rPr sz="2150" spc="315" dirty="0">
                <a:latin typeface="Calibri"/>
                <a:cs typeface="Calibri"/>
              </a:rPr>
              <a:t> </a:t>
            </a:r>
            <a:r>
              <a:rPr sz="2150" spc="10" dirty="0">
                <a:latin typeface="Calibri"/>
                <a:cs typeface="Calibri"/>
              </a:rPr>
              <a:t>commercial</a:t>
            </a:r>
            <a:r>
              <a:rPr sz="2150" spc="315" dirty="0">
                <a:latin typeface="Calibri"/>
                <a:cs typeface="Calibri"/>
              </a:rPr>
              <a:t> </a:t>
            </a:r>
            <a:r>
              <a:rPr sz="2150" spc="20" dirty="0">
                <a:latin typeface="Calibri"/>
                <a:cs typeface="Calibri"/>
              </a:rPr>
              <a:t>DBMS</a:t>
            </a:r>
            <a:r>
              <a:rPr sz="2150" spc="260" dirty="0">
                <a:latin typeface="Calibri"/>
                <a:cs typeface="Calibri"/>
              </a:rPr>
              <a:t> </a:t>
            </a:r>
            <a:r>
              <a:rPr sz="2150" spc="-5" dirty="0">
                <a:latin typeface="Calibri"/>
                <a:cs typeface="Calibri"/>
              </a:rPr>
              <a:t>so</a:t>
            </a:r>
            <a:r>
              <a:rPr sz="2150" spc="245" dirty="0">
                <a:latin typeface="Calibri"/>
                <a:cs typeface="Calibri"/>
              </a:rPr>
              <a:t> </a:t>
            </a:r>
            <a:r>
              <a:rPr sz="2150" spc="20" dirty="0">
                <a:latin typeface="Calibri"/>
                <a:cs typeface="Calibri"/>
              </a:rPr>
              <a:t>called</a:t>
            </a:r>
            <a:r>
              <a:rPr sz="2150" spc="260" dirty="0">
                <a:latin typeface="Calibri"/>
                <a:cs typeface="Calibri"/>
              </a:rPr>
              <a:t> </a:t>
            </a:r>
            <a:r>
              <a:rPr sz="2150" spc="5" dirty="0">
                <a:latin typeface="Calibri"/>
                <a:cs typeface="Calibri"/>
              </a:rPr>
              <a:t>legacy</a:t>
            </a:r>
            <a:r>
              <a:rPr sz="2150" spc="270" dirty="0">
                <a:latin typeface="Calibri"/>
                <a:cs typeface="Calibri"/>
              </a:rPr>
              <a:t> </a:t>
            </a:r>
            <a:r>
              <a:rPr sz="2150" spc="10" dirty="0">
                <a:latin typeface="Calibri"/>
                <a:cs typeface="Calibri"/>
              </a:rPr>
              <a:t>data</a:t>
            </a:r>
            <a:r>
              <a:rPr sz="2150" spc="280" dirty="0">
                <a:latin typeface="Calibri"/>
                <a:cs typeface="Calibri"/>
              </a:rPr>
              <a:t> </a:t>
            </a:r>
            <a:r>
              <a:rPr sz="2150" spc="5" dirty="0">
                <a:latin typeface="Calibri"/>
                <a:cs typeface="Calibri"/>
              </a:rPr>
              <a:t>models-</a:t>
            </a:r>
            <a:endParaRPr sz="2150">
              <a:latin typeface="Calibri"/>
              <a:cs typeface="Calibri"/>
            </a:endParaRPr>
          </a:p>
          <a:p>
            <a:pPr marL="1156970">
              <a:lnSpc>
                <a:spcPts val="2455"/>
              </a:lnSpc>
            </a:pPr>
            <a:r>
              <a:rPr sz="2150" dirty="0">
                <a:latin typeface="Calibri"/>
                <a:cs typeface="Calibri"/>
              </a:rPr>
              <a:t>network</a:t>
            </a:r>
            <a:r>
              <a:rPr sz="2150" spc="100" dirty="0">
                <a:latin typeface="Calibri"/>
                <a:cs typeface="Calibri"/>
              </a:rPr>
              <a:t> </a:t>
            </a:r>
            <a:r>
              <a:rPr sz="2150" dirty="0">
                <a:latin typeface="Calibri"/>
                <a:cs typeface="Calibri"/>
              </a:rPr>
              <a:t>or</a:t>
            </a:r>
            <a:r>
              <a:rPr sz="2150" spc="20" dirty="0">
                <a:latin typeface="Calibri"/>
                <a:cs typeface="Calibri"/>
              </a:rPr>
              <a:t> </a:t>
            </a:r>
            <a:r>
              <a:rPr sz="2150" spc="-5" dirty="0">
                <a:latin typeface="Calibri"/>
                <a:cs typeface="Calibri"/>
              </a:rPr>
              <a:t>hierarchical</a:t>
            </a:r>
            <a:r>
              <a:rPr sz="2150" spc="140" dirty="0">
                <a:latin typeface="Calibri"/>
                <a:cs typeface="Calibri"/>
              </a:rPr>
              <a:t> </a:t>
            </a:r>
            <a:r>
              <a:rPr sz="2150" spc="-5" dirty="0">
                <a:latin typeface="Calibri"/>
                <a:cs typeface="Calibri"/>
              </a:rPr>
              <a:t>models.</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34</a:t>
            </a:fld>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857625" y="0"/>
              <a:ext cx="2824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905250" y="0"/>
              <a:ext cx="2728976" cy="890524"/>
            </a:xfrm>
            <a:prstGeom prst="rect">
              <a:avLst/>
            </a:prstGeom>
          </p:spPr>
        </p:pic>
      </p:grpSp>
      <p:sp>
        <p:nvSpPr>
          <p:cNvPr id="7" name="object 7"/>
          <p:cNvSpPr txBox="1">
            <a:spLocks noGrp="1"/>
          </p:cNvSpPr>
          <p:nvPr>
            <p:ph type="title"/>
          </p:nvPr>
        </p:nvSpPr>
        <p:spPr>
          <a:xfrm>
            <a:off x="4170045" y="57785"/>
            <a:ext cx="218884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a:t>
            </a:r>
            <a:r>
              <a:rPr b="1" spc="-120" dirty="0">
                <a:latin typeface="Calibri"/>
                <a:cs typeface="Calibri"/>
              </a:rPr>
              <a:t> </a:t>
            </a:r>
            <a:r>
              <a:rPr b="1" spc="20" dirty="0">
                <a:latin typeface="Calibri"/>
                <a:cs typeface="Calibri"/>
              </a:rPr>
              <a:t>Models</a:t>
            </a:r>
          </a:p>
        </p:txBody>
      </p:sp>
      <p:sp>
        <p:nvSpPr>
          <p:cNvPr id="8" name="object 8"/>
          <p:cNvSpPr txBox="1"/>
          <p:nvPr/>
        </p:nvSpPr>
        <p:spPr>
          <a:xfrm>
            <a:off x="612775" y="1158239"/>
            <a:ext cx="7757159" cy="4277995"/>
          </a:xfrm>
          <a:prstGeom prst="rect">
            <a:avLst/>
          </a:prstGeom>
        </p:spPr>
        <p:txBody>
          <a:bodyPr vert="horz" wrap="square" lIns="0" tIns="16510" rIns="0" bIns="0" rtlCol="0">
            <a:spAutoFit/>
          </a:bodyPr>
          <a:lstStyle/>
          <a:p>
            <a:pPr marL="288925" indent="-276860">
              <a:lnSpc>
                <a:spcPct val="100000"/>
              </a:lnSpc>
              <a:spcBef>
                <a:spcPts val="130"/>
              </a:spcBef>
              <a:buClr>
                <a:srgbClr val="9BBA58"/>
              </a:buClr>
              <a:buFont typeface="Segoe UI Symbol"/>
              <a:buChar char="⚫"/>
              <a:tabLst>
                <a:tab pos="289560" algn="l"/>
              </a:tabLst>
            </a:pPr>
            <a:r>
              <a:rPr sz="2150" spc="15" dirty="0">
                <a:latin typeface="Calibri"/>
                <a:cs typeface="Calibri"/>
              </a:rPr>
              <a:t>A</a:t>
            </a:r>
            <a:r>
              <a:rPr sz="2150" spc="45" dirty="0">
                <a:latin typeface="Calibri"/>
                <a:cs typeface="Calibri"/>
              </a:rPr>
              <a:t> </a:t>
            </a:r>
            <a:r>
              <a:rPr sz="2150" spc="5" dirty="0">
                <a:latin typeface="Calibri"/>
                <a:cs typeface="Calibri"/>
              </a:rPr>
              <a:t>collection</a:t>
            </a:r>
            <a:r>
              <a:rPr sz="2150" spc="95" dirty="0">
                <a:latin typeface="Calibri"/>
                <a:cs typeface="Calibri"/>
              </a:rPr>
              <a:t> </a:t>
            </a:r>
            <a:r>
              <a:rPr sz="2150" dirty="0">
                <a:latin typeface="Calibri"/>
                <a:cs typeface="Calibri"/>
              </a:rPr>
              <a:t>of</a:t>
            </a:r>
            <a:r>
              <a:rPr sz="2150" spc="40" dirty="0">
                <a:latin typeface="Calibri"/>
                <a:cs typeface="Calibri"/>
              </a:rPr>
              <a:t> </a:t>
            </a:r>
            <a:r>
              <a:rPr sz="2150" spc="10" dirty="0">
                <a:latin typeface="Calibri"/>
                <a:cs typeface="Calibri"/>
              </a:rPr>
              <a:t>tools</a:t>
            </a:r>
            <a:r>
              <a:rPr sz="2150" dirty="0">
                <a:latin typeface="Calibri"/>
                <a:cs typeface="Calibri"/>
              </a:rPr>
              <a:t> </a:t>
            </a:r>
            <a:r>
              <a:rPr sz="2150" spc="-20" dirty="0">
                <a:latin typeface="Calibri"/>
                <a:cs typeface="Calibri"/>
              </a:rPr>
              <a:t>for</a:t>
            </a:r>
            <a:r>
              <a:rPr sz="2150" spc="100" dirty="0">
                <a:latin typeface="Calibri"/>
                <a:cs typeface="Calibri"/>
              </a:rPr>
              <a:t> </a:t>
            </a:r>
            <a:r>
              <a:rPr sz="2150" spc="-5" dirty="0">
                <a:latin typeface="Calibri"/>
                <a:cs typeface="Calibri"/>
              </a:rPr>
              <a:t>describing</a:t>
            </a:r>
            <a:endParaRPr sz="2150" dirty="0">
              <a:latin typeface="Calibri"/>
              <a:cs typeface="Calibri"/>
            </a:endParaRPr>
          </a:p>
          <a:p>
            <a:pPr marL="651510" lvl="1" indent="-248285">
              <a:lnSpc>
                <a:spcPct val="100000"/>
              </a:lnSpc>
              <a:spcBef>
                <a:spcPts val="125"/>
              </a:spcBef>
              <a:buFont typeface="Segoe UI Symbol"/>
              <a:buChar char="⚫"/>
              <a:tabLst>
                <a:tab pos="651510" algn="l"/>
              </a:tabLst>
            </a:pPr>
            <a:r>
              <a:rPr sz="2150" spc="20" dirty="0">
                <a:latin typeface="Calibri"/>
                <a:cs typeface="Calibri"/>
              </a:rPr>
              <a:t>Data</a:t>
            </a:r>
            <a:endParaRPr sz="2150" dirty="0">
              <a:latin typeface="Calibri"/>
              <a:cs typeface="Calibri"/>
            </a:endParaRPr>
          </a:p>
          <a:p>
            <a:pPr marL="651510" lvl="1" indent="-248285">
              <a:lnSpc>
                <a:spcPct val="100000"/>
              </a:lnSpc>
              <a:spcBef>
                <a:spcPts val="120"/>
              </a:spcBef>
              <a:buFont typeface="Segoe UI Symbol"/>
              <a:buChar char="⚫"/>
              <a:tabLst>
                <a:tab pos="651510" algn="l"/>
              </a:tabLst>
            </a:pPr>
            <a:r>
              <a:rPr sz="2150" spc="20" dirty="0">
                <a:latin typeface="Calibri"/>
                <a:cs typeface="Calibri"/>
              </a:rPr>
              <a:t>Data</a:t>
            </a:r>
            <a:r>
              <a:rPr sz="2150" spc="-45" dirty="0">
                <a:latin typeface="Calibri"/>
                <a:cs typeface="Calibri"/>
              </a:rPr>
              <a:t> </a:t>
            </a:r>
            <a:r>
              <a:rPr sz="2150" dirty="0">
                <a:latin typeface="Calibri"/>
                <a:cs typeface="Calibri"/>
              </a:rPr>
              <a:t>relationships</a:t>
            </a:r>
          </a:p>
          <a:p>
            <a:pPr marL="651510" lvl="1" indent="-248285">
              <a:lnSpc>
                <a:spcPct val="100000"/>
              </a:lnSpc>
              <a:spcBef>
                <a:spcPts val="50"/>
              </a:spcBef>
              <a:buFont typeface="Segoe UI Symbol"/>
              <a:buChar char="⚫"/>
              <a:tabLst>
                <a:tab pos="651510" algn="l"/>
              </a:tabLst>
            </a:pPr>
            <a:r>
              <a:rPr sz="2150" spc="20" dirty="0">
                <a:latin typeface="Calibri"/>
                <a:cs typeface="Calibri"/>
              </a:rPr>
              <a:t>Data</a:t>
            </a:r>
            <a:r>
              <a:rPr sz="2150" spc="-55" dirty="0">
                <a:latin typeface="Calibri"/>
                <a:cs typeface="Calibri"/>
              </a:rPr>
              <a:t> </a:t>
            </a:r>
            <a:r>
              <a:rPr sz="2150" dirty="0">
                <a:latin typeface="Calibri"/>
                <a:cs typeface="Calibri"/>
              </a:rPr>
              <a:t>semantics</a:t>
            </a:r>
          </a:p>
          <a:p>
            <a:pPr marL="651510" lvl="1" indent="-248285">
              <a:lnSpc>
                <a:spcPct val="100000"/>
              </a:lnSpc>
              <a:spcBef>
                <a:spcPts val="50"/>
              </a:spcBef>
              <a:buFont typeface="Segoe UI Symbol"/>
              <a:buChar char="⚫"/>
              <a:tabLst>
                <a:tab pos="651510" algn="l"/>
              </a:tabLst>
            </a:pPr>
            <a:r>
              <a:rPr sz="2150" spc="20" dirty="0">
                <a:latin typeface="Calibri"/>
                <a:cs typeface="Calibri"/>
              </a:rPr>
              <a:t>Data</a:t>
            </a:r>
            <a:r>
              <a:rPr sz="2150" spc="-55" dirty="0">
                <a:latin typeface="Calibri"/>
                <a:cs typeface="Calibri"/>
              </a:rPr>
              <a:t> </a:t>
            </a:r>
            <a:r>
              <a:rPr sz="2150" spc="-5" dirty="0">
                <a:latin typeface="Calibri"/>
                <a:cs typeface="Calibri"/>
              </a:rPr>
              <a:t>constraints</a:t>
            </a:r>
            <a:endParaRPr sz="2150" dirty="0">
              <a:latin typeface="Calibri"/>
              <a:cs typeface="Calibri"/>
            </a:endParaRPr>
          </a:p>
          <a:p>
            <a:pPr marL="288925" indent="-276860">
              <a:lnSpc>
                <a:spcPct val="100000"/>
              </a:lnSpc>
              <a:spcBef>
                <a:spcPts val="500"/>
              </a:spcBef>
              <a:buClr>
                <a:srgbClr val="9BBA58"/>
              </a:buClr>
              <a:buFont typeface="Segoe UI Symbol"/>
              <a:buChar char="⚫"/>
              <a:tabLst>
                <a:tab pos="289560" algn="l"/>
              </a:tabLst>
            </a:pPr>
            <a:r>
              <a:rPr sz="2150" dirty="0">
                <a:latin typeface="Calibri"/>
                <a:cs typeface="Calibri"/>
              </a:rPr>
              <a:t>Relational</a:t>
            </a:r>
            <a:r>
              <a:rPr sz="2150" spc="50" dirty="0">
                <a:latin typeface="Calibri"/>
                <a:cs typeface="Calibri"/>
              </a:rPr>
              <a:t> </a:t>
            </a:r>
            <a:r>
              <a:rPr sz="2150" spc="-5" dirty="0">
                <a:latin typeface="Calibri"/>
                <a:cs typeface="Calibri"/>
              </a:rPr>
              <a:t>model</a:t>
            </a:r>
            <a:endParaRPr sz="2150" dirty="0">
              <a:latin typeface="Calibri"/>
              <a:cs typeface="Calibri"/>
            </a:endParaRPr>
          </a:p>
          <a:p>
            <a:pPr marL="288925" indent="-276860">
              <a:lnSpc>
                <a:spcPct val="100000"/>
              </a:lnSpc>
              <a:spcBef>
                <a:spcPts val="650"/>
              </a:spcBef>
              <a:buClr>
                <a:srgbClr val="9BBA58"/>
              </a:buClr>
              <a:buFont typeface="Segoe UI Symbol"/>
              <a:buChar char="⚫"/>
              <a:tabLst>
                <a:tab pos="289560" algn="l"/>
              </a:tabLst>
            </a:pPr>
            <a:r>
              <a:rPr sz="2150" spc="5" dirty="0">
                <a:latin typeface="Calibri"/>
                <a:cs typeface="Calibri"/>
              </a:rPr>
              <a:t>Entity-Relationship</a:t>
            </a:r>
            <a:r>
              <a:rPr sz="2150" spc="90" dirty="0">
                <a:latin typeface="Calibri"/>
                <a:cs typeface="Calibri"/>
              </a:rPr>
              <a:t> </a:t>
            </a:r>
            <a:r>
              <a:rPr sz="2150" spc="10" dirty="0">
                <a:latin typeface="Calibri"/>
                <a:cs typeface="Calibri"/>
              </a:rPr>
              <a:t>data</a:t>
            </a:r>
            <a:r>
              <a:rPr sz="2150" spc="55" dirty="0">
                <a:latin typeface="Calibri"/>
                <a:cs typeface="Calibri"/>
              </a:rPr>
              <a:t> </a:t>
            </a:r>
            <a:r>
              <a:rPr sz="2150" spc="-5" dirty="0">
                <a:latin typeface="Calibri"/>
                <a:cs typeface="Calibri"/>
              </a:rPr>
              <a:t>model</a:t>
            </a:r>
            <a:r>
              <a:rPr sz="2150" spc="145" dirty="0">
                <a:latin typeface="Calibri"/>
                <a:cs typeface="Calibri"/>
              </a:rPr>
              <a:t> </a:t>
            </a:r>
            <a:r>
              <a:rPr sz="2150" spc="10" dirty="0">
                <a:latin typeface="Calibri"/>
                <a:cs typeface="Calibri"/>
              </a:rPr>
              <a:t>(mainly</a:t>
            </a:r>
            <a:r>
              <a:rPr sz="2150" spc="40" dirty="0">
                <a:latin typeface="Calibri"/>
                <a:cs typeface="Calibri"/>
              </a:rPr>
              <a:t> </a:t>
            </a:r>
            <a:r>
              <a:rPr sz="2150" spc="-20" dirty="0">
                <a:latin typeface="Calibri"/>
                <a:cs typeface="Calibri"/>
              </a:rPr>
              <a:t>for</a:t>
            </a:r>
            <a:r>
              <a:rPr sz="2150" spc="105" dirty="0">
                <a:latin typeface="Calibri"/>
                <a:cs typeface="Calibri"/>
              </a:rPr>
              <a:t> </a:t>
            </a:r>
            <a:r>
              <a:rPr sz="2150" spc="5" dirty="0">
                <a:latin typeface="Calibri"/>
                <a:cs typeface="Calibri"/>
              </a:rPr>
              <a:t>database</a:t>
            </a:r>
            <a:r>
              <a:rPr sz="2150" spc="25" dirty="0">
                <a:latin typeface="Calibri"/>
                <a:cs typeface="Calibri"/>
              </a:rPr>
              <a:t> </a:t>
            </a:r>
            <a:r>
              <a:rPr sz="2150" dirty="0">
                <a:latin typeface="Calibri"/>
                <a:cs typeface="Calibri"/>
              </a:rPr>
              <a:t>design)</a:t>
            </a:r>
          </a:p>
          <a:p>
            <a:pPr marL="288925" indent="-276860">
              <a:lnSpc>
                <a:spcPct val="100000"/>
              </a:lnSpc>
              <a:spcBef>
                <a:spcPts val="570"/>
              </a:spcBef>
              <a:buClr>
                <a:srgbClr val="9BBA58"/>
              </a:buClr>
              <a:buFont typeface="Segoe UI Symbol"/>
              <a:buChar char="⚫"/>
              <a:tabLst>
                <a:tab pos="289560" algn="l"/>
              </a:tabLst>
            </a:pPr>
            <a:r>
              <a:rPr sz="2150" spc="-5" dirty="0">
                <a:latin typeface="Calibri"/>
                <a:cs typeface="Calibri"/>
              </a:rPr>
              <a:t>Object-based</a:t>
            </a:r>
            <a:r>
              <a:rPr sz="2150" spc="260" dirty="0">
                <a:latin typeface="Calibri"/>
                <a:cs typeface="Calibri"/>
              </a:rPr>
              <a:t> </a:t>
            </a:r>
            <a:r>
              <a:rPr sz="2150" spc="10" dirty="0">
                <a:latin typeface="Calibri"/>
                <a:cs typeface="Calibri"/>
              </a:rPr>
              <a:t>data</a:t>
            </a:r>
            <a:r>
              <a:rPr sz="2150" spc="-20" dirty="0">
                <a:latin typeface="Calibri"/>
                <a:cs typeface="Calibri"/>
              </a:rPr>
              <a:t> </a:t>
            </a:r>
            <a:r>
              <a:rPr sz="2150" dirty="0">
                <a:latin typeface="Calibri"/>
                <a:cs typeface="Calibri"/>
              </a:rPr>
              <a:t>models</a:t>
            </a:r>
            <a:r>
              <a:rPr sz="2150" spc="175" dirty="0">
                <a:latin typeface="Calibri"/>
                <a:cs typeface="Calibri"/>
              </a:rPr>
              <a:t> </a:t>
            </a:r>
            <a:r>
              <a:rPr sz="2150" dirty="0">
                <a:latin typeface="Calibri"/>
                <a:cs typeface="Calibri"/>
              </a:rPr>
              <a:t>(Object-oriented</a:t>
            </a:r>
            <a:r>
              <a:rPr sz="2150" spc="270" dirty="0">
                <a:latin typeface="Calibri"/>
                <a:cs typeface="Calibri"/>
              </a:rPr>
              <a:t> </a:t>
            </a:r>
            <a:r>
              <a:rPr sz="2150" spc="10" dirty="0">
                <a:latin typeface="Calibri"/>
                <a:cs typeface="Calibri"/>
              </a:rPr>
              <a:t>and</a:t>
            </a:r>
            <a:r>
              <a:rPr sz="2150" spc="30" dirty="0">
                <a:latin typeface="Calibri"/>
                <a:cs typeface="Calibri"/>
              </a:rPr>
              <a:t> </a:t>
            </a:r>
            <a:r>
              <a:rPr sz="2150" spc="5" dirty="0">
                <a:latin typeface="Calibri"/>
                <a:cs typeface="Calibri"/>
              </a:rPr>
              <a:t>Object-relational)</a:t>
            </a:r>
            <a:endParaRPr sz="2150" dirty="0">
              <a:latin typeface="Calibri"/>
              <a:cs typeface="Calibri"/>
            </a:endParaRPr>
          </a:p>
          <a:p>
            <a:pPr marL="288925" indent="-276860">
              <a:lnSpc>
                <a:spcPct val="100000"/>
              </a:lnSpc>
              <a:spcBef>
                <a:spcPts val="575"/>
              </a:spcBef>
              <a:buClr>
                <a:srgbClr val="9BBA58"/>
              </a:buClr>
              <a:buFont typeface="Segoe UI Symbol"/>
              <a:buChar char="⚫"/>
              <a:tabLst>
                <a:tab pos="289560" algn="l"/>
                <a:tab pos="3568700" algn="l"/>
              </a:tabLst>
            </a:pPr>
            <a:r>
              <a:rPr sz="2150" spc="-10" dirty="0">
                <a:latin typeface="Calibri"/>
                <a:cs typeface="Calibri"/>
              </a:rPr>
              <a:t>Semi</a:t>
            </a:r>
            <a:r>
              <a:rPr sz="2150" spc="155" dirty="0">
                <a:latin typeface="Calibri"/>
                <a:cs typeface="Calibri"/>
              </a:rPr>
              <a:t> </a:t>
            </a:r>
            <a:r>
              <a:rPr sz="2150" spc="-5" dirty="0">
                <a:latin typeface="Calibri"/>
                <a:cs typeface="Calibri"/>
              </a:rPr>
              <a:t>structured</a:t>
            </a:r>
            <a:r>
              <a:rPr sz="2150" spc="125" dirty="0">
                <a:latin typeface="Calibri"/>
                <a:cs typeface="Calibri"/>
              </a:rPr>
              <a:t> </a:t>
            </a:r>
            <a:r>
              <a:rPr sz="2150" spc="10" dirty="0">
                <a:latin typeface="Calibri"/>
                <a:cs typeface="Calibri"/>
              </a:rPr>
              <a:t>data</a:t>
            </a:r>
            <a:r>
              <a:rPr sz="2150" spc="65" dirty="0">
                <a:latin typeface="Calibri"/>
                <a:cs typeface="Calibri"/>
              </a:rPr>
              <a:t> </a:t>
            </a:r>
            <a:r>
              <a:rPr sz="2150" spc="-5" dirty="0">
                <a:latin typeface="Calibri"/>
                <a:cs typeface="Calibri"/>
              </a:rPr>
              <a:t>model	</a:t>
            </a:r>
            <a:r>
              <a:rPr sz="2150" spc="10" dirty="0">
                <a:latin typeface="Calibri"/>
                <a:cs typeface="Calibri"/>
              </a:rPr>
              <a:t>(XML)</a:t>
            </a:r>
            <a:endParaRPr sz="2150" dirty="0">
              <a:latin typeface="Calibri"/>
              <a:cs typeface="Calibri"/>
            </a:endParaRPr>
          </a:p>
          <a:p>
            <a:pPr marL="288925" indent="-276860">
              <a:lnSpc>
                <a:spcPts val="2455"/>
              </a:lnSpc>
              <a:spcBef>
                <a:spcPts val="575"/>
              </a:spcBef>
              <a:buClr>
                <a:srgbClr val="9BBA58"/>
              </a:buClr>
              <a:buFont typeface="Segoe UI Symbol"/>
              <a:buChar char="⚫"/>
              <a:tabLst>
                <a:tab pos="289560" algn="l"/>
              </a:tabLst>
            </a:pPr>
            <a:r>
              <a:rPr sz="2150" dirty="0">
                <a:latin typeface="Calibri"/>
                <a:cs typeface="Calibri"/>
              </a:rPr>
              <a:t>Other</a:t>
            </a:r>
            <a:r>
              <a:rPr sz="2150" spc="85" dirty="0">
                <a:latin typeface="Calibri"/>
                <a:cs typeface="Calibri"/>
              </a:rPr>
              <a:t> </a:t>
            </a:r>
            <a:r>
              <a:rPr sz="2150" dirty="0">
                <a:latin typeface="Calibri"/>
                <a:cs typeface="Calibri"/>
              </a:rPr>
              <a:t>older</a:t>
            </a:r>
            <a:r>
              <a:rPr sz="2150" spc="80" dirty="0">
                <a:latin typeface="Calibri"/>
                <a:cs typeface="Calibri"/>
              </a:rPr>
              <a:t> </a:t>
            </a:r>
            <a:r>
              <a:rPr sz="2150" spc="-5" dirty="0">
                <a:latin typeface="Calibri"/>
                <a:cs typeface="Calibri"/>
              </a:rPr>
              <a:t>models:</a:t>
            </a:r>
            <a:endParaRPr sz="2150" dirty="0">
              <a:latin typeface="Calibri"/>
              <a:cs typeface="Calibri"/>
            </a:endParaRPr>
          </a:p>
          <a:p>
            <a:pPr marL="651510" lvl="1" indent="-248285">
              <a:lnSpc>
                <a:spcPts val="2215"/>
              </a:lnSpc>
              <a:buFont typeface="Segoe UI Symbol"/>
              <a:buChar char="⚫"/>
              <a:tabLst>
                <a:tab pos="651510" algn="l"/>
              </a:tabLst>
            </a:pPr>
            <a:r>
              <a:rPr sz="2150" spc="10" dirty="0">
                <a:latin typeface="Calibri"/>
                <a:cs typeface="Calibri"/>
              </a:rPr>
              <a:t>Network</a:t>
            </a:r>
            <a:r>
              <a:rPr sz="2150" spc="60" dirty="0">
                <a:latin typeface="Calibri"/>
                <a:cs typeface="Calibri"/>
              </a:rPr>
              <a:t> </a:t>
            </a:r>
            <a:r>
              <a:rPr sz="2150" spc="-5" dirty="0">
                <a:latin typeface="Calibri"/>
                <a:cs typeface="Calibri"/>
              </a:rPr>
              <a:t>model</a:t>
            </a:r>
            <a:endParaRPr sz="2150" dirty="0">
              <a:latin typeface="Calibri"/>
              <a:cs typeface="Calibri"/>
            </a:endParaRPr>
          </a:p>
          <a:p>
            <a:pPr marL="651510" lvl="1" indent="-248285">
              <a:lnSpc>
                <a:spcPts val="2340"/>
              </a:lnSpc>
              <a:buFont typeface="Segoe UI Symbol"/>
              <a:buChar char="⚫"/>
              <a:tabLst>
                <a:tab pos="651510" algn="l"/>
              </a:tabLst>
            </a:pPr>
            <a:r>
              <a:rPr sz="2150" spc="-5" dirty="0">
                <a:latin typeface="Calibri"/>
                <a:cs typeface="Calibri"/>
              </a:rPr>
              <a:t>Hierarchical</a:t>
            </a:r>
            <a:r>
              <a:rPr sz="2150" spc="125" dirty="0">
                <a:latin typeface="Calibri"/>
                <a:cs typeface="Calibri"/>
              </a:rPr>
              <a:t> </a:t>
            </a:r>
            <a:r>
              <a:rPr sz="2150" spc="-10" dirty="0">
                <a:latin typeface="Calibri"/>
                <a:cs typeface="Calibri"/>
              </a:rPr>
              <a:t>model</a:t>
            </a:r>
            <a:endParaRPr sz="2150" dirty="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35</a:t>
            </a:fld>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24255"/>
            <a:chOff x="1343025" y="0"/>
            <a:chExt cx="7806055" cy="1024255"/>
          </a:xfrm>
        </p:grpSpPr>
        <p:pic>
          <p:nvPicPr>
            <p:cNvPr id="3" name="object 3"/>
            <p:cNvPicPr/>
            <p:nvPr/>
          </p:nvPicPr>
          <p:blipFill>
            <a:blip r:embed="rId2" cstate="print"/>
            <a:stretch>
              <a:fillRect/>
            </a:stretch>
          </p:blipFill>
          <p:spPr>
            <a:xfrm>
              <a:off x="1343025" y="56918"/>
              <a:ext cx="7800975" cy="757517"/>
            </a:xfrm>
            <a:prstGeom prst="rect">
              <a:avLst/>
            </a:prstGeom>
          </p:spPr>
        </p:pic>
        <p:pic>
          <p:nvPicPr>
            <p:cNvPr id="4" name="object 4"/>
            <p:cNvPicPr/>
            <p:nvPr/>
          </p:nvPicPr>
          <p:blipFill>
            <a:blip r:embed="rId3" cstate="print"/>
            <a:stretch>
              <a:fillRect/>
            </a:stretch>
          </p:blipFill>
          <p:spPr>
            <a:xfrm>
              <a:off x="2990850" y="0"/>
              <a:ext cx="4548251" cy="1023874"/>
            </a:xfrm>
            <a:prstGeom prst="rect">
              <a:avLst/>
            </a:prstGeom>
          </p:spPr>
        </p:pic>
        <p:pic>
          <p:nvPicPr>
            <p:cNvPr id="5" name="object 5"/>
            <p:cNvPicPr/>
            <p:nvPr/>
          </p:nvPicPr>
          <p:blipFill>
            <a:blip r:embed="rId4" cstate="print"/>
            <a:stretch>
              <a:fillRect/>
            </a:stretch>
          </p:blipFill>
          <p:spPr>
            <a:xfrm>
              <a:off x="1376426" y="71501"/>
              <a:ext cx="7767574" cy="685800"/>
            </a:xfrm>
            <a:prstGeom prst="rect">
              <a:avLst/>
            </a:prstGeom>
          </p:spPr>
        </p:pic>
        <p:sp>
          <p:nvSpPr>
            <p:cNvPr id="6" name="object 6"/>
            <p:cNvSpPr/>
            <p:nvPr/>
          </p:nvSpPr>
          <p:spPr>
            <a:xfrm>
              <a:off x="1376426" y="71501"/>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038475" y="18986"/>
              <a:ext cx="4453001" cy="938212"/>
            </a:xfrm>
            <a:prstGeom prst="rect">
              <a:avLst/>
            </a:prstGeom>
          </p:spPr>
        </p:pic>
      </p:grpSp>
      <p:sp>
        <p:nvSpPr>
          <p:cNvPr id="8" name="object 8"/>
          <p:cNvSpPr txBox="1">
            <a:spLocks noGrp="1"/>
          </p:cNvSpPr>
          <p:nvPr>
            <p:ph type="title"/>
          </p:nvPr>
        </p:nvSpPr>
        <p:spPr>
          <a:xfrm>
            <a:off x="3302253" y="123443"/>
            <a:ext cx="391541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Schemas</a:t>
            </a:r>
            <a:r>
              <a:rPr b="1" spc="-95" dirty="0">
                <a:latin typeface="Calibri"/>
                <a:cs typeface="Calibri"/>
              </a:rPr>
              <a:t> </a:t>
            </a:r>
            <a:r>
              <a:rPr b="1" spc="5" dirty="0">
                <a:latin typeface="Calibri"/>
                <a:cs typeface="Calibri"/>
              </a:rPr>
              <a:t>and</a:t>
            </a:r>
            <a:r>
              <a:rPr b="1" spc="-95" dirty="0">
                <a:latin typeface="Calibri"/>
                <a:cs typeface="Calibri"/>
              </a:rPr>
              <a:t> </a:t>
            </a:r>
            <a:r>
              <a:rPr b="1" spc="5" dirty="0">
                <a:latin typeface="Calibri"/>
                <a:cs typeface="Calibri"/>
              </a:rPr>
              <a:t>Instances</a:t>
            </a:r>
          </a:p>
        </p:txBody>
      </p:sp>
      <p:sp>
        <p:nvSpPr>
          <p:cNvPr id="9" name="object 9"/>
          <p:cNvSpPr txBox="1"/>
          <p:nvPr/>
        </p:nvSpPr>
        <p:spPr>
          <a:xfrm>
            <a:off x="612775" y="1079854"/>
            <a:ext cx="8080375" cy="3431540"/>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15" dirty="0">
                <a:latin typeface="Calibri"/>
                <a:cs typeface="Calibri"/>
              </a:rPr>
              <a:t>Similar</a:t>
            </a:r>
            <a:r>
              <a:rPr sz="2150" spc="30" dirty="0">
                <a:latin typeface="Calibri"/>
                <a:cs typeface="Calibri"/>
              </a:rPr>
              <a:t> </a:t>
            </a:r>
            <a:r>
              <a:rPr sz="2150" spc="20" dirty="0">
                <a:latin typeface="Calibri"/>
                <a:cs typeface="Calibri"/>
              </a:rPr>
              <a:t>to</a:t>
            </a:r>
            <a:r>
              <a:rPr sz="2150" spc="15" dirty="0">
                <a:latin typeface="Calibri"/>
                <a:cs typeface="Calibri"/>
              </a:rPr>
              <a:t> </a:t>
            </a:r>
            <a:r>
              <a:rPr sz="2150" dirty="0">
                <a:latin typeface="Calibri"/>
                <a:cs typeface="Calibri"/>
              </a:rPr>
              <a:t>types</a:t>
            </a:r>
            <a:r>
              <a:rPr sz="2150" spc="90" dirty="0">
                <a:latin typeface="Calibri"/>
                <a:cs typeface="Calibri"/>
              </a:rPr>
              <a:t> </a:t>
            </a:r>
            <a:r>
              <a:rPr sz="2150" spc="10" dirty="0">
                <a:latin typeface="Calibri"/>
                <a:cs typeface="Calibri"/>
              </a:rPr>
              <a:t>and</a:t>
            </a:r>
            <a:r>
              <a:rPr sz="2150" spc="20" dirty="0">
                <a:latin typeface="Calibri"/>
                <a:cs typeface="Calibri"/>
              </a:rPr>
              <a:t> </a:t>
            </a:r>
            <a:r>
              <a:rPr sz="2150" spc="5" dirty="0">
                <a:latin typeface="Calibri"/>
                <a:cs typeface="Calibri"/>
              </a:rPr>
              <a:t>variables</a:t>
            </a:r>
            <a:r>
              <a:rPr sz="2150" spc="90" dirty="0">
                <a:latin typeface="Calibri"/>
                <a:cs typeface="Calibri"/>
              </a:rPr>
              <a:t> </a:t>
            </a:r>
            <a:r>
              <a:rPr sz="2150" spc="20" dirty="0">
                <a:latin typeface="Calibri"/>
                <a:cs typeface="Calibri"/>
              </a:rPr>
              <a:t>in</a:t>
            </a:r>
            <a:r>
              <a:rPr sz="2150" spc="-55" dirty="0">
                <a:latin typeface="Calibri"/>
                <a:cs typeface="Calibri"/>
              </a:rPr>
              <a:t> </a:t>
            </a:r>
            <a:r>
              <a:rPr sz="2150" dirty="0">
                <a:latin typeface="Calibri"/>
                <a:cs typeface="Calibri"/>
              </a:rPr>
              <a:t>programming</a:t>
            </a:r>
            <a:r>
              <a:rPr sz="2150" spc="215" dirty="0">
                <a:latin typeface="Calibri"/>
                <a:cs typeface="Calibri"/>
              </a:rPr>
              <a:t> </a:t>
            </a:r>
            <a:r>
              <a:rPr sz="2150" spc="10" dirty="0">
                <a:latin typeface="Calibri"/>
                <a:cs typeface="Calibri"/>
              </a:rPr>
              <a:t>languages</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b="1" spc="25" dirty="0">
                <a:solidFill>
                  <a:srgbClr val="1F487C"/>
                </a:solidFill>
                <a:latin typeface="Calibri"/>
                <a:cs typeface="Calibri"/>
              </a:rPr>
              <a:t>Schema</a:t>
            </a:r>
            <a:r>
              <a:rPr sz="2150" b="1" spc="10" dirty="0">
                <a:solidFill>
                  <a:srgbClr val="1F487C"/>
                </a:solidFill>
                <a:latin typeface="Calibri"/>
                <a:cs typeface="Calibri"/>
              </a:rPr>
              <a:t> </a:t>
            </a:r>
            <a:r>
              <a:rPr sz="2150" spc="10" dirty="0">
                <a:latin typeface="Calibri"/>
                <a:cs typeface="Calibri"/>
              </a:rPr>
              <a:t>–</a:t>
            </a:r>
            <a:r>
              <a:rPr sz="2150" spc="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logical</a:t>
            </a:r>
            <a:r>
              <a:rPr sz="2150" spc="65" dirty="0">
                <a:latin typeface="Calibri"/>
                <a:cs typeface="Calibri"/>
              </a:rPr>
              <a:t> </a:t>
            </a:r>
            <a:r>
              <a:rPr sz="2150" dirty="0">
                <a:latin typeface="Calibri"/>
                <a:cs typeface="Calibri"/>
              </a:rPr>
              <a:t>structure</a:t>
            </a:r>
            <a:r>
              <a:rPr sz="2150" spc="90"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the </a:t>
            </a:r>
            <a:r>
              <a:rPr sz="2150" spc="5" dirty="0">
                <a:latin typeface="Calibri"/>
                <a:cs typeface="Calibri"/>
              </a:rPr>
              <a:t>database</a:t>
            </a:r>
            <a:endParaRPr sz="2150">
              <a:latin typeface="Calibri"/>
              <a:cs typeface="Calibri"/>
            </a:endParaRPr>
          </a:p>
          <a:p>
            <a:pPr marL="756285" marR="16510" lvl="1" indent="-285750">
              <a:lnSpc>
                <a:spcPct val="101800"/>
              </a:lnSpc>
              <a:spcBef>
                <a:spcPts val="530"/>
              </a:spcBef>
              <a:buFont typeface="Arial MT"/>
              <a:buChar char="–"/>
              <a:tabLst>
                <a:tab pos="755650" algn="l"/>
                <a:tab pos="756285" algn="l"/>
              </a:tabLst>
            </a:pPr>
            <a:r>
              <a:rPr sz="2150" spc="5" dirty="0">
                <a:latin typeface="Calibri"/>
                <a:cs typeface="Calibri"/>
              </a:rPr>
              <a:t>Example:</a:t>
            </a:r>
            <a:r>
              <a:rPr sz="2150" spc="434" dirty="0">
                <a:latin typeface="Calibri"/>
                <a:cs typeface="Calibri"/>
              </a:rPr>
              <a:t> </a:t>
            </a:r>
            <a:r>
              <a:rPr sz="2150" dirty="0">
                <a:latin typeface="Calibri"/>
                <a:cs typeface="Calibri"/>
              </a:rPr>
              <a:t>The</a:t>
            </a:r>
            <a:r>
              <a:rPr sz="2150" spc="380" dirty="0">
                <a:latin typeface="Calibri"/>
                <a:cs typeface="Calibri"/>
              </a:rPr>
              <a:t> </a:t>
            </a:r>
            <a:r>
              <a:rPr sz="2150" spc="15" dirty="0">
                <a:latin typeface="Calibri"/>
                <a:cs typeface="Calibri"/>
              </a:rPr>
              <a:t>database</a:t>
            </a:r>
            <a:r>
              <a:rPr sz="2150" spc="405" dirty="0">
                <a:latin typeface="Calibri"/>
                <a:cs typeface="Calibri"/>
              </a:rPr>
              <a:t> </a:t>
            </a:r>
            <a:r>
              <a:rPr sz="2150" spc="5" dirty="0">
                <a:latin typeface="Calibri"/>
                <a:cs typeface="Calibri"/>
              </a:rPr>
              <a:t>consists</a:t>
            </a:r>
            <a:r>
              <a:rPr sz="2150" spc="405" dirty="0">
                <a:latin typeface="Calibri"/>
                <a:cs typeface="Calibri"/>
              </a:rPr>
              <a:t> </a:t>
            </a:r>
            <a:r>
              <a:rPr sz="2150" spc="-5" dirty="0">
                <a:latin typeface="Calibri"/>
                <a:cs typeface="Calibri"/>
              </a:rPr>
              <a:t>of</a:t>
            </a:r>
            <a:r>
              <a:rPr sz="2150" spc="430" dirty="0">
                <a:latin typeface="Calibri"/>
                <a:cs typeface="Calibri"/>
              </a:rPr>
              <a:t> </a:t>
            </a:r>
            <a:r>
              <a:rPr sz="2150" spc="5" dirty="0">
                <a:latin typeface="Calibri"/>
                <a:cs typeface="Calibri"/>
              </a:rPr>
              <a:t>information</a:t>
            </a:r>
            <a:r>
              <a:rPr sz="2150" spc="420" dirty="0">
                <a:latin typeface="Calibri"/>
                <a:cs typeface="Calibri"/>
              </a:rPr>
              <a:t> </a:t>
            </a:r>
            <a:r>
              <a:rPr sz="2150" dirty="0">
                <a:latin typeface="Calibri"/>
                <a:cs typeface="Calibri"/>
              </a:rPr>
              <a:t>about</a:t>
            </a:r>
            <a:r>
              <a:rPr sz="2150" spc="440" dirty="0">
                <a:latin typeface="Calibri"/>
                <a:cs typeface="Calibri"/>
              </a:rPr>
              <a:t> </a:t>
            </a:r>
            <a:r>
              <a:rPr sz="2150" spc="10" dirty="0">
                <a:latin typeface="Calibri"/>
                <a:cs typeface="Calibri"/>
              </a:rPr>
              <a:t>a</a:t>
            </a:r>
            <a:r>
              <a:rPr sz="2150" spc="425" dirty="0">
                <a:latin typeface="Calibri"/>
                <a:cs typeface="Calibri"/>
              </a:rPr>
              <a:t> </a:t>
            </a:r>
            <a:r>
              <a:rPr sz="2150" spc="-15" dirty="0">
                <a:latin typeface="Calibri"/>
                <a:cs typeface="Calibri"/>
              </a:rPr>
              <a:t>set</a:t>
            </a:r>
            <a:r>
              <a:rPr sz="2150" spc="440" dirty="0">
                <a:latin typeface="Calibri"/>
                <a:cs typeface="Calibri"/>
              </a:rPr>
              <a:t> </a:t>
            </a:r>
            <a:r>
              <a:rPr sz="2150" spc="-15" dirty="0">
                <a:latin typeface="Calibri"/>
                <a:cs typeface="Calibri"/>
              </a:rPr>
              <a:t>of </a:t>
            </a:r>
            <a:r>
              <a:rPr sz="2150" spc="-470" dirty="0">
                <a:latin typeface="Calibri"/>
                <a:cs typeface="Calibri"/>
              </a:rPr>
              <a:t> </a:t>
            </a:r>
            <a:r>
              <a:rPr sz="2150" spc="-5" dirty="0">
                <a:latin typeface="Calibri"/>
                <a:cs typeface="Calibri"/>
              </a:rPr>
              <a:t>customers</a:t>
            </a:r>
            <a:r>
              <a:rPr sz="2150" spc="150" dirty="0">
                <a:latin typeface="Calibri"/>
                <a:cs typeface="Calibri"/>
              </a:rPr>
              <a:t> </a:t>
            </a:r>
            <a:r>
              <a:rPr sz="2150" spc="5" dirty="0">
                <a:latin typeface="Calibri"/>
                <a:cs typeface="Calibri"/>
              </a:rPr>
              <a:t>and</a:t>
            </a:r>
            <a:r>
              <a:rPr sz="2150" spc="20" dirty="0">
                <a:latin typeface="Calibri"/>
                <a:cs typeface="Calibri"/>
              </a:rPr>
              <a:t> </a:t>
            </a:r>
            <a:r>
              <a:rPr sz="2150" dirty="0">
                <a:latin typeface="Calibri"/>
                <a:cs typeface="Calibri"/>
              </a:rPr>
              <a:t>accounts</a:t>
            </a:r>
            <a:r>
              <a:rPr sz="2150" spc="165" dirty="0">
                <a:latin typeface="Calibri"/>
                <a:cs typeface="Calibri"/>
              </a:rPr>
              <a:t> </a:t>
            </a:r>
            <a:r>
              <a:rPr sz="2150" spc="5" dirty="0">
                <a:latin typeface="Calibri"/>
                <a:cs typeface="Calibri"/>
              </a:rPr>
              <a:t>and</a:t>
            </a:r>
            <a:r>
              <a:rPr sz="2150" spc="20" dirty="0">
                <a:latin typeface="Calibri"/>
                <a:cs typeface="Calibri"/>
              </a:rPr>
              <a:t> </a:t>
            </a:r>
            <a:r>
              <a:rPr sz="2150" spc="10" dirty="0">
                <a:latin typeface="Calibri"/>
                <a:cs typeface="Calibri"/>
              </a:rPr>
              <a:t>the</a:t>
            </a:r>
            <a:r>
              <a:rPr sz="2150" spc="5" dirty="0">
                <a:latin typeface="Calibri"/>
                <a:cs typeface="Calibri"/>
              </a:rPr>
              <a:t> relationship</a:t>
            </a:r>
            <a:r>
              <a:rPr sz="2150" spc="114" dirty="0">
                <a:latin typeface="Calibri"/>
                <a:cs typeface="Calibri"/>
              </a:rPr>
              <a:t> </a:t>
            </a:r>
            <a:r>
              <a:rPr sz="2150" dirty="0">
                <a:latin typeface="Calibri"/>
                <a:cs typeface="Calibri"/>
              </a:rPr>
              <a:t>between</a:t>
            </a:r>
            <a:r>
              <a:rPr sz="2150" spc="165" dirty="0">
                <a:latin typeface="Calibri"/>
                <a:cs typeface="Calibri"/>
              </a:rPr>
              <a:t> </a:t>
            </a:r>
            <a:r>
              <a:rPr sz="2150" dirty="0">
                <a:latin typeface="Calibri"/>
                <a:cs typeface="Calibri"/>
              </a:rPr>
              <a:t>them</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10" dirty="0">
                <a:latin typeface="Calibri"/>
                <a:cs typeface="Calibri"/>
              </a:rPr>
              <a:t>Analogous</a:t>
            </a:r>
            <a:r>
              <a:rPr sz="2150" spc="8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type</a:t>
            </a:r>
            <a:r>
              <a:rPr sz="2150" spc="85" dirty="0">
                <a:latin typeface="Calibri"/>
                <a:cs typeface="Calibri"/>
              </a:rPr>
              <a:t> </a:t>
            </a:r>
            <a:r>
              <a:rPr sz="2150" dirty="0">
                <a:latin typeface="Calibri"/>
                <a:cs typeface="Calibri"/>
              </a:rPr>
              <a:t>information</a:t>
            </a:r>
            <a:r>
              <a:rPr sz="2150" spc="8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a</a:t>
            </a:r>
            <a:r>
              <a:rPr sz="2150" spc="45" dirty="0">
                <a:latin typeface="Calibri"/>
                <a:cs typeface="Calibri"/>
              </a:rPr>
              <a:t> </a:t>
            </a:r>
            <a:r>
              <a:rPr sz="2150" spc="10" dirty="0">
                <a:latin typeface="Calibri"/>
                <a:cs typeface="Calibri"/>
              </a:rPr>
              <a:t>variable</a:t>
            </a:r>
            <a:r>
              <a:rPr sz="2150" spc="20" dirty="0">
                <a:latin typeface="Calibri"/>
                <a:cs typeface="Calibri"/>
              </a:rPr>
              <a:t> in</a:t>
            </a:r>
            <a:r>
              <a:rPr sz="2150" spc="-55"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program</a:t>
            </a:r>
            <a:endParaRPr sz="2150">
              <a:latin typeface="Calibri"/>
              <a:cs typeface="Calibri"/>
            </a:endParaRPr>
          </a:p>
          <a:p>
            <a:pPr lvl="1">
              <a:lnSpc>
                <a:spcPct val="100000"/>
              </a:lnSpc>
              <a:spcBef>
                <a:spcPts val="20"/>
              </a:spcBef>
              <a:buFont typeface="Arial MT"/>
              <a:buChar char="–"/>
            </a:pPr>
            <a:endParaRPr sz="2850">
              <a:latin typeface="Calibri"/>
              <a:cs typeface="Calibri"/>
            </a:endParaRPr>
          </a:p>
          <a:p>
            <a:pPr marL="355600" indent="-343535">
              <a:lnSpc>
                <a:spcPts val="2495"/>
              </a:lnSpc>
              <a:spcBef>
                <a:spcPts val="5"/>
              </a:spcBef>
              <a:buFont typeface="Arial MT"/>
              <a:buChar char="•"/>
              <a:tabLst>
                <a:tab pos="355600" algn="l"/>
                <a:tab pos="356235" algn="l"/>
              </a:tabLst>
            </a:pPr>
            <a:r>
              <a:rPr sz="2150" b="1" spc="20" dirty="0">
                <a:solidFill>
                  <a:srgbClr val="1F487C"/>
                </a:solidFill>
                <a:latin typeface="Calibri"/>
                <a:cs typeface="Calibri"/>
              </a:rPr>
              <a:t>Instance</a:t>
            </a:r>
            <a:r>
              <a:rPr sz="2150" b="1" spc="225" dirty="0">
                <a:solidFill>
                  <a:srgbClr val="1F487C"/>
                </a:solidFill>
                <a:latin typeface="Calibri"/>
                <a:cs typeface="Calibri"/>
              </a:rPr>
              <a:t> </a:t>
            </a:r>
            <a:r>
              <a:rPr sz="2150" spc="10" dirty="0">
                <a:latin typeface="Calibri"/>
                <a:cs typeface="Calibri"/>
              </a:rPr>
              <a:t>–</a:t>
            </a:r>
            <a:r>
              <a:rPr sz="2150" spc="229" dirty="0">
                <a:latin typeface="Calibri"/>
                <a:cs typeface="Calibri"/>
              </a:rPr>
              <a:t> </a:t>
            </a:r>
            <a:r>
              <a:rPr sz="2150" spc="10" dirty="0">
                <a:latin typeface="Calibri"/>
                <a:cs typeface="Calibri"/>
              </a:rPr>
              <a:t>the</a:t>
            </a:r>
            <a:r>
              <a:rPr sz="2150" spc="235" dirty="0">
                <a:latin typeface="Calibri"/>
                <a:cs typeface="Calibri"/>
              </a:rPr>
              <a:t> </a:t>
            </a:r>
            <a:r>
              <a:rPr sz="2150" spc="5" dirty="0">
                <a:latin typeface="Calibri"/>
                <a:cs typeface="Calibri"/>
              </a:rPr>
              <a:t>actual</a:t>
            </a:r>
            <a:r>
              <a:rPr sz="2150" spc="310" dirty="0">
                <a:latin typeface="Calibri"/>
                <a:cs typeface="Calibri"/>
              </a:rPr>
              <a:t> </a:t>
            </a:r>
            <a:r>
              <a:rPr sz="2150" spc="-5" dirty="0">
                <a:latin typeface="Calibri"/>
                <a:cs typeface="Calibri"/>
              </a:rPr>
              <a:t>content</a:t>
            </a:r>
            <a:r>
              <a:rPr sz="2150" spc="285" dirty="0">
                <a:latin typeface="Calibri"/>
                <a:cs typeface="Calibri"/>
              </a:rPr>
              <a:t> </a:t>
            </a:r>
            <a:r>
              <a:rPr sz="2150" dirty="0">
                <a:latin typeface="Calibri"/>
                <a:cs typeface="Calibri"/>
              </a:rPr>
              <a:t>of</a:t>
            </a:r>
            <a:r>
              <a:rPr sz="2150" spc="210" dirty="0">
                <a:latin typeface="Calibri"/>
                <a:cs typeface="Calibri"/>
              </a:rPr>
              <a:t> </a:t>
            </a:r>
            <a:r>
              <a:rPr sz="2150" spc="10" dirty="0">
                <a:latin typeface="Calibri"/>
                <a:cs typeface="Calibri"/>
              </a:rPr>
              <a:t>the</a:t>
            </a:r>
            <a:r>
              <a:rPr sz="2150" spc="235" dirty="0">
                <a:latin typeface="Calibri"/>
                <a:cs typeface="Calibri"/>
              </a:rPr>
              <a:t> </a:t>
            </a:r>
            <a:r>
              <a:rPr sz="2150" spc="5" dirty="0">
                <a:latin typeface="Calibri"/>
                <a:cs typeface="Calibri"/>
              </a:rPr>
              <a:t>database</a:t>
            </a:r>
            <a:r>
              <a:rPr sz="2150" spc="240" dirty="0">
                <a:latin typeface="Calibri"/>
                <a:cs typeface="Calibri"/>
              </a:rPr>
              <a:t> </a:t>
            </a:r>
            <a:r>
              <a:rPr sz="2150" spc="10" dirty="0">
                <a:latin typeface="Calibri"/>
                <a:cs typeface="Calibri"/>
              </a:rPr>
              <a:t>at</a:t>
            </a:r>
            <a:r>
              <a:rPr sz="2150" spc="220" dirty="0">
                <a:latin typeface="Calibri"/>
                <a:cs typeface="Calibri"/>
              </a:rPr>
              <a:t> </a:t>
            </a:r>
            <a:r>
              <a:rPr sz="2150" spc="10" dirty="0">
                <a:latin typeface="Calibri"/>
                <a:cs typeface="Calibri"/>
              </a:rPr>
              <a:t>a</a:t>
            </a:r>
            <a:r>
              <a:rPr sz="2150" spc="275" dirty="0">
                <a:latin typeface="Calibri"/>
                <a:cs typeface="Calibri"/>
              </a:rPr>
              <a:t> </a:t>
            </a:r>
            <a:r>
              <a:rPr sz="2150" spc="5" dirty="0">
                <a:latin typeface="Calibri"/>
                <a:cs typeface="Calibri"/>
              </a:rPr>
              <a:t>particular</a:t>
            </a:r>
            <a:r>
              <a:rPr sz="2150" spc="200" dirty="0">
                <a:latin typeface="Calibri"/>
                <a:cs typeface="Calibri"/>
              </a:rPr>
              <a:t> </a:t>
            </a:r>
            <a:r>
              <a:rPr sz="2150" dirty="0">
                <a:latin typeface="Calibri"/>
                <a:cs typeface="Calibri"/>
              </a:rPr>
              <a:t>point</a:t>
            </a:r>
            <a:endParaRPr sz="2150">
              <a:latin typeface="Calibri"/>
              <a:cs typeface="Calibri"/>
            </a:endParaRPr>
          </a:p>
          <a:p>
            <a:pPr marL="355600">
              <a:lnSpc>
                <a:spcPts val="2495"/>
              </a:lnSpc>
            </a:pPr>
            <a:r>
              <a:rPr sz="2150" spc="20" dirty="0">
                <a:latin typeface="Calibri"/>
                <a:cs typeface="Calibri"/>
              </a:rPr>
              <a:t>in</a:t>
            </a:r>
            <a:r>
              <a:rPr sz="2150" spc="-15" dirty="0">
                <a:latin typeface="Calibri"/>
                <a:cs typeface="Calibri"/>
              </a:rPr>
              <a:t> </a:t>
            </a:r>
            <a:r>
              <a:rPr sz="2150" spc="15" dirty="0">
                <a:latin typeface="Calibri"/>
                <a:cs typeface="Calibri"/>
              </a:rPr>
              <a:t>time</a:t>
            </a:r>
            <a:endParaRPr sz="2150">
              <a:latin typeface="Calibri"/>
              <a:cs typeface="Calibri"/>
            </a:endParaRPr>
          </a:p>
          <a:p>
            <a:pPr marL="756285" lvl="1" indent="-285750">
              <a:lnSpc>
                <a:spcPct val="100000"/>
              </a:lnSpc>
              <a:spcBef>
                <a:spcPts val="345"/>
              </a:spcBef>
              <a:buFont typeface="Arial MT"/>
              <a:buChar char="–"/>
              <a:tabLst>
                <a:tab pos="755650" algn="l"/>
                <a:tab pos="756285" algn="l"/>
              </a:tabLst>
            </a:pPr>
            <a:r>
              <a:rPr sz="2150" spc="10" dirty="0">
                <a:latin typeface="Calibri"/>
                <a:cs typeface="Calibri"/>
              </a:rPr>
              <a:t>Analogous</a:t>
            </a:r>
            <a:r>
              <a:rPr sz="2150" spc="75" dirty="0">
                <a:latin typeface="Calibri"/>
                <a:cs typeface="Calibri"/>
              </a:rPr>
              <a:t> </a:t>
            </a:r>
            <a:r>
              <a:rPr sz="2150" spc="20" dirty="0">
                <a:latin typeface="Calibri"/>
                <a:cs typeface="Calibri"/>
              </a:rPr>
              <a:t>to</a:t>
            </a:r>
            <a:r>
              <a:rPr sz="2150" spc="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value</a:t>
            </a:r>
            <a:r>
              <a:rPr sz="2150" spc="5" dirty="0">
                <a:latin typeface="Calibri"/>
                <a:cs typeface="Calibri"/>
              </a:rPr>
              <a:t> </a:t>
            </a:r>
            <a:r>
              <a:rPr sz="2150" dirty="0">
                <a:latin typeface="Calibri"/>
                <a:cs typeface="Calibri"/>
              </a:rPr>
              <a:t>of</a:t>
            </a:r>
            <a:r>
              <a:rPr sz="2150" spc="110" dirty="0">
                <a:latin typeface="Calibri"/>
                <a:cs typeface="Calibri"/>
              </a:rPr>
              <a:t> </a:t>
            </a:r>
            <a:r>
              <a:rPr sz="2150" spc="10" dirty="0">
                <a:latin typeface="Calibri"/>
                <a:cs typeface="Calibri"/>
              </a:rPr>
              <a:t>a</a:t>
            </a:r>
            <a:r>
              <a:rPr sz="2150" spc="-40" dirty="0">
                <a:latin typeface="Calibri"/>
                <a:cs typeface="Calibri"/>
              </a:rPr>
              <a:t> </a:t>
            </a:r>
            <a:r>
              <a:rPr sz="2150" spc="10" dirty="0">
                <a:latin typeface="Calibri"/>
                <a:cs typeface="Calibri"/>
              </a:rPr>
              <a:t>variable</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36</a:t>
            </a:fld>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171825" y="0"/>
              <a:ext cx="41863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219450" y="0"/>
              <a:ext cx="4091051" cy="890524"/>
            </a:xfrm>
            <a:prstGeom prst="rect">
              <a:avLst/>
            </a:prstGeom>
          </p:spPr>
        </p:pic>
      </p:grpSp>
      <p:sp>
        <p:nvSpPr>
          <p:cNvPr id="7" name="object 7"/>
          <p:cNvSpPr txBox="1">
            <a:spLocks noGrp="1"/>
          </p:cNvSpPr>
          <p:nvPr>
            <p:ph type="title"/>
          </p:nvPr>
        </p:nvSpPr>
        <p:spPr>
          <a:xfrm>
            <a:off x="3483609" y="57785"/>
            <a:ext cx="354901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Levels</a:t>
            </a:r>
            <a:r>
              <a:rPr b="1" spc="-185" dirty="0">
                <a:latin typeface="Calibri"/>
                <a:cs typeface="Calibri"/>
              </a:rPr>
              <a:t> </a:t>
            </a:r>
            <a:r>
              <a:rPr b="1" spc="5" dirty="0">
                <a:latin typeface="Calibri"/>
                <a:cs typeface="Calibri"/>
              </a:rPr>
              <a:t>of</a:t>
            </a:r>
            <a:r>
              <a:rPr b="1" spc="-70" dirty="0">
                <a:latin typeface="Calibri"/>
                <a:cs typeface="Calibri"/>
              </a:rPr>
              <a:t> </a:t>
            </a:r>
            <a:r>
              <a:rPr b="1" dirty="0">
                <a:latin typeface="Calibri"/>
                <a:cs typeface="Calibri"/>
              </a:rPr>
              <a:t>Abstraction</a:t>
            </a:r>
          </a:p>
        </p:txBody>
      </p:sp>
      <p:sp>
        <p:nvSpPr>
          <p:cNvPr id="8" name="object 8"/>
          <p:cNvSpPr txBox="1"/>
          <p:nvPr/>
        </p:nvSpPr>
        <p:spPr>
          <a:xfrm>
            <a:off x="612775" y="1158239"/>
            <a:ext cx="8091170" cy="4726305"/>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b="1" dirty="0">
                <a:solidFill>
                  <a:srgbClr val="1F487C"/>
                </a:solidFill>
                <a:latin typeface="Calibri"/>
                <a:cs typeface="Calibri"/>
              </a:rPr>
              <a:t>Physical</a:t>
            </a:r>
            <a:r>
              <a:rPr sz="2150" b="1" spc="250" dirty="0">
                <a:solidFill>
                  <a:srgbClr val="1F487C"/>
                </a:solidFill>
                <a:latin typeface="Calibri"/>
                <a:cs typeface="Calibri"/>
              </a:rPr>
              <a:t> </a:t>
            </a:r>
            <a:r>
              <a:rPr sz="2150" b="1" spc="20" dirty="0">
                <a:solidFill>
                  <a:srgbClr val="1F487C"/>
                </a:solidFill>
                <a:latin typeface="Calibri"/>
                <a:cs typeface="Calibri"/>
              </a:rPr>
              <a:t>Schema/Level:</a:t>
            </a:r>
            <a:r>
              <a:rPr sz="2150" b="1" spc="270" dirty="0">
                <a:solidFill>
                  <a:srgbClr val="1F487C"/>
                </a:solidFill>
                <a:latin typeface="Calibri"/>
                <a:cs typeface="Calibri"/>
              </a:rPr>
              <a:t> </a:t>
            </a:r>
            <a:r>
              <a:rPr sz="2150" spc="20" dirty="0">
                <a:latin typeface="Calibri"/>
                <a:cs typeface="Calibri"/>
              </a:rPr>
              <a:t>describes</a:t>
            </a:r>
            <a:r>
              <a:rPr sz="2150" spc="235" dirty="0">
                <a:latin typeface="Calibri"/>
                <a:cs typeface="Calibri"/>
              </a:rPr>
              <a:t> </a:t>
            </a:r>
            <a:r>
              <a:rPr sz="2150" dirty="0">
                <a:latin typeface="Calibri"/>
                <a:cs typeface="Calibri"/>
              </a:rPr>
              <a:t>how</a:t>
            </a:r>
            <a:r>
              <a:rPr sz="2150" spc="290" dirty="0">
                <a:latin typeface="Calibri"/>
                <a:cs typeface="Calibri"/>
              </a:rPr>
              <a:t> </a:t>
            </a:r>
            <a:r>
              <a:rPr sz="2150" spc="10" dirty="0">
                <a:latin typeface="Calibri"/>
                <a:cs typeface="Calibri"/>
              </a:rPr>
              <a:t>a</a:t>
            </a:r>
            <a:r>
              <a:rPr sz="2150" spc="275" dirty="0">
                <a:latin typeface="Calibri"/>
                <a:cs typeface="Calibri"/>
              </a:rPr>
              <a:t> </a:t>
            </a:r>
            <a:r>
              <a:rPr sz="2150" spc="5" dirty="0">
                <a:latin typeface="Calibri"/>
                <a:cs typeface="Calibri"/>
              </a:rPr>
              <a:t>record</a:t>
            </a:r>
            <a:r>
              <a:rPr sz="2150" spc="254" dirty="0">
                <a:latin typeface="Calibri"/>
                <a:cs typeface="Calibri"/>
              </a:rPr>
              <a:t> </a:t>
            </a:r>
            <a:r>
              <a:rPr sz="2150" spc="25" dirty="0">
                <a:latin typeface="Calibri"/>
                <a:cs typeface="Calibri"/>
              </a:rPr>
              <a:t>(e.g.,</a:t>
            </a:r>
            <a:r>
              <a:rPr sz="2150" spc="254" dirty="0">
                <a:latin typeface="Calibri"/>
                <a:cs typeface="Calibri"/>
              </a:rPr>
              <a:t> </a:t>
            </a:r>
            <a:r>
              <a:rPr sz="2150" spc="10" dirty="0">
                <a:latin typeface="Calibri"/>
                <a:cs typeface="Calibri"/>
              </a:rPr>
              <a:t>customer)</a:t>
            </a:r>
            <a:r>
              <a:rPr sz="2150" spc="295" dirty="0">
                <a:latin typeface="Calibri"/>
                <a:cs typeface="Calibri"/>
              </a:rPr>
              <a:t> </a:t>
            </a:r>
            <a:r>
              <a:rPr sz="2150" spc="25" dirty="0">
                <a:latin typeface="Calibri"/>
                <a:cs typeface="Calibri"/>
              </a:rPr>
              <a:t>is</a:t>
            </a:r>
            <a:endParaRPr sz="2150">
              <a:latin typeface="Calibri"/>
              <a:cs typeface="Calibri"/>
            </a:endParaRPr>
          </a:p>
          <a:p>
            <a:pPr marL="355600">
              <a:lnSpc>
                <a:spcPct val="100000"/>
              </a:lnSpc>
              <a:spcBef>
                <a:spcPts val="125"/>
              </a:spcBef>
            </a:pPr>
            <a:r>
              <a:rPr sz="2150" spc="-5" dirty="0">
                <a:latin typeface="Calibri"/>
                <a:cs typeface="Calibri"/>
              </a:rPr>
              <a:t>stored.</a:t>
            </a:r>
            <a:endParaRPr sz="2150">
              <a:latin typeface="Calibri"/>
              <a:cs typeface="Calibri"/>
            </a:endParaRPr>
          </a:p>
          <a:p>
            <a:pPr marL="355600" marR="19050" indent="-343535">
              <a:lnSpc>
                <a:spcPct val="101800"/>
              </a:lnSpc>
              <a:spcBef>
                <a:spcPts val="525"/>
              </a:spcBef>
              <a:buFont typeface="Arial MT"/>
              <a:buChar char="•"/>
              <a:tabLst>
                <a:tab pos="355600" algn="l"/>
                <a:tab pos="356235" algn="l"/>
              </a:tabLst>
            </a:pPr>
            <a:r>
              <a:rPr sz="2150" b="1" spc="5" dirty="0">
                <a:solidFill>
                  <a:srgbClr val="1F487C"/>
                </a:solidFill>
                <a:latin typeface="Calibri"/>
                <a:cs typeface="Calibri"/>
              </a:rPr>
              <a:t>Logical</a:t>
            </a:r>
            <a:r>
              <a:rPr sz="2150" b="1" spc="335" dirty="0">
                <a:solidFill>
                  <a:srgbClr val="1F487C"/>
                </a:solidFill>
                <a:latin typeface="Calibri"/>
                <a:cs typeface="Calibri"/>
              </a:rPr>
              <a:t> </a:t>
            </a:r>
            <a:r>
              <a:rPr sz="2150" b="1" spc="20" dirty="0">
                <a:solidFill>
                  <a:srgbClr val="1F487C"/>
                </a:solidFill>
                <a:latin typeface="Calibri"/>
                <a:cs typeface="Calibri"/>
              </a:rPr>
              <a:t>Schema/Level:</a:t>
            </a:r>
            <a:r>
              <a:rPr sz="2150" b="1" spc="340" dirty="0">
                <a:solidFill>
                  <a:srgbClr val="1F487C"/>
                </a:solidFill>
                <a:latin typeface="Calibri"/>
                <a:cs typeface="Calibri"/>
              </a:rPr>
              <a:t> </a:t>
            </a:r>
            <a:r>
              <a:rPr sz="2150" spc="10" dirty="0">
                <a:latin typeface="Calibri"/>
                <a:cs typeface="Calibri"/>
              </a:rPr>
              <a:t>describes</a:t>
            </a:r>
            <a:r>
              <a:rPr sz="2150" spc="335" dirty="0">
                <a:latin typeface="Calibri"/>
                <a:cs typeface="Calibri"/>
              </a:rPr>
              <a:t> </a:t>
            </a:r>
            <a:r>
              <a:rPr sz="2150" spc="10" dirty="0">
                <a:latin typeface="Calibri"/>
                <a:cs typeface="Calibri"/>
              </a:rPr>
              <a:t>data</a:t>
            </a:r>
            <a:r>
              <a:rPr sz="2150" spc="355" dirty="0">
                <a:latin typeface="Calibri"/>
                <a:cs typeface="Calibri"/>
              </a:rPr>
              <a:t> </a:t>
            </a:r>
            <a:r>
              <a:rPr sz="2150" spc="-5" dirty="0">
                <a:latin typeface="Calibri"/>
                <a:cs typeface="Calibri"/>
              </a:rPr>
              <a:t>stored</a:t>
            </a:r>
            <a:r>
              <a:rPr sz="2150" spc="330" dirty="0">
                <a:latin typeface="Calibri"/>
                <a:cs typeface="Calibri"/>
              </a:rPr>
              <a:t> </a:t>
            </a:r>
            <a:r>
              <a:rPr sz="2150" spc="20" dirty="0">
                <a:latin typeface="Calibri"/>
                <a:cs typeface="Calibri"/>
              </a:rPr>
              <a:t>in</a:t>
            </a:r>
            <a:r>
              <a:rPr sz="2150" spc="325" dirty="0">
                <a:latin typeface="Calibri"/>
                <a:cs typeface="Calibri"/>
              </a:rPr>
              <a:t> </a:t>
            </a:r>
            <a:r>
              <a:rPr sz="2150" dirty="0">
                <a:latin typeface="Calibri"/>
                <a:cs typeface="Calibri"/>
              </a:rPr>
              <a:t>database,</a:t>
            </a:r>
            <a:r>
              <a:rPr sz="2150" spc="320" dirty="0">
                <a:latin typeface="Calibri"/>
                <a:cs typeface="Calibri"/>
              </a:rPr>
              <a:t> </a:t>
            </a:r>
            <a:r>
              <a:rPr sz="2150" spc="5" dirty="0">
                <a:latin typeface="Calibri"/>
                <a:cs typeface="Calibri"/>
              </a:rPr>
              <a:t>and</a:t>
            </a:r>
            <a:r>
              <a:rPr sz="2150" spc="325" dirty="0">
                <a:latin typeface="Calibri"/>
                <a:cs typeface="Calibri"/>
              </a:rPr>
              <a:t> </a:t>
            </a:r>
            <a:r>
              <a:rPr sz="2150" spc="35" dirty="0">
                <a:latin typeface="Calibri"/>
                <a:cs typeface="Calibri"/>
              </a:rPr>
              <a:t>the </a:t>
            </a:r>
            <a:r>
              <a:rPr sz="2150" spc="-470" dirty="0">
                <a:latin typeface="Calibri"/>
                <a:cs typeface="Calibri"/>
              </a:rPr>
              <a:t> </a:t>
            </a:r>
            <a:r>
              <a:rPr sz="2150" dirty="0">
                <a:latin typeface="Calibri"/>
                <a:cs typeface="Calibri"/>
              </a:rPr>
              <a:t>relationships</a:t>
            </a:r>
            <a:r>
              <a:rPr sz="2150" spc="95" dirty="0">
                <a:latin typeface="Calibri"/>
                <a:cs typeface="Calibri"/>
              </a:rPr>
              <a:t> </a:t>
            </a:r>
            <a:r>
              <a:rPr sz="2150" dirty="0">
                <a:latin typeface="Calibri"/>
                <a:cs typeface="Calibri"/>
              </a:rPr>
              <a:t>among</a:t>
            </a:r>
            <a:r>
              <a:rPr sz="2150" spc="13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data.</a:t>
            </a:r>
            <a:endParaRPr sz="2150">
              <a:latin typeface="Calibri"/>
              <a:cs typeface="Calibri"/>
            </a:endParaRPr>
          </a:p>
          <a:p>
            <a:pPr marL="756285">
              <a:lnSpc>
                <a:spcPct val="100000"/>
              </a:lnSpc>
              <a:spcBef>
                <a:spcPts val="575"/>
              </a:spcBef>
            </a:pPr>
            <a:r>
              <a:rPr sz="2150" b="1" spc="20" dirty="0">
                <a:latin typeface="Calibri"/>
                <a:cs typeface="Calibri"/>
              </a:rPr>
              <a:t>type</a:t>
            </a:r>
            <a:r>
              <a:rPr sz="2150" b="1" spc="-20" dirty="0">
                <a:latin typeface="Calibri"/>
                <a:cs typeface="Calibri"/>
              </a:rPr>
              <a:t> </a:t>
            </a:r>
            <a:r>
              <a:rPr sz="2150" i="1" spc="15" dirty="0">
                <a:latin typeface="Calibri"/>
                <a:cs typeface="Calibri"/>
              </a:rPr>
              <a:t>customer</a:t>
            </a:r>
            <a:r>
              <a:rPr sz="2150" i="1" spc="30" dirty="0">
                <a:latin typeface="Calibri"/>
                <a:cs typeface="Calibri"/>
              </a:rPr>
              <a:t> </a:t>
            </a:r>
            <a:r>
              <a:rPr sz="2150" spc="10" dirty="0">
                <a:latin typeface="Calibri"/>
                <a:cs typeface="Calibri"/>
              </a:rPr>
              <a:t>=</a:t>
            </a:r>
            <a:r>
              <a:rPr sz="2150" spc="-5" dirty="0">
                <a:latin typeface="Calibri"/>
                <a:cs typeface="Calibri"/>
              </a:rPr>
              <a:t> </a:t>
            </a:r>
            <a:r>
              <a:rPr sz="2150" b="1" spc="5" dirty="0">
                <a:latin typeface="Calibri"/>
                <a:cs typeface="Calibri"/>
              </a:rPr>
              <a:t>record</a:t>
            </a:r>
            <a:endParaRPr sz="2150">
              <a:latin typeface="Calibri"/>
              <a:cs typeface="Calibri"/>
            </a:endParaRPr>
          </a:p>
          <a:p>
            <a:pPr marL="1833880" marR="3495675">
              <a:lnSpc>
                <a:spcPct val="101899"/>
              </a:lnSpc>
              <a:spcBef>
                <a:spcPts val="605"/>
              </a:spcBef>
            </a:pPr>
            <a:r>
              <a:rPr sz="2150" i="1" spc="10" dirty="0">
                <a:latin typeface="Calibri"/>
                <a:cs typeface="Calibri"/>
              </a:rPr>
              <a:t>customer_id</a:t>
            </a:r>
            <a:r>
              <a:rPr sz="2150" i="1" spc="50" dirty="0">
                <a:latin typeface="Calibri"/>
                <a:cs typeface="Calibri"/>
              </a:rPr>
              <a:t> </a:t>
            </a:r>
            <a:r>
              <a:rPr sz="2150" spc="5" dirty="0">
                <a:latin typeface="Calibri"/>
                <a:cs typeface="Calibri"/>
              </a:rPr>
              <a:t>:</a:t>
            </a:r>
            <a:r>
              <a:rPr sz="2150" spc="-25" dirty="0">
                <a:latin typeface="Calibri"/>
                <a:cs typeface="Calibri"/>
              </a:rPr>
              <a:t> </a:t>
            </a:r>
            <a:r>
              <a:rPr sz="2150" spc="5" dirty="0">
                <a:latin typeface="Calibri"/>
                <a:cs typeface="Calibri"/>
              </a:rPr>
              <a:t>string; </a:t>
            </a:r>
            <a:r>
              <a:rPr sz="2150" spc="10" dirty="0">
                <a:latin typeface="Calibri"/>
                <a:cs typeface="Calibri"/>
              </a:rPr>
              <a:t> </a:t>
            </a:r>
            <a:r>
              <a:rPr sz="2150" i="1" spc="10" dirty="0">
                <a:latin typeface="Calibri"/>
                <a:cs typeface="Calibri"/>
              </a:rPr>
              <a:t>customer_name</a:t>
            </a:r>
            <a:r>
              <a:rPr sz="2150" i="1" spc="45" dirty="0">
                <a:latin typeface="Calibri"/>
                <a:cs typeface="Calibri"/>
              </a:rPr>
              <a:t> </a:t>
            </a:r>
            <a:r>
              <a:rPr sz="2150" spc="5" dirty="0">
                <a:latin typeface="Calibri"/>
                <a:cs typeface="Calibri"/>
              </a:rPr>
              <a:t>:</a:t>
            </a:r>
            <a:r>
              <a:rPr sz="2150" spc="30" dirty="0">
                <a:latin typeface="Calibri"/>
                <a:cs typeface="Calibri"/>
              </a:rPr>
              <a:t> </a:t>
            </a:r>
            <a:r>
              <a:rPr sz="2150" spc="5" dirty="0">
                <a:latin typeface="Calibri"/>
                <a:cs typeface="Calibri"/>
              </a:rPr>
              <a:t>string; </a:t>
            </a:r>
            <a:r>
              <a:rPr sz="2150" spc="-470" dirty="0">
                <a:latin typeface="Calibri"/>
                <a:cs typeface="Calibri"/>
              </a:rPr>
              <a:t> </a:t>
            </a:r>
            <a:r>
              <a:rPr sz="2150" i="1" spc="10" dirty="0">
                <a:latin typeface="Calibri"/>
                <a:cs typeface="Calibri"/>
              </a:rPr>
              <a:t>customer</a:t>
            </a:r>
            <a:r>
              <a:rPr sz="2150" spc="10" dirty="0">
                <a:latin typeface="Calibri"/>
                <a:cs typeface="Calibri"/>
              </a:rPr>
              <a:t>_</a:t>
            </a:r>
            <a:r>
              <a:rPr sz="2150" i="1" spc="10" dirty="0">
                <a:latin typeface="Calibri"/>
                <a:cs typeface="Calibri"/>
              </a:rPr>
              <a:t>street </a:t>
            </a:r>
            <a:r>
              <a:rPr sz="2150" spc="5" dirty="0">
                <a:latin typeface="Calibri"/>
                <a:cs typeface="Calibri"/>
              </a:rPr>
              <a:t>: </a:t>
            </a:r>
            <a:r>
              <a:rPr sz="2150" spc="10" dirty="0">
                <a:latin typeface="Calibri"/>
                <a:cs typeface="Calibri"/>
              </a:rPr>
              <a:t>string; </a:t>
            </a:r>
            <a:r>
              <a:rPr sz="2150" spc="-475" dirty="0">
                <a:latin typeface="Calibri"/>
                <a:cs typeface="Calibri"/>
              </a:rPr>
              <a:t> </a:t>
            </a:r>
            <a:r>
              <a:rPr sz="2150" i="1" spc="10" dirty="0">
                <a:latin typeface="Calibri"/>
                <a:cs typeface="Calibri"/>
              </a:rPr>
              <a:t>customer_city</a:t>
            </a:r>
            <a:r>
              <a:rPr sz="2150" i="1" spc="50" dirty="0">
                <a:latin typeface="Calibri"/>
                <a:cs typeface="Calibri"/>
              </a:rPr>
              <a:t> </a:t>
            </a:r>
            <a:r>
              <a:rPr sz="2150" spc="5" dirty="0">
                <a:latin typeface="Calibri"/>
                <a:cs typeface="Calibri"/>
              </a:rPr>
              <a:t>:</a:t>
            </a:r>
            <a:r>
              <a:rPr sz="2150" spc="-25" dirty="0">
                <a:latin typeface="Calibri"/>
                <a:cs typeface="Calibri"/>
              </a:rPr>
              <a:t> </a:t>
            </a:r>
            <a:r>
              <a:rPr sz="2150" spc="10" dirty="0">
                <a:latin typeface="Calibri"/>
                <a:cs typeface="Calibri"/>
              </a:rPr>
              <a:t>string;</a:t>
            </a:r>
            <a:endParaRPr sz="2150">
              <a:latin typeface="Calibri"/>
              <a:cs typeface="Calibri"/>
            </a:endParaRPr>
          </a:p>
          <a:p>
            <a:pPr marL="1557020">
              <a:lnSpc>
                <a:spcPct val="100000"/>
              </a:lnSpc>
              <a:spcBef>
                <a:spcPts val="575"/>
              </a:spcBef>
            </a:pPr>
            <a:r>
              <a:rPr sz="2150" b="1" spc="35" dirty="0">
                <a:latin typeface="Calibri"/>
                <a:cs typeface="Calibri"/>
              </a:rPr>
              <a:t>end</a:t>
            </a:r>
            <a:r>
              <a:rPr sz="2150" spc="35" dirty="0">
                <a:latin typeface="Calibri"/>
                <a:cs typeface="Calibri"/>
              </a:rPr>
              <a:t>;</a:t>
            </a:r>
            <a:endParaRPr sz="2150">
              <a:latin typeface="Calibri"/>
              <a:cs typeface="Calibri"/>
            </a:endParaRPr>
          </a:p>
          <a:p>
            <a:pPr marL="355600" marR="5080" indent="-343535" algn="just">
              <a:lnSpc>
                <a:spcPct val="101899"/>
              </a:lnSpc>
              <a:spcBef>
                <a:spcPts val="595"/>
              </a:spcBef>
              <a:buFont typeface="Arial MT"/>
              <a:buChar char="•"/>
              <a:tabLst>
                <a:tab pos="356235" algn="l"/>
              </a:tabLst>
            </a:pPr>
            <a:r>
              <a:rPr sz="2150" b="1" spc="5" dirty="0">
                <a:solidFill>
                  <a:srgbClr val="1F487C"/>
                </a:solidFill>
                <a:latin typeface="Calibri"/>
                <a:cs typeface="Calibri"/>
              </a:rPr>
              <a:t>External </a:t>
            </a:r>
            <a:r>
              <a:rPr sz="2150" b="1" spc="20" dirty="0">
                <a:solidFill>
                  <a:srgbClr val="1F487C"/>
                </a:solidFill>
                <a:latin typeface="Calibri"/>
                <a:cs typeface="Calibri"/>
              </a:rPr>
              <a:t>Schema/Level: </a:t>
            </a:r>
            <a:r>
              <a:rPr sz="2150" spc="10" dirty="0">
                <a:latin typeface="Calibri"/>
                <a:cs typeface="Calibri"/>
              </a:rPr>
              <a:t>application </a:t>
            </a:r>
            <a:r>
              <a:rPr sz="2150" spc="-5" dirty="0">
                <a:latin typeface="Calibri"/>
                <a:cs typeface="Calibri"/>
              </a:rPr>
              <a:t>programs </a:t>
            </a:r>
            <a:r>
              <a:rPr sz="2150" spc="5" dirty="0">
                <a:latin typeface="Calibri"/>
                <a:cs typeface="Calibri"/>
              </a:rPr>
              <a:t>hide </a:t>
            </a:r>
            <a:r>
              <a:rPr sz="2150" spc="10" dirty="0">
                <a:latin typeface="Calibri"/>
                <a:cs typeface="Calibri"/>
              </a:rPr>
              <a:t>details </a:t>
            </a:r>
            <a:r>
              <a:rPr sz="2150" dirty="0">
                <a:latin typeface="Calibri"/>
                <a:cs typeface="Calibri"/>
              </a:rPr>
              <a:t>of </a:t>
            </a:r>
            <a:r>
              <a:rPr sz="2150" spc="10" dirty="0">
                <a:latin typeface="Calibri"/>
                <a:cs typeface="Calibri"/>
              </a:rPr>
              <a:t>data </a:t>
            </a:r>
            <a:r>
              <a:rPr sz="2150" spc="15" dirty="0">
                <a:latin typeface="Calibri"/>
                <a:cs typeface="Calibri"/>
              </a:rPr>
              <a:t> </a:t>
            </a:r>
            <a:r>
              <a:rPr sz="2150" spc="10" dirty="0">
                <a:latin typeface="Calibri"/>
                <a:cs typeface="Calibri"/>
              </a:rPr>
              <a:t>types.</a:t>
            </a:r>
            <a:r>
              <a:rPr sz="2150" spc="15" dirty="0">
                <a:latin typeface="Calibri"/>
                <a:cs typeface="Calibri"/>
              </a:rPr>
              <a:t> </a:t>
            </a:r>
            <a:r>
              <a:rPr sz="2150" spc="5" dirty="0">
                <a:latin typeface="Calibri"/>
                <a:cs typeface="Calibri"/>
              </a:rPr>
              <a:t>Views</a:t>
            </a:r>
            <a:r>
              <a:rPr sz="2150" spc="10" dirty="0">
                <a:latin typeface="Calibri"/>
                <a:cs typeface="Calibri"/>
              </a:rPr>
              <a:t> </a:t>
            </a:r>
            <a:r>
              <a:rPr sz="2150" dirty="0">
                <a:latin typeface="Calibri"/>
                <a:cs typeface="Calibri"/>
              </a:rPr>
              <a:t>can</a:t>
            </a:r>
            <a:r>
              <a:rPr sz="2150" spc="5" dirty="0">
                <a:latin typeface="Calibri"/>
                <a:cs typeface="Calibri"/>
              </a:rPr>
              <a:t> also</a:t>
            </a:r>
            <a:r>
              <a:rPr sz="2150" spc="10" dirty="0">
                <a:latin typeface="Calibri"/>
                <a:cs typeface="Calibri"/>
              </a:rPr>
              <a:t> </a:t>
            </a:r>
            <a:r>
              <a:rPr sz="2150" spc="5" dirty="0">
                <a:latin typeface="Calibri"/>
                <a:cs typeface="Calibri"/>
              </a:rPr>
              <a:t>hide</a:t>
            </a:r>
            <a:r>
              <a:rPr sz="2150" spc="10" dirty="0">
                <a:latin typeface="Calibri"/>
                <a:cs typeface="Calibri"/>
              </a:rPr>
              <a:t> </a:t>
            </a:r>
            <a:r>
              <a:rPr sz="2150" dirty="0">
                <a:latin typeface="Calibri"/>
                <a:cs typeface="Calibri"/>
              </a:rPr>
              <a:t>information</a:t>
            </a:r>
            <a:r>
              <a:rPr sz="2150" spc="5" dirty="0">
                <a:latin typeface="Calibri"/>
                <a:cs typeface="Calibri"/>
              </a:rPr>
              <a:t> </a:t>
            </a:r>
            <a:r>
              <a:rPr sz="2150" dirty="0">
                <a:latin typeface="Calibri"/>
                <a:cs typeface="Calibri"/>
              </a:rPr>
              <a:t>(such</a:t>
            </a:r>
            <a:r>
              <a:rPr sz="2150" spc="5" dirty="0">
                <a:latin typeface="Calibri"/>
                <a:cs typeface="Calibri"/>
              </a:rPr>
              <a:t> </a:t>
            </a:r>
            <a:r>
              <a:rPr sz="2150" spc="10" dirty="0">
                <a:latin typeface="Calibri"/>
                <a:cs typeface="Calibri"/>
              </a:rPr>
              <a:t>as</a:t>
            </a:r>
            <a:r>
              <a:rPr sz="2150" spc="15" dirty="0">
                <a:latin typeface="Calibri"/>
                <a:cs typeface="Calibri"/>
              </a:rPr>
              <a:t> an  </a:t>
            </a:r>
            <a:r>
              <a:rPr sz="2150" dirty="0">
                <a:latin typeface="Calibri"/>
                <a:cs typeface="Calibri"/>
              </a:rPr>
              <a:t>employee’s </a:t>
            </a:r>
            <a:r>
              <a:rPr sz="2150" spc="5" dirty="0">
                <a:latin typeface="Calibri"/>
                <a:cs typeface="Calibri"/>
              </a:rPr>
              <a:t> salary)</a:t>
            </a:r>
            <a:r>
              <a:rPr sz="2150" spc="55" dirty="0">
                <a:latin typeface="Calibri"/>
                <a:cs typeface="Calibri"/>
              </a:rPr>
              <a:t> </a:t>
            </a:r>
            <a:r>
              <a:rPr sz="2150" spc="-20" dirty="0">
                <a:latin typeface="Calibri"/>
                <a:cs typeface="Calibri"/>
              </a:rPr>
              <a:t>for</a:t>
            </a:r>
            <a:r>
              <a:rPr sz="2150" spc="105" dirty="0">
                <a:latin typeface="Calibri"/>
                <a:cs typeface="Calibri"/>
              </a:rPr>
              <a:t> </a:t>
            </a:r>
            <a:r>
              <a:rPr sz="2150" spc="-5" dirty="0">
                <a:latin typeface="Calibri"/>
                <a:cs typeface="Calibri"/>
              </a:rPr>
              <a:t>security</a:t>
            </a:r>
            <a:r>
              <a:rPr sz="2150" spc="185" dirty="0">
                <a:latin typeface="Calibri"/>
                <a:cs typeface="Calibri"/>
              </a:rPr>
              <a:t> </a:t>
            </a:r>
            <a:r>
              <a:rPr sz="2150" spc="-10" dirty="0">
                <a:latin typeface="Calibri"/>
                <a:cs typeface="Calibri"/>
              </a:rPr>
              <a:t>purposes.</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37</a:t>
            </a:fld>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158239"/>
            <a:ext cx="5627370" cy="35814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000" spc="-10" dirty="0">
                <a:latin typeface="Calibri"/>
                <a:cs typeface="Calibri"/>
              </a:rPr>
              <a:t>Three</a:t>
            </a:r>
            <a:r>
              <a:rPr sz="2000" spc="35" dirty="0">
                <a:latin typeface="Calibri"/>
                <a:cs typeface="Calibri"/>
              </a:rPr>
              <a:t> </a:t>
            </a:r>
            <a:r>
              <a:rPr sz="2000" dirty="0">
                <a:latin typeface="Calibri"/>
                <a:cs typeface="Calibri"/>
              </a:rPr>
              <a:t>Schema</a:t>
            </a:r>
            <a:r>
              <a:rPr sz="2000" spc="5" dirty="0">
                <a:latin typeface="Calibri"/>
                <a:cs typeface="Calibri"/>
              </a:rPr>
              <a:t> </a:t>
            </a:r>
            <a:r>
              <a:rPr sz="2000" spc="-10" dirty="0">
                <a:latin typeface="Calibri"/>
                <a:cs typeface="Calibri"/>
              </a:rPr>
              <a:t>Architecture</a:t>
            </a:r>
            <a:r>
              <a:rPr sz="2000" spc="-35" dirty="0">
                <a:latin typeface="Calibri"/>
                <a:cs typeface="Calibri"/>
              </a:rPr>
              <a:t> </a:t>
            </a:r>
            <a:r>
              <a:rPr sz="2000" spc="-30" dirty="0">
                <a:latin typeface="Calibri"/>
                <a:cs typeface="Calibri"/>
              </a:rPr>
              <a:t>for</a:t>
            </a:r>
            <a:r>
              <a:rPr sz="2000" spc="40" dirty="0">
                <a:latin typeface="Calibri"/>
                <a:cs typeface="Calibri"/>
              </a:rPr>
              <a:t> </a:t>
            </a:r>
            <a:r>
              <a:rPr sz="2000" spc="10" dirty="0">
                <a:latin typeface="Calibri"/>
                <a:cs typeface="Calibri"/>
              </a:rPr>
              <a:t>a</a:t>
            </a:r>
            <a:r>
              <a:rPr sz="2000" dirty="0">
                <a:latin typeface="Calibri"/>
                <a:cs typeface="Calibri"/>
              </a:rPr>
              <a:t> </a:t>
            </a:r>
            <a:r>
              <a:rPr sz="2150" spc="10" dirty="0">
                <a:latin typeface="Calibri"/>
                <a:cs typeface="Calibri"/>
              </a:rPr>
              <a:t>Database </a:t>
            </a:r>
            <a:r>
              <a:rPr sz="2000" dirty="0">
                <a:latin typeface="Calibri"/>
                <a:cs typeface="Calibri"/>
              </a:rPr>
              <a:t>System</a:t>
            </a:r>
            <a:endParaRPr sz="2000">
              <a:latin typeface="Calibri"/>
              <a:cs typeface="Calibri"/>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3171825" y="0"/>
              <a:ext cx="4186301"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3219450" y="0"/>
              <a:ext cx="4091051" cy="890524"/>
            </a:xfrm>
            <a:prstGeom prst="rect">
              <a:avLst/>
            </a:prstGeom>
          </p:spPr>
        </p:pic>
      </p:grpSp>
      <p:sp>
        <p:nvSpPr>
          <p:cNvPr id="9" name="object 9"/>
          <p:cNvSpPr txBox="1">
            <a:spLocks noGrp="1"/>
          </p:cNvSpPr>
          <p:nvPr>
            <p:ph type="title"/>
          </p:nvPr>
        </p:nvSpPr>
        <p:spPr>
          <a:xfrm>
            <a:off x="3483609" y="57785"/>
            <a:ext cx="354901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Levels</a:t>
            </a:r>
            <a:r>
              <a:rPr b="1" spc="-185" dirty="0">
                <a:latin typeface="Calibri"/>
                <a:cs typeface="Calibri"/>
              </a:rPr>
              <a:t> </a:t>
            </a:r>
            <a:r>
              <a:rPr b="1" spc="5" dirty="0">
                <a:latin typeface="Calibri"/>
                <a:cs typeface="Calibri"/>
              </a:rPr>
              <a:t>of</a:t>
            </a:r>
            <a:r>
              <a:rPr b="1" spc="-70" dirty="0">
                <a:latin typeface="Calibri"/>
                <a:cs typeface="Calibri"/>
              </a:rPr>
              <a:t> </a:t>
            </a:r>
            <a:r>
              <a:rPr b="1" dirty="0">
                <a:latin typeface="Calibri"/>
                <a:cs typeface="Calibri"/>
              </a:rPr>
              <a:t>Abstraction</a:t>
            </a:r>
          </a:p>
        </p:txBody>
      </p:sp>
      <p:pic>
        <p:nvPicPr>
          <p:cNvPr id="10" name="object 10"/>
          <p:cNvPicPr/>
          <p:nvPr/>
        </p:nvPicPr>
        <p:blipFill>
          <a:blip r:embed="rId6" cstate="print"/>
          <a:stretch>
            <a:fillRect/>
          </a:stretch>
        </p:blipFill>
        <p:spPr>
          <a:xfrm>
            <a:off x="1322479" y="1734466"/>
            <a:ext cx="6236729" cy="4333349"/>
          </a:xfrm>
          <a:prstGeom prst="rect">
            <a:avLst/>
          </a:prstGeom>
        </p:spPr>
      </p:pic>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38</a:t>
            </a:fld>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419350" y="0"/>
              <a:ext cx="56912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466975" y="0"/>
              <a:ext cx="5596001" cy="890524"/>
            </a:xfrm>
            <a:prstGeom prst="rect">
              <a:avLst/>
            </a:prstGeom>
          </p:spPr>
        </p:pic>
      </p:grpSp>
      <p:sp>
        <p:nvSpPr>
          <p:cNvPr id="7" name="object 7"/>
          <p:cNvSpPr txBox="1">
            <a:spLocks noGrp="1"/>
          </p:cNvSpPr>
          <p:nvPr>
            <p:ph type="title"/>
          </p:nvPr>
        </p:nvSpPr>
        <p:spPr>
          <a:xfrm>
            <a:off x="2730245" y="57785"/>
            <a:ext cx="505460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Example:</a:t>
            </a:r>
            <a:r>
              <a:rPr b="1" spc="-120" dirty="0">
                <a:latin typeface="Calibri"/>
                <a:cs typeface="Calibri"/>
              </a:rPr>
              <a:t> </a:t>
            </a:r>
            <a:r>
              <a:rPr b="1" dirty="0">
                <a:latin typeface="Calibri"/>
                <a:cs typeface="Calibri"/>
              </a:rPr>
              <a:t>University</a:t>
            </a:r>
            <a:r>
              <a:rPr b="1" spc="-150" dirty="0">
                <a:latin typeface="Calibri"/>
                <a:cs typeface="Calibri"/>
              </a:rPr>
              <a:t> </a:t>
            </a:r>
            <a:r>
              <a:rPr b="1" dirty="0">
                <a:latin typeface="Calibri"/>
                <a:cs typeface="Calibri"/>
              </a:rPr>
              <a:t>Database</a:t>
            </a:r>
          </a:p>
        </p:txBody>
      </p:sp>
      <p:sp>
        <p:nvSpPr>
          <p:cNvPr id="8" name="object 8"/>
          <p:cNvSpPr txBox="1"/>
          <p:nvPr/>
        </p:nvSpPr>
        <p:spPr>
          <a:xfrm>
            <a:off x="329565" y="1078584"/>
            <a:ext cx="8548370" cy="4070350"/>
          </a:xfrm>
          <a:prstGeom prst="rect">
            <a:avLst/>
          </a:prstGeom>
        </p:spPr>
        <p:txBody>
          <a:bodyPr vert="horz" wrap="square" lIns="0" tIns="94615" rIns="0" bIns="0" rtlCol="0">
            <a:spAutoFit/>
          </a:bodyPr>
          <a:lstStyle/>
          <a:p>
            <a:pPr marL="288925" indent="-276860">
              <a:lnSpc>
                <a:spcPct val="100000"/>
              </a:lnSpc>
              <a:spcBef>
                <a:spcPts val="745"/>
              </a:spcBef>
              <a:buClr>
                <a:srgbClr val="9BBA58"/>
              </a:buClr>
              <a:buFont typeface="Segoe UI Symbol"/>
              <a:buChar char="⚫"/>
              <a:tabLst>
                <a:tab pos="289560" algn="l"/>
              </a:tabLst>
            </a:pPr>
            <a:r>
              <a:rPr sz="2150" b="1" dirty="0">
                <a:solidFill>
                  <a:srgbClr val="92D050"/>
                </a:solidFill>
                <a:latin typeface="Calibri"/>
                <a:cs typeface="Calibri"/>
              </a:rPr>
              <a:t>Physical</a:t>
            </a:r>
            <a:r>
              <a:rPr sz="2150" b="1" spc="65" dirty="0">
                <a:solidFill>
                  <a:srgbClr val="92D050"/>
                </a:solidFill>
                <a:latin typeface="Calibri"/>
                <a:cs typeface="Calibri"/>
              </a:rPr>
              <a:t> </a:t>
            </a:r>
            <a:r>
              <a:rPr sz="2150" b="1" spc="25" dirty="0">
                <a:solidFill>
                  <a:srgbClr val="92D050"/>
                </a:solidFill>
                <a:latin typeface="Calibri"/>
                <a:cs typeface="Calibri"/>
              </a:rPr>
              <a:t>schema:</a:t>
            </a:r>
            <a:endParaRPr sz="2150">
              <a:latin typeface="Calibri"/>
              <a:cs typeface="Calibri"/>
            </a:endParaRPr>
          </a:p>
          <a:p>
            <a:pPr marL="651510" lvl="1" indent="-247650">
              <a:lnSpc>
                <a:spcPct val="100000"/>
              </a:lnSpc>
              <a:spcBef>
                <a:spcPts val="650"/>
              </a:spcBef>
              <a:buSzPct val="76744"/>
              <a:buFont typeface="Segoe UI Symbol"/>
              <a:buChar char="⚫"/>
              <a:tabLst>
                <a:tab pos="650875" algn="l"/>
                <a:tab pos="651510" algn="l"/>
              </a:tabLst>
            </a:pPr>
            <a:r>
              <a:rPr sz="2150" dirty="0">
                <a:latin typeface="Calibri"/>
                <a:cs typeface="Calibri"/>
              </a:rPr>
              <a:t>Relations</a:t>
            </a:r>
            <a:r>
              <a:rPr sz="2150" spc="95" dirty="0">
                <a:latin typeface="Calibri"/>
                <a:cs typeface="Calibri"/>
              </a:rPr>
              <a:t> </a:t>
            </a:r>
            <a:r>
              <a:rPr sz="2150" spc="-5" dirty="0">
                <a:latin typeface="Calibri"/>
                <a:cs typeface="Calibri"/>
              </a:rPr>
              <a:t>stored</a:t>
            </a:r>
            <a:r>
              <a:rPr sz="2150" spc="100" dirty="0">
                <a:latin typeface="Calibri"/>
                <a:cs typeface="Calibri"/>
              </a:rPr>
              <a:t> </a:t>
            </a:r>
            <a:r>
              <a:rPr sz="2150" spc="10" dirty="0">
                <a:latin typeface="Calibri"/>
                <a:cs typeface="Calibri"/>
              </a:rPr>
              <a:t>as</a:t>
            </a:r>
            <a:r>
              <a:rPr sz="2150" spc="15" dirty="0">
                <a:latin typeface="Calibri"/>
                <a:cs typeface="Calibri"/>
              </a:rPr>
              <a:t> </a:t>
            </a:r>
            <a:r>
              <a:rPr sz="2150" spc="-10" dirty="0">
                <a:latin typeface="Calibri"/>
                <a:cs typeface="Calibri"/>
              </a:rPr>
              <a:t>unordered</a:t>
            </a:r>
            <a:r>
              <a:rPr sz="2150" spc="180" dirty="0">
                <a:latin typeface="Calibri"/>
                <a:cs typeface="Calibri"/>
              </a:rPr>
              <a:t> </a:t>
            </a:r>
            <a:r>
              <a:rPr sz="2150" spc="5" dirty="0">
                <a:latin typeface="Calibri"/>
                <a:cs typeface="Calibri"/>
              </a:rPr>
              <a:t>files.</a:t>
            </a:r>
            <a:endParaRPr sz="2150">
              <a:latin typeface="Calibri"/>
              <a:cs typeface="Calibri"/>
            </a:endParaRPr>
          </a:p>
          <a:p>
            <a:pPr marL="651510" lvl="1" indent="-247650">
              <a:lnSpc>
                <a:spcPct val="100000"/>
              </a:lnSpc>
              <a:spcBef>
                <a:spcPts val="575"/>
              </a:spcBef>
              <a:buSzPct val="76744"/>
              <a:buFont typeface="Segoe UI Symbol"/>
              <a:buChar char="⚫"/>
              <a:tabLst>
                <a:tab pos="650875" algn="l"/>
                <a:tab pos="651510" algn="l"/>
              </a:tabLst>
            </a:pPr>
            <a:r>
              <a:rPr sz="2150" spc="-10" dirty="0">
                <a:latin typeface="Calibri"/>
                <a:cs typeface="Calibri"/>
              </a:rPr>
              <a:t>Index</a:t>
            </a:r>
            <a:r>
              <a:rPr sz="2150" spc="135" dirty="0">
                <a:latin typeface="Calibri"/>
                <a:cs typeface="Calibri"/>
              </a:rPr>
              <a:t> </a:t>
            </a:r>
            <a:r>
              <a:rPr sz="2150" dirty="0">
                <a:latin typeface="Calibri"/>
                <a:cs typeface="Calibri"/>
              </a:rPr>
              <a:t>on</a:t>
            </a:r>
            <a:r>
              <a:rPr sz="2150" spc="20" dirty="0">
                <a:latin typeface="Calibri"/>
                <a:cs typeface="Calibri"/>
              </a:rPr>
              <a:t> </a:t>
            </a:r>
            <a:r>
              <a:rPr sz="2150" spc="5" dirty="0">
                <a:latin typeface="Calibri"/>
                <a:cs typeface="Calibri"/>
              </a:rPr>
              <a:t>first</a:t>
            </a:r>
            <a:r>
              <a:rPr sz="2150" spc="-20" dirty="0">
                <a:latin typeface="Calibri"/>
                <a:cs typeface="Calibri"/>
              </a:rPr>
              <a:t> </a:t>
            </a:r>
            <a:r>
              <a:rPr sz="2150" dirty="0">
                <a:latin typeface="Calibri"/>
                <a:cs typeface="Calibri"/>
              </a:rPr>
              <a:t>column</a:t>
            </a:r>
            <a:r>
              <a:rPr sz="2150" spc="90" dirty="0">
                <a:latin typeface="Calibri"/>
                <a:cs typeface="Calibri"/>
              </a:rPr>
              <a:t> </a:t>
            </a:r>
            <a:r>
              <a:rPr sz="2150" spc="-5" dirty="0">
                <a:latin typeface="Calibri"/>
                <a:cs typeface="Calibri"/>
              </a:rPr>
              <a:t>of</a:t>
            </a:r>
            <a:r>
              <a:rPr sz="2150" spc="40" dirty="0">
                <a:latin typeface="Calibri"/>
                <a:cs typeface="Calibri"/>
              </a:rPr>
              <a:t> </a:t>
            </a:r>
            <a:r>
              <a:rPr sz="2150" dirty="0">
                <a:latin typeface="Calibri"/>
                <a:cs typeface="Calibri"/>
              </a:rPr>
              <a:t>Students.</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b="1" spc="20" dirty="0">
                <a:solidFill>
                  <a:srgbClr val="92D050"/>
                </a:solidFill>
                <a:latin typeface="Calibri"/>
                <a:cs typeface="Calibri"/>
              </a:rPr>
              <a:t>Conceptual</a:t>
            </a:r>
            <a:r>
              <a:rPr sz="2150" b="1" spc="-5" dirty="0">
                <a:solidFill>
                  <a:srgbClr val="92D050"/>
                </a:solidFill>
                <a:latin typeface="Calibri"/>
                <a:cs typeface="Calibri"/>
              </a:rPr>
              <a:t> </a:t>
            </a:r>
            <a:r>
              <a:rPr sz="2150" b="1" spc="20" dirty="0">
                <a:solidFill>
                  <a:srgbClr val="92D050"/>
                </a:solidFill>
                <a:latin typeface="Calibri"/>
                <a:cs typeface="Calibri"/>
              </a:rPr>
              <a:t>schema:</a:t>
            </a:r>
            <a:endParaRPr sz="2150">
              <a:latin typeface="Calibri"/>
              <a:cs typeface="Calibri"/>
            </a:endParaRPr>
          </a:p>
          <a:p>
            <a:pPr marL="718185" lvl="1" indent="-314960">
              <a:lnSpc>
                <a:spcPct val="100000"/>
              </a:lnSpc>
              <a:spcBef>
                <a:spcPts val="575"/>
              </a:spcBef>
              <a:buSzPct val="76744"/>
              <a:buFont typeface="Segoe UI Symbol"/>
              <a:buChar char="⚫"/>
              <a:tabLst>
                <a:tab pos="718185" algn="l"/>
                <a:tab pos="718820" algn="l"/>
              </a:tabLst>
            </a:pPr>
            <a:r>
              <a:rPr sz="2150" i="1" spc="10" dirty="0">
                <a:latin typeface="Calibri"/>
                <a:cs typeface="Calibri"/>
              </a:rPr>
              <a:t>Students(sid:</a:t>
            </a:r>
            <a:r>
              <a:rPr sz="2150" i="1" spc="-15" dirty="0">
                <a:latin typeface="Calibri"/>
                <a:cs typeface="Calibri"/>
              </a:rPr>
              <a:t> </a:t>
            </a:r>
            <a:r>
              <a:rPr sz="2150" i="1" spc="10" dirty="0">
                <a:latin typeface="Calibri"/>
                <a:cs typeface="Calibri"/>
              </a:rPr>
              <a:t>string,</a:t>
            </a:r>
            <a:r>
              <a:rPr sz="2150" i="1" spc="30" dirty="0">
                <a:latin typeface="Calibri"/>
                <a:cs typeface="Calibri"/>
              </a:rPr>
              <a:t> </a:t>
            </a:r>
            <a:r>
              <a:rPr sz="2150" i="1" spc="15" dirty="0">
                <a:latin typeface="Calibri"/>
                <a:cs typeface="Calibri"/>
              </a:rPr>
              <a:t>name:</a:t>
            </a:r>
            <a:r>
              <a:rPr sz="2150" i="1" spc="-15" dirty="0">
                <a:latin typeface="Calibri"/>
                <a:cs typeface="Calibri"/>
              </a:rPr>
              <a:t> </a:t>
            </a:r>
            <a:r>
              <a:rPr sz="2150" i="1" spc="10" dirty="0">
                <a:latin typeface="Calibri"/>
                <a:cs typeface="Calibri"/>
              </a:rPr>
              <a:t>string,</a:t>
            </a:r>
            <a:r>
              <a:rPr sz="2150" i="1" spc="30" dirty="0">
                <a:latin typeface="Calibri"/>
                <a:cs typeface="Calibri"/>
              </a:rPr>
              <a:t> </a:t>
            </a:r>
            <a:r>
              <a:rPr sz="2150" i="1" spc="15" dirty="0">
                <a:latin typeface="Calibri"/>
                <a:cs typeface="Calibri"/>
              </a:rPr>
              <a:t>login:</a:t>
            </a:r>
            <a:r>
              <a:rPr sz="2150" i="1" spc="-15" dirty="0">
                <a:latin typeface="Calibri"/>
                <a:cs typeface="Calibri"/>
              </a:rPr>
              <a:t> </a:t>
            </a:r>
            <a:r>
              <a:rPr sz="2150" i="1" spc="10" dirty="0">
                <a:latin typeface="Calibri"/>
                <a:cs typeface="Calibri"/>
              </a:rPr>
              <a:t>string,</a:t>
            </a:r>
            <a:r>
              <a:rPr sz="2150" i="1" spc="-45" dirty="0">
                <a:latin typeface="Calibri"/>
                <a:cs typeface="Calibri"/>
              </a:rPr>
              <a:t> </a:t>
            </a:r>
            <a:r>
              <a:rPr sz="2150" i="1" spc="10" dirty="0">
                <a:latin typeface="Calibri"/>
                <a:cs typeface="Calibri"/>
              </a:rPr>
              <a:t>age:</a:t>
            </a:r>
            <a:r>
              <a:rPr sz="2150" i="1" spc="65" dirty="0">
                <a:latin typeface="Calibri"/>
                <a:cs typeface="Calibri"/>
              </a:rPr>
              <a:t> </a:t>
            </a:r>
            <a:r>
              <a:rPr sz="2150" i="1" spc="-5" dirty="0">
                <a:latin typeface="Calibri"/>
                <a:cs typeface="Calibri"/>
              </a:rPr>
              <a:t>integer,</a:t>
            </a:r>
            <a:r>
              <a:rPr sz="2150" i="1" spc="-35" dirty="0">
                <a:latin typeface="Calibri"/>
                <a:cs typeface="Calibri"/>
              </a:rPr>
              <a:t> </a:t>
            </a:r>
            <a:r>
              <a:rPr sz="2150" i="1" spc="15" dirty="0">
                <a:latin typeface="Calibri"/>
                <a:cs typeface="Calibri"/>
              </a:rPr>
              <a:t>gpa:real)</a:t>
            </a:r>
            <a:endParaRPr sz="2150">
              <a:latin typeface="Calibri"/>
              <a:cs typeface="Calibri"/>
            </a:endParaRPr>
          </a:p>
          <a:p>
            <a:pPr marL="718185" lvl="1" indent="-314960">
              <a:lnSpc>
                <a:spcPct val="100000"/>
              </a:lnSpc>
              <a:spcBef>
                <a:spcPts val="650"/>
              </a:spcBef>
              <a:buSzPct val="76744"/>
              <a:buFont typeface="Segoe UI Symbol"/>
              <a:buChar char="⚫"/>
              <a:tabLst>
                <a:tab pos="718185" algn="l"/>
                <a:tab pos="718820" algn="l"/>
              </a:tabLst>
            </a:pPr>
            <a:r>
              <a:rPr sz="2150" i="1" spc="10" dirty="0">
                <a:latin typeface="Calibri"/>
                <a:cs typeface="Calibri"/>
              </a:rPr>
              <a:t>Courses(cid:</a:t>
            </a:r>
            <a:r>
              <a:rPr sz="2150" i="1" spc="50" dirty="0">
                <a:latin typeface="Calibri"/>
                <a:cs typeface="Calibri"/>
              </a:rPr>
              <a:t> </a:t>
            </a:r>
            <a:r>
              <a:rPr sz="2150" i="1" spc="15" dirty="0">
                <a:latin typeface="Calibri"/>
                <a:cs typeface="Calibri"/>
              </a:rPr>
              <a:t>string,</a:t>
            </a:r>
            <a:r>
              <a:rPr sz="2150" i="1" spc="-60" dirty="0">
                <a:latin typeface="Calibri"/>
                <a:cs typeface="Calibri"/>
              </a:rPr>
              <a:t> </a:t>
            </a:r>
            <a:r>
              <a:rPr sz="2150" i="1" spc="15" dirty="0">
                <a:latin typeface="Calibri"/>
                <a:cs typeface="Calibri"/>
              </a:rPr>
              <a:t>cname:string, credits:integer)</a:t>
            </a:r>
            <a:endParaRPr sz="2150">
              <a:latin typeface="Calibri"/>
              <a:cs typeface="Calibri"/>
            </a:endParaRPr>
          </a:p>
          <a:p>
            <a:pPr marL="718185" lvl="1" indent="-314960">
              <a:lnSpc>
                <a:spcPct val="100000"/>
              </a:lnSpc>
              <a:spcBef>
                <a:spcPts val="575"/>
              </a:spcBef>
              <a:buSzPct val="76744"/>
              <a:buFont typeface="Segoe UI Symbol"/>
              <a:buChar char="⚫"/>
              <a:tabLst>
                <a:tab pos="718185" algn="l"/>
                <a:tab pos="718820" algn="l"/>
              </a:tabLst>
            </a:pPr>
            <a:r>
              <a:rPr sz="2150" i="1" spc="-5" dirty="0">
                <a:latin typeface="Calibri"/>
                <a:cs typeface="Calibri"/>
              </a:rPr>
              <a:t>E</a:t>
            </a:r>
            <a:r>
              <a:rPr sz="2150" i="1" spc="5" dirty="0">
                <a:latin typeface="Calibri"/>
                <a:cs typeface="Calibri"/>
              </a:rPr>
              <a:t>n</a:t>
            </a:r>
            <a:r>
              <a:rPr sz="2150" i="1" spc="15" dirty="0">
                <a:latin typeface="Calibri"/>
                <a:cs typeface="Calibri"/>
              </a:rPr>
              <a:t>ro</a:t>
            </a:r>
            <a:r>
              <a:rPr sz="2150" i="1" spc="25" dirty="0">
                <a:latin typeface="Calibri"/>
                <a:cs typeface="Calibri"/>
              </a:rPr>
              <a:t>ll</a:t>
            </a:r>
            <a:r>
              <a:rPr sz="2150" i="1" spc="15" dirty="0">
                <a:latin typeface="Calibri"/>
                <a:cs typeface="Calibri"/>
              </a:rPr>
              <a:t>e</a:t>
            </a:r>
            <a:r>
              <a:rPr sz="2150" i="1" spc="5" dirty="0">
                <a:latin typeface="Calibri"/>
                <a:cs typeface="Calibri"/>
              </a:rPr>
              <a:t>d</a:t>
            </a:r>
            <a:r>
              <a:rPr sz="2150" i="1" spc="45" dirty="0">
                <a:latin typeface="Calibri"/>
                <a:cs typeface="Calibri"/>
              </a:rPr>
              <a:t>(</a:t>
            </a:r>
            <a:r>
              <a:rPr sz="2150" i="1" spc="-15" dirty="0">
                <a:latin typeface="Calibri"/>
                <a:cs typeface="Calibri"/>
              </a:rPr>
              <a:t>s</a:t>
            </a:r>
            <a:r>
              <a:rPr sz="2150" i="1" spc="25" dirty="0">
                <a:latin typeface="Calibri"/>
                <a:cs typeface="Calibri"/>
              </a:rPr>
              <a:t>i</a:t>
            </a:r>
            <a:r>
              <a:rPr sz="2150" i="1" spc="5" dirty="0">
                <a:latin typeface="Calibri"/>
                <a:cs typeface="Calibri"/>
              </a:rPr>
              <a:t>d</a:t>
            </a:r>
            <a:r>
              <a:rPr sz="2150" i="1" spc="20" dirty="0">
                <a:latin typeface="Calibri"/>
                <a:cs typeface="Calibri"/>
              </a:rPr>
              <a:t>:</a:t>
            </a:r>
            <a:r>
              <a:rPr sz="2150" i="1" spc="-15" dirty="0">
                <a:latin typeface="Calibri"/>
                <a:cs typeface="Calibri"/>
              </a:rPr>
              <a:t>s</a:t>
            </a:r>
            <a:r>
              <a:rPr sz="2150" i="1" spc="20" dirty="0">
                <a:latin typeface="Calibri"/>
                <a:cs typeface="Calibri"/>
              </a:rPr>
              <a:t>t</a:t>
            </a:r>
            <a:r>
              <a:rPr sz="2150" i="1" spc="5" dirty="0">
                <a:latin typeface="Calibri"/>
                <a:cs typeface="Calibri"/>
              </a:rPr>
              <a:t>r</a:t>
            </a:r>
            <a:r>
              <a:rPr sz="2150" i="1" spc="30" dirty="0">
                <a:latin typeface="Calibri"/>
                <a:cs typeface="Calibri"/>
              </a:rPr>
              <a:t>i</a:t>
            </a:r>
            <a:r>
              <a:rPr sz="2150" i="1" spc="5" dirty="0">
                <a:latin typeface="Calibri"/>
                <a:cs typeface="Calibri"/>
              </a:rPr>
              <a:t>n</a:t>
            </a:r>
            <a:r>
              <a:rPr sz="2150" i="1" spc="35" dirty="0">
                <a:latin typeface="Calibri"/>
                <a:cs typeface="Calibri"/>
              </a:rPr>
              <a:t>g</a:t>
            </a:r>
            <a:r>
              <a:rPr sz="2150" i="1" spc="5" dirty="0">
                <a:latin typeface="Calibri"/>
                <a:cs typeface="Calibri"/>
              </a:rPr>
              <a:t>,</a:t>
            </a:r>
            <a:r>
              <a:rPr sz="2150" i="1" spc="-135" dirty="0">
                <a:latin typeface="Calibri"/>
                <a:cs typeface="Calibri"/>
              </a:rPr>
              <a:t> </a:t>
            </a:r>
            <a:r>
              <a:rPr sz="2150" i="1" spc="10" dirty="0">
                <a:latin typeface="Calibri"/>
                <a:cs typeface="Calibri"/>
              </a:rPr>
              <a:t>c</a:t>
            </a:r>
            <a:r>
              <a:rPr sz="2150" i="1" spc="20" dirty="0">
                <a:latin typeface="Calibri"/>
                <a:cs typeface="Calibri"/>
              </a:rPr>
              <a:t>i</a:t>
            </a:r>
            <a:r>
              <a:rPr sz="2150" i="1" spc="15" dirty="0">
                <a:latin typeface="Calibri"/>
                <a:cs typeface="Calibri"/>
              </a:rPr>
              <a:t>d</a:t>
            </a:r>
            <a:r>
              <a:rPr sz="2150" i="1" spc="20" dirty="0">
                <a:latin typeface="Calibri"/>
                <a:cs typeface="Calibri"/>
              </a:rPr>
              <a:t>:</a:t>
            </a:r>
            <a:r>
              <a:rPr sz="2150" i="1" spc="-10" dirty="0">
                <a:latin typeface="Calibri"/>
                <a:cs typeface="Calibri"/>
              </a:rPr>
              <a:t>s</a:t>
            </a:r>
            <a:r>
              <a:rPr sz="2150" i="1" spc="25" dirty="0">
                <a:latin typeface="Calibri"/>
                <a:cs typeface="Calibri"/>
              </a:rPr>
              <a:t>t</a:t>
            </a:r>
            <a:r>
              <a:rPr sz="2150" i="1" spc="5" dirty="0">
                <a:latin typeface="Calibri"/>
                <a:cs typeface="Calibri"/>
              </a:rPr>
              <a:t>r</a:t>
            </a:r>
            <a:r>
              <a:rPr sz="2150" i="1" spc="30" dirty="0">
                <a:latin typeface="Calibri"/>
                <a:cs typeface="Calibri"/>
              </a:rPr>
              <a:t>i</a:t>
            </a:r>
            <a:r>
              <a:rPr sz="2150" i="1" spc="15" dirty="0">
                <a:latin typeface="Calibri"/>
                <a:cs typeface="Calibri"/>
              </a:rPr>
              <a:t>ng</a:t>
            </a:r>
            <a:r>
              <a:rPr sz="2150" i="1" spc="5" dirty="0">
                <a:latin typeface="Calibri"/>
                <a:cs typeface="Calibri"/>
              </a:rPr>
              <a:t>,</a:t>
            </a:r>
            <a:r>
              <a:rPr sz="2150" i="1" spc="-55" dirty="0">
                <a:latin typeface="Calibri"/>
                <a:cs typeface="Calibri"/>
              </a:rPr>
              <a:t> </a:t>
            </a:r>
            <a:r>
              <a:rPr sz="2150" i="1" spc="15" dirty="0">
                <a:latin typeface="Calibri"/>
                <a:cs typeface="Calibri"/>
              </a:rPr>
              <a:t>g</a:t>
            </a:r>
            <a:r>
              <a:rPr sz="2150" i="1" spc="5" dirty="0">
                <a:latin typeface="Calibri"/>
                <a:cs typeface="Calibri"/>
              </a:rPr>
              <a:t>r</a:t>
            </a:r>
            <a:r>
              <a:rPr sz="2150" i="1" spc="20" dirty="0">
                <a:latin typeface="Calibri"/>
                <a:cs typeface="Calibri"/>
              </a:rPr>
              <a:t>a</a:t>
            </a:r>
            <a:r>
              <a:rPr sz="2150" i="1" spc="15" dirty="0">
                <a:latin typeface="Calibri"/>
                <a:cs typeface="Calibri"/>
              </a:rPr>
              <a:t>de</a:t>
            </a:r>
            <a:r>
              <a:rPr sz="2150" i="1" spc="20" dirty="0">
                <a:latin typeface="Calibri"/>
                <a:cs typeface="Calibri"/>
              </a:rPr>
              <a:t>:</a:t>
            </a:r>
            <a:r>
              <a:rPr sz="2150" i="1" spc="-10" dirty="0">
                <a:latin typeface="Calibri"/>
                <a:cs typeface="Calibri"/>
              </a:rPr>
              <a:t>s</a:t>
            </a:r>
            <a:r>
              <a:rPr sz="2150" i="1" spc="25" dirty="0">
                <a:latin typeface="Calibri"/>
                <a:cs typeface="Calibri"/>
              </a:rPr>
              <a:t>t</a:t>
            </a:r>
            <a:r>
              <a:rPr sz="2150" i="1" spc="5" dirty="0">
                <a:latin typeface="Calibri"/>
                <a:cs typeface="Calibri"/>
              </a:rPr>
              <a:t>r</a:t>
            </a:r>
            <a:r>
              <a:rPr sz="2150" i="1" spc="35" dirty="0">
                <a:latin typeface="Calibri"/>
                <a:cs typeface="Calibri"/>
              </a:rPr>
              <a:t>i</a:t>
            </a:r>
            <a:r>
              <a:rPr sz="2150" i="1" spc="15" dirty="0">
                <a:latin typeface="Calibri"/>
                <a:cs typeface="Calibri"/>
              </a:rPr>
              <a:t>ng</a:t>
            </a:r>
            <a:r>
              <a:rPr sz="2150" i="1" spc="5" dirty="0">
                <a:latin typeface="Calibri"/>
                <a:cs typeface="Calibri"/>
              </a:rPr>
              <a:t>)</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b="1" spc="5" dirty="0">
                <a:solidFill>
                  <a:srgbClr val="92D050"/>
                </a:solidFill>
                <a:latin typeface="Calibri"/>
                <a:cs typeface="Calibri"/>
              </a:rPr>
              <a:t>External</a:t>
            </a:r>
            <a:r>
              <a:rPr sz="2150" b="1" spc="80" dirty="0">
                <a:solidFill>
                  <a:srgbClr val="92D050"/>
                </a:solidFill>
                <a:latin typeface="Calibri"/>
                <a:cs typeface="Calibri"/>
              </a:rPr>
              <a:t> </a:t>
            </a:r>
            <a:r>
              <a:rPr sz="2150" b="1" spc="25" dirty="0">
                <a:solidFill>
                  <a:srgbClr val="92D050"/>
                </a:solidFill>
                <a:latin typeface="Calibri"/>
                <a:cs typeface="Calibri"/>
              </a:rPr>
              <a:t>Schema</a:t>
            </a:r>
            <a:r>
              <a:rPr sz="2150" b="1" dirty="0">
                <a:solidFill>
                  <a:srgbClr val="92D050"/>
                </a:solidFill>
                <a:latin typeface="Calibri"/>
                <a:cs typeface="Calibri"/>
              </a:rPr>
              <a:t> </a:t>
            </a:r>
            <a:r>
              <a:rPr sz="2150" b="1" spc="15" dirty="0">
                <a:solidFill>
                  <a:srgbClr val="92D050"/>
                </a:solidFill>
                <a:latin typeface="Calibri"/>
                <a:cs typeface="Calibri"/>
              </a:rPr>
              <a:t>(View):</a:t>
            </a:r>
            <a:endParaRPr sz="2150">
              <a:latin typeface="Calibri"/>
              <a:cs typeface="Calibri"/>
            </a:endParaRPr>
          </a:p>
          <a:p>
            <a:pPr marL="651510" lvl="1" indent="-247650">
              <a:lnSpc>
                <a:spcPct val="100000"/>
              </a:lnSpc>
              <a:spcBef>
                <a:spcPts val="570"/>
              </a:spcBef>
              <a:buSzPct val="76744"/>
              <a:buFont typeface="Segoe UI Symbol"/>
              <a:buChar char="⚫"/>
              <a:tabLst>
                <a:tab pos="650875" algn="l"/>
                <a:tab pos="651510" algn="l"/>
              </a:tabLst>
            </a:pPr>
            <a:r>
              <a:rPr sz="2150" i="1" spc="15" dirty="0">
                <a:latin typeface="Calibri"/>
                <a:cs typeface="Calibri"/>
              </a:rPr>
              <a:t>View1-</a:t>
            </a:r>
            <a:r>
              <a:rPr sz="2150" i="1" spc="35" dirty="0">
                <a:latin typeface="Calibri"/>
                <a:cs typeface="Calibri"/>
              </a:rPr>
              <a:t> </a:t>
            </a:r>
            <a:r>
              <a:rPr sz="2150" i="1" spc="15" dirty="0">
                <a:latin typeface="Calibri"/>
                <a:cs typeface="Calibri"/>
              </a:rPr>
              <a:t>Course_info(</a:t>
            </a:r>
            <a:r>
              <a:rPr sz="2150" i="1" u="heavy" spc="15" dirty="0">
                <a:uFill>
                  <a:solidFill>
                    <a:srgbClr val="000000"/>
                  </a:solidFill>
                </a:uFill>
                <a:latin typeface="Calibri"/>
                <a:cs typeface="Calibri"/>
              </a:rPr>
              <a:t>cid:string,enrollment:integer</a:t>
            </a:r>
            <a:r>
              <a:rPr sz="2150" i="1" spc="15" dirty="0">
                <a:latin typeface="Calibri"/>
                <a:cs typeface="Calibri"/>
              </a:rPr>
              <a:t>)</a:t>
            </a:r>
            <a:endParaRPr sz="2150">
              <a:latin typeface="Calibri"/>
              <a:cs typeface="Calibri"/>
            </a:endParaRPr>
          </a:p>
          <a:p>
            <a:pPr marL="651510" lvl="1" indent="-247650">
              <a:lnSpc>
                <a:spcPct val="100000"/>
              </a:lnSpc>
              <a:spcBef>
                <a:spcPts val="650"/>
              </a:spcBef>
              <a:buSzPct val="76744"/>
              <a:buFont typeface="Segoe UI Symbol"/>
              <a:buChar char="⚫"/>
              <a:tabLst>
                <a:tab pos="650875" algn="l"/>
                <a:tab pos="651510" algn="l"/>
              </a:tabLst>
            </a:pPr>
            <a:r>
              <a:rPr sz="2150" i="1" spc="15" dirty="0">
                <a:latin typeface="Calibri"/>
                <a:cs typeface="Calibri"/>
              </a:rPr>
              <a:t>View2-studeninfo(</a:t>
            </a:r>
            <a:r>
              <a:rPr sz="2150" i="1" u="heavy" spc="15" dirty="0">
                <a:uFill>
                  <a:solidFill>
                    <a:srgbClr val="000000"/>
                  </a:solidFill>
                </a:uFill>
                <a:latin typeface="Calibri"/>
                <a:cs typeface="Calibri"/>
              </a:rPr>
              <a:t>id:int.</a:t>
            </a:r>
            <a:r>
              <a:rPr sz="2150" i="1" u="heavy" spc="-130" dirty="0">
                <a:uFill>
                  <a:solidFill>
                    <a:srgbClr val="000000"/>
                  </a:solidFill>
                </a:uFill>
                <a:latin typeface="Calibri"/>
                <a:cs typeface="Calibri"/>
              </a:rPr>
              <a:t> </a:t>
            </a:r>
            <a:r>
              <a:rPr sz="2150" i="1" u="heavy" spc="15" dirty="0">
                <a:uFill>
                  <a:solidFill>
                    <a:srgbClr val="000000"/>
                  </a:solidFill>
                </a:uFill>
                <a:latin typeface="Calibri"/>
                <a:cs typeface="Calibri"/>
              </a:rPr>
              <a:t>name:string</a:t>
            </a:r>
            <a:r>
              <a:rPr sz="2150" i="1" spc="15" dirty="0">
                <a:latin typeface="Calibri"/>
                <a:cs typeface="Calibri"/>
              </a:rPr>
              <a:t>)</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39</a:t>
            </a:fld>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600450" y="0"/>
              <a:ext cx="331952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760" algn="ctr">
              <a:lnSpc>
                <a:spcPct val="100000"/>
              </a:lnSpc>
              <a:spcBef>
                <a:spcPts val="130"/>
              </a:spcBef>
            </a:pPr>
            <a:r>
              <a:rPr b="1" spc="5" dirty="0">
                <a:latin typeface="Calibri"/>
                <a:cs typeface="Calibri"/>
              </a:rPr>
              <a:t>Subject</a:t>
            </a:r>
            <a:r>
              <a:rPr b="1" spc="-155" dirty="0">
                <a:latin typeface="Calibri"/>
                <a:cs typeface="Calibri"/>
              </a:rPr>
              <a:t> </a:t>
            </a:r>
            <a:r>
              <a:rPr b="1" spc="-5" dirty="0">
                <a:latin typeface="Calibri"/>
                <a:cs typeface="Calibri"/>
              </a:rPr>
              <a:t>Syllabus</a:t>
            </a:r>
          </a:p>
        </p:txBody>
      </p:sp>
      <p:pic>
        <p:nvPicPr>
          <p:cNvPr id="7" name="object 7"/>
          <p:cNvPicPr/>
          <p:nvPr/>
        </p:nvPicPr>
        <p:blipFill>
          <a:blip r:embed="rId4" cstate="print"/>
          <a:stretch>
            <a:fillRect/>
          </a:stretch>
        </p:blipFill>
        <p:spPr>
          <a:xfrm>
            <a:off x="828675" y="1190625"/>
            <a:ext cx="7629525" cy="4562475"/>
          </a:xfrm>
          <a:prstGeom prst="rect">
            <a:avLst/>
          </a:prstGeom>
        </p:spPr>
      </p:pic>
      <p:pic>
        <p:nvPicPr>
          <p:cNvPr id="8" name="object 8"/>
          <p:cNvPicPr/>
          <p:nvPr/>
        </p:nvPicPr>
        <p:blipFill>
          <a:blip r:embed="rId5" cstate="print"/>
          <a:stretch>
            <a:fillRect/>
          </a:stretch>
        </p:blipFill>
        <p:spPr>
          <a:xfrm>
            <a:off x="0" y="0"/>
            <a:ext cx="1381124" cy="781050"/>
          </a:xfrm>
          <a:prstGeom prst="rect">
            <a:avLst/>
          </a:prstGeom>
        </p:spPr>
      </p:pic>
      <p:sp>
        <p:nvSpPr>
          <p:cNvPr id="10" name="object 10"/>
          <p:cNvSpPr txBox="1"/>
          <p:nvPr/>
        </p:nvSpPr>
        <p:spPr>
          <a:xfrm>
            <a:off x="3352800" y="6472554"/>
            <a:ext cx="1562989"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700979"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object 12"/>
          <p:cNvSpPr txBox="1"/>
          <p:nvPr/>
        </p:nvSpPr>
        <p:spPr>
          <a:xfrm>
            <a:off x="6632753"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4</a:t>
            </a:fld>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276600" y="0"/>
              <a:ext cx="40339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324225" y="0"/>
              <a:ext cx="3938651" cy="890524"/>
            </a:xfrm>
            <a:prstGeom prst="rect">
              <a:avLst/>
            </a:prstGeom>
          </p:spPr>
        </p:pic>
      </p:grpSp>
      <p:sp>
        <p:nvSpPr>
          <p:cNvPr id="7" name="object 7"/>
          <p:cNvSpPr txBox="1">
            <a:spLocks noGrp="1"/>
          </p:cNvSpPr>
          <p:nvPr>
            <p:ph type="title"/>
          </p:nvPr>
        </p:nvSpPr>
        <p:spPr>
          <a:xfrm>
            <a:off x="3588384" y="57785"/>
            <a:ext cx="334073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a:t>
            </a:r>
            <a:r>
              <a:rPr b="1" spc="-100" dirty="0">
                <a:latin typeface="Calibri"/>
                <a:cs typeface="Calibri"/>
              </a:rPr>
              <a:t> </a:t>
            </a:r>
            <a:r>
              <a:rPr b="1" spc="10" dirty="0">
                <a:latin typeface="Calibri"/>
                <a:cs typeface="Calibri"/>
              </a:rPr>
              <a:t>Independence</a:t>
            </a:r>
          </a:p>
        </p:txBody>
      </p:sp>
      <p:pic>
        <p:nvPicPr>
          <p:cNvPr id="8" name="object 8"/>
          <p:cNvPicPr/>
          <p:nvPr/>
        </p:nvPicPr>
        <p:blipFill>
          <a:blip r:embed="rId5" cstate="print"/>
          <a:stretch>
            <a:fillRect/>
          </a:stretch>
        </p:blipFill>
        <p:spPr>
          <a:xfrm>
            <a:off x="777240" y="5338445"/>
            <a:ext cx="361950" cy="371792"/>
          </a:xfrm>
          <a:prstGeom prst="rect">
            <a:avLst/>
          </a:prstGeom>
        </p:spPr>
      </p:pic>
      <p:sp>
        <p:nvSpPr>
          <p:cNvPr id="9" name="object 9"/>
          <p:cNvSpPr txBox="1"/>
          <p:nvPr/>
        </p:nvSpPr>
        <p:spPr>
          <a:xfrm>
            <a:off x="611822" y="1156969"/>
            <a:ext cx="8079105" cy="4554855"/>
          </a:xfrm>
          <a:prstGeom prst="rect">
            <a:avLst/>
          </a:prstGeom>
        </p:spPr>
        <p:txBody>
          <a:bodyPr vert="horz" wrap="square" lIns="0" tIns="5715" rIns="0" bIns="0" rtlCol="0">
            <a:spAutoFit/>
          </a:bodyPr>
          <a:lstStyle/>
          <a:p>
            <a:pPr marL="355600" marR="8890" indent="-343535" algn="just">
              <a:lnSpc>
                <a:spcPct val="103299"/>
              </a:lnSpc>
              <a:spcBef>
                <a:spcPts val="45"/>
              </a:spcBef>
              <a:buFont typeface="Arial MT"/>
              <a:buChar char="•"/>
              <a:tabLst>
                <a:tab pos="356235" algn="l"/>
              </a:tabLst>
            </a:pPr>
            <a:r>
              <a:rPr sz="2150" spc="20" dirty="0">
                <a:latin typeface="Calibri"/>
                <a:cs typeface="Calibri"/>
              </a:rPr>
              <a:t>Data </a:t>
            </a:r>
            <a:r>
              <a:rPr sz="2150" spc="15" dirty="0">
                <a:latin typeface="Calibri"/>
                <a:cs typeface="Calibri"/>
              </a:rPr>
              <a:t>Independence is </a:t>
            </a:r>
            <a:r>
              <a:rPr sz="2150" spc="20" dirty="0">
                <a:latin typeface="Calibri"/>
                <a:cs typeface="Calibri"/>
              </a:rPr>
              <a:t>defined </a:t>
            </a:r>
            <a:r>
              <a:rPr sz="2150" spc="15" dirty="0">
                <a:latin typeface="Calibri"/>
                <a:cs typeface="Calibri"/>
              </a:rPr>
              <a:t>as </a:t>
            </a:r>
            <a:r>
              <a:rPr sz="2150" spc="10" dirty="0">
                <a:latin typeface="Calibri"/>
                <a:cs typeface="Calibri"/>
              </a:rPr>
              <a:t>a </a:t>
            </a:r>
            <a:r>
              <a:rPr sz="2150" spc="5" dirty="0">
                <a:latin typeface="Calibri"/>
                <a:cs typeface="Calibri"/>
              </a:rPr>
              <a:t>property </a:t>
            </a:r>
            <a:r>
              <a:rPr sz="2150" dirty="0">
                <a:latin typeface="Calibri"/>
                <a:cs typeface="Calibri"/>
              </a:rPr>
              <a:t>of </a:t>
            </a:r>
            <a:r>
              <a:rPr sz="2150" spc="40" dirty="0">
                <a:latin typeface="Calibri"/>
                <a:cs typeface="Calibri"/>
              </a:rPr>
              <a:t>DBMS </a:t>
            </a:r>
            <a:r>
              <a:rPr sz="2150" spc="10" dirty="0">
                <a:latin typeface="Calibri"/>
                <a:cs typeface="Calibri"/>
              </a:rPr>
              <a:t>that </a:t>
            </a:r>
            <a:r>
              <a:rPr sz="2150" spc="15" dirty="0">
                <a:latin typeface="Calibri"/>
                <a:cs typeface="Calibri"/>
              </a:rPr>
              <a:t>helps </a:t>
            </a:r>
            <a:r>
              <a:rPr sz="2150" spc="25" dirty="0">
                <a:latin typeface="Calibri"/>
                <a:cs typeface="Calibri"/>
              </a:rPr>
              <a:t>you </a:t>
            </a:r>
            <a:r>
              <a:rPr sz="2150" spc="-475" dirty="0">
                <a:latin typeface="Calibri"/>
                <a:cs typeface="Calibri"/>
              </a:rPr>
              <a:t> </a:t>
            </a:r>
            <a:r>
              <a:rPr sz="2150" spc="20" dirty="0">
                <a:latin typeface="Calibri"/>
                <a:cs typeface="Calibri"/>
              </a:rPr>
              <a:t>to </a:t>
            </a:r>
            <a:r>
              <a:rPr sz="2150" spc="5" dirty="0">
                <a:latin typeface="Calibri"/>
                <a:cs typeface="Calibri"/>
              </a:rPr>
              <a:t>change </a:t>
            </a:r>
            <a:r>
              <a:rPr sz="2150" spc="10" dirty="0">
                <a:latin typeface="Calibri"/>
                <a:cs typeface="Calibri"/>
              </a:rPr>
              <a:t>the </a:t>
            </a:r>
            <a:r>
              <a:rPr sz="2150" spc="5" dirty="0">
                <a:latin typeface="Calibri"/>
                <a:cs typeface="Calibri"/>
              </a:rPr>
              <a:t>Database </a:t>
            </a:r>
            <a:r>
              <a:rPr sz="2150" spc="20" dirty="0">
                <a:latin typeface="Calibri"/>
                <a:cs typeface="Calibri"/>
              </a:rPr>
              <a:t>schema </a:t>
            </a:r>
            <a:r>
              <a:rPr sz="2150" spc="10" dirty="0">
                <a:latin typeface="Calibri"/>
                <a:cs typeface="Calibri"/>
              </a:rPr>
              <a:t>at </a:t>
            </a:r>
            <a:r>
              <a:rPr sz="2150" spc="-5" dirty="0">
                <a:latin typeface="Calibri"/>
                <a:cs typeface="Calibri"/>
              </a:rPr>
              <a:t>one level of </a:t>
            </a:r>
            <a:r>
              <a:rPr sz="2150" spc="10" dirty="0">
                <a:latin typeface="Calibri"/>
                <a:cs typeface="Calibri"/>
              </a:rPr>
              <a:t>a </a:t>
            </a:r>
            <a:r>
              <a:rPr sz="2150" spc="-5" dirty="0">
                <a:latin typeface="Calibri"/>
                <a:cs typeface="Calibri"/>
              </a:rPr>
              <a:t>database system </a:t>
            </a:r>
            <a:r>
              <a:rPr sz="2150" dirty="0">
                <a:latin typeface="Calibri"/>
                <a:cs typeface="Calibri"/>
              </a:rPr>
              <a:t> </a:t>
            </a:r>
            <a:r>
              <a:rPr sz="2150" spc="10" dirty="0">
                <a:latin typeface="Calibri"/>
                <a:cs typeface="Calibri"/>
              </a:rPr>
              <a:t>without</a:t>
            </a:r>
            <a:r>
              <a:rPr sz="2150" spc="60" dirty="0">
                <a:latin typeface="Calibri"/>
                <a:cs typeface="Calibri"/>
              </a:rPr>
              <a:t> </a:t>
            </a:r>
            <a:r>
              <a:rPr sz="2150" dirty="0">
                <a:latin typeface="Calibri"/>
                <a:cs typeface="Calibri"/>
              </a:rPr>
              <a:t>requiring</a:t>
            </a:r>
            <a:r>
              <a:rPr sz="2150" spc="135" dirty="0">
                <a:latin typeface="Calibri"/>
                <a:cs typeface="Calibri"/>
              </a:rPr>
              <a:t> </a:t>
            </a:r>
            <a:r>
              <a:rPr sz="2150" spc="20" dirty="0">
                <a:latin typeface="Calibri"/>
                <a:cs typeface="Calibri"/>
              </a:rPr>
              <a:t>to</a:t>
            </a:r>
            <a:r>
              <a:rPr sz="2150" spc="-60" dirty="0">
                <a:latin typeface="Calibri"/>
                <a:cs typeface="Calibri"/>
              </a:rPr>
              <a:t> </a:t>
            </a:r>
            <a:r>
              <a:rPr sz="2150" spc="5" dirty="0">
                <a:latin typeface="Calibri"/>
                <a:cs typeface="Calibri"/>
              </a:rPr>
              <a:t>change</a:t>
            </a:r>
            <a:r>
              <a:rPr sz="2150" spc="95" dirty="0">
                <a:latin typeface="Calibri"/>
                <a:cs typeface="Calibri"/>
              </a:rPr>
              <a:t> </a:t>
            </a:r>
            <a:r>
              <a:rPr sz="2150" spc="10" dirty="0">
                <a:latin typeface="Calibri"/>
                <a:cs typeface="Calibri"/>
              </a:rPr>
              <a:t>the</a:t>
            </a:r>
            <a:r>
              <a:rPr sz="2150" spc="85" dirty="0">
                <a:latin typeface="Calibri"/>
                <a:cs typeface="Calibri"/>
              </a:rPr>
              <a:t> </a:t>
            </a:r>
            <a:r>
              <a:rPr sz="2150" spc="-10" dirty="0">
                <a:latin typeface="Calibri"/>
                <a:cs typeface="Calibri"/>
              </a:rPr>
              <a:t>schema</a:t>
            </a:r>
            <a:r>
              <a:rPr sz="2150" spc="195" dirty="0">
                <a:latin typeface="Calibri"/>
                <a:cs typeface="Calibri"/>
              </a:rPr>
              <a:t> </a:t>
            </a:r>
            <a:r>
              <a:rPr sz="2150" spc="10" dirty="0">
                <a:latin typeface="Calibri"/>
                <a:cs typeface="Calibri"/>
              </a:rPr>
              <a:t>at</a:t>
            </a:r>
            <a:r>
              <a:rPr sz="2150" spc="-20" dirty="0">
                <a:latin typeface="Calibri"/>
                <a:cs typeface="Calibri"/>
              </a:rPr>
              <a:t> </a:t>
            </a:r>
            <a:r>
              <a:rPr sz="2150" spc="10" dirty="0">
                <a:latin typeface="Calibri"/>
                <a:cs typeface="Calibri"/>
              </a:rPr>
              <a:t>the</a:t>
            </a:r>
            <a:r>
              <a:rPr sz="2150" spc="15" dirty="0">
                <a:latin typeface="Calibri"/>
                <a:cs typeface="Calibri"/>
              </a:rPr>
              <a:t> </a:t>
            </a:r>
            <a:r>
              <a:rPr sz="2150" spc="5" dirty="0">
                <a:latin typeface="Calibri"/>
                <a:cs typeface="Calibri"/>
              </a:rPr>
              <a:t>next</a:t>
            </a:r>
            <a:r>
              <a:rPr sz="2150" spc="60" dirty="0">
                <a:latin typeface="Calibri"/>
                <a:cs typeface="Calibri"/>
              </a:rPr>
              <a:t> </a:t>
            </a:r>
            <a:r>
              <a:rPr sz="2150" spc="5" dirty="0">
                <a:latin typeface="Calibri"/>
                <a:cs typeface="Calibri"/>
              </a:rPr>
              <a:t>higher</a:t>
            </a:r>
            <a:r>
              <a:rPr sz="2150" spc="105" dirty="0">
                <a:latin typeface="Calibri"/>
                <a:cs typeface="Calibri"/>
              </a:rPr>
              <a:t> </a:t>
            </a:r>
            <a:r>
              <a:rPr sz="2150" dirty="0">
                <a:latin typeface="Calibri"/>
                <a:cs typeface="Calibri"/>
              </a:rPr>
              <a:t>level.</a:t>
            </a:r>
            <a:endParaRPr sz="2150">
              <a:latin typeface="Calibri"/>
              <a:cs typeface="Calibri"/>
            </a:endParaRPr>
          </a:p>
          <a:p>
            <a:pPr>
              <a:lnSpc>
                <a:spcPct val="100000"/>
              </a:lnSpc>
              <a:spcBef>
                <a:spcPts val="5"/>
              </a:spcBef>
              <a:buFont typeface="Arial MT"/>
              <a:buChar char="•"/>
            </a:pPr>
            <a:endParaRPr sz="2950">
              <a:latin typeface="Calibri"/>
              <a:cs typeface="Calibri"/>
            </a:endParaRPr>
          </a:p>
          <a:p>
            <a:pPr marL="355600" marR="5080" indent="-343535" algn="just">
              <a:lnSpc>
                <a:spcPct val="104700"/>
              </a:lnSpc>
              <a:buFont typeface="Arial MT"/>
              <a:buChar char="•"/>
              <a:tabLst>
                <a:tab pos="356235" algn="l"/>
              </a:tabLst>
            </a:pPr>
            <a:r>
              <a:rPr sz="2150" spc="20" dirty="0">
                <a:latin typeface="Calibri"/>
                <a:cs typeface="Calibri"/>
              </a:rPr>
              <a:t>Data</a:t>
            </a:r>
            <a:r>
              <a:rPr sz="2150" spc="25" dirty="0">
                <a:latin typeface="Calibri"/>
                <a:cs typeface="Calibri"/>
              </a:rPr>
              <a:t> </a:t>
            </a:r>
            <a:r>
              <a:rPr sz="2150" spc="10" dirty="0">
                <a:latin typeface="Calibri"/>
                <a:cs typeface="Calibri"/>
              </a:rPr>
              <a:t>independence</a:t>
            </a:r>
            <a:r>
              <a:rPr sz="2150" spc="15" dirty="0">
                <a:latin typeface="Calibri"/>
                <a:cs typeface="Calibri"/>
              </a:rPr>
              <a:t> helps</a:t>
            </a:r>
            <a:r>
              <a:rPr sz="2150" spc="20" dirty="0">
                <a:latin typeface="Calibri"/>
                <a:cs typeface="Calibri"/>
              </a:rPr>
              <a:t> </a:t>
            </a:r>
            <a:r>
              <a:rPr sz="2150" dirty="0">
                <a:latin typeface="Calibri"/>
                <a:cs typeface="Calibri"/>
              </a:rPr>
              <a:t>you</a:t>
            </a:r>
            <a:r>
              <a:rPr sz="2150" spc="5" dirty="0">
                <a:latin typeface="Calibri"/>
                <a:cs typeface="Calibri"/>
              </a:rPr>
              <a:t> </a:t>
            </a:r>
            <a:r>
              <a:rPr sz="2150" spc="20" dirty="0">
                <a:latin typeface="Calibri"/>
                <a:cs typeface="Calibri"/>
              </a:rPr>
              <a:t>to</a:t>
            </a:r>
            <a:r>
              <a:rPr sz="2150" spc="25" dirty="0">
                <a:latin typeface="Calibri"/>
                <a:cs typeface="Calibri"/>
              </a:rPr>
              <a:t> </a:t>
            </a:r>
            <a:r>
              <a:rPr sz="2150" spc="-10" dirty="0">
                <a:latin typeface="Calibri"/>
                <a:cs typeface="Calibri"/>
              </a:rPr>
              <a:t>keep</a:t>
            </a:r>
            <a:r>
              <a:rPr sz="2150" spc="-5" dirty="0">
                <a:latin typeface="Calibri"/>
                <a:cs typeface="Calibri"/>
              </a:rPr>
              <a:t> </a:t>
            </a:r>
            <a:r>
              <a:rPr sz="2150" spc="10" dirty="0">
                <a:latin typeface="Calibri"/>
                <a:cs typeface="Calibri"/>
              </a:rPr>
              <a:t>data</a:t>
            </a:r>
            <a:r>
              <a:rPr sz="2150" spc="15" dirty="0">
                <a:latin typeface="Calibri"/>
                <a:cs typeface="Calibri"/>
              </a:rPr>
              <a:t> </a:t>
            </a:r>
            <a:r>
              <a:rPr sz="2150" dirty="0">
                <a:latin typeface="Calibri"/>
                <a:cs typeface="Calibri"/>
              </a:rPr>
              <a:t>separated</a:t>
            </a:r>
            <a:r>
              <a:rPr sz="2150" spc="5" dirty="0">
                <a:latin typeface="Calibri"/>
                <a:cs typeface="Calibri"/>
              </a:rPr>
              <a:t> </a:t>
            </a:r>
            <a:r>
              <a:rPr sz="2150" dirty="0">
                <a:latin typeface="Calibri"/>
                <a:cs typeface="Calibri"/>
              </a:rPr>
              <a:t>from</a:t>
            </a:r>
            <a:r>
              <a:rPr sz="2150" spc="5" dirty="0">
                <a:latin typeface="Calibri"/>
                <a:cs typeface="Calibri"/>
              </a:rPr>
              <a:t> </a:t>
            </a:r>
            <a:r>
              <a:rPr sz="2150" spc="15" dirty="0">
                <a:latin typeface="Calibri"/>
                <a:cs typeface="Calibri"/>
              </a:rPr>
              <a:t>all </a:t>
            </a:r>
            <a:r>
              <a:rPr sz="2150" spc="20" dirty="0">
                <a:latin typeface="Calibri"/>
                <a:cs typeface="Calibri"/>
              </a:rPr>
              <a:t> </a:t>
            </a:r>
            <a:r>
              <a:rPr sz="2150" spc="-5" dirty="0">
                <a:latin typeface="Calibri"/>
                <a:cs typeface="Calibri"/>
              </a:rPr>
              <a:t>programs</a:t>
            </a:r>
            <a:r>
              <a:rPr sz="2150" spc="160" dirty="0">
                <a:latin typeface="Calibri"/>
                <a:cs typeface="Calibri"/>
              </a:rPr>
              <a:t> </a:t>
            </a:r>
            <a:r>
              <a:rPr sz="2150" spc="10" dirty="0">
                <a:latin typeface="Calibri"/>
                <a:cs typeface="Calibri"/>
              </a:rPr>
              <a:t>that</a:t>
            </a:r>
            <a:r>
              <a:rPr sz="2150" spc="-10" dirty="0">
                <a:latin typeface="Calibri"/>
                <a:cs typeface="Calibri"/>
              </a:rPr>
              <a:t> </a:t>
            </a:r>
            <a:r>
              <a:rPr sz="2150" spc="-15" dirty="0">
                <a:latin typeface="Calibri"/>
                <a:cs typeface="Calibri"/>
              </a:rPr>
              <a:t>make</a:t>
            </a:r>
            <a:r>
              <a:rPr sz="2150" spc="85" dirty="0">
                <a:latin typeface="Calibri"/>
                <a:cs typeface="Calibri"/>
              </a:rPr>
              <a:t> </a:t>
            </a:r>
            <a:r>
              <a:rPr sz="2150" spc="-5" dirty="0">
                <a:latin typeface="Calibri"/>
                <a:cs typeface="Calibri"/>
              </a:rPr>
              <a:t>use</a:t>
            </a:r>
            <a:r>
              <a:rPr sz="2150" spc="80" dirty="0">
                <a:latin typeface="Calibri"/>
                <a:cs typeface="Calibri"/>
              </a:rPr>
              <a:t> </a:t>
            </a:r>
            <a:r>
              <a:rPr sz="2150" spc="-5" dirty="0">
                <a:latin typeface="Calibri"/>
                <a:cs typeface="Calibri"/>
              </a:rPr>
              <a:t>of</a:t>
            </a:r>
            <a:r>
              <a:rPr sz="2150" spc="120" dirty="0">
                <a:latin typeface="Calibri"/>
                <a:cs typeface="Calibri"/>
              </a:rPr>
              <a:t> </a:t>
            </a:r>
            <a:r>
              <a:rPr sz="2150" spc="20" dirty="0">
                <a:latin typeface="Calibri"/>
                <a:cs typeface="Calibri"/>
              </a:rPr>
              <a:t>it.</a:t>
            </a:r>
            <a:endParaRPr sz="2150">
              <a:latin typeface="Calibri"/>
              <a:cs typeface="Calibri"/>
            </a:endParaRPr>
          </a:p>
          <a:p>
            <a:pPr>
              <a:lnSpc>
                <a:spcPct val="100000"/>
              </a:lnSpc>
              <a:spcBef>
                <a:spcPts val="10"/>
              </a:spcBef>
              <a:buFont typeface="Arial MT"/>
              <a:buChar char="•"/>
            </a:pPr>
            <a:endParaRPr sz="305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In</a:t>
            </a:r>
            <a:r>
              <a:rPr sz="2150" spc="15" dirty="0">
                <a:latin typeface="Calibri"/>
                <a:cs typeface="Calibri"/>
              </a:rPr>
              <a:t> </a:t>
            </a:r>
            <a:r>
              <a:rPr sz="2150" spc="25" dirty="0">
                <a:latin typeface="Calibri"/>
                <a:cs typeface="Calibri"/>
              </a:rPr>
              <a:t>DBMS</a:t>
            </a:r>
            <a:r>
              <a:rPr sz="2150" spc="20" dirty="0">
                <a:latin typeface="Calibri"/>
                <a:cs typeface="Calibri"/>
              </a:rPr>
              <a:t> </a:t>
            </a:r>
            <a:r>
              <a:rPr sz="2150" dirty="0">
                <a:latin typeface="Calibri"/>
                <a:cs typeface="Calibri"/>
              </a:rPr>
              <a:t>there</a:t>
            </a:r>
            <a:r>
              <a:rPr sz="2150" spc="85" dirty="0">
                <a:latin typeface="Calibri"/>
                <a:cs typeface="Calibri"/>
              </a:rPr>
              <a:t> </a:t>
            </a:r>
            <a:r>
              <a:rPr sz="2150" spc="5" dirty="0">
                <a:latin typeface="Calibri"/>
                <a:cs typeface="Calibri"/>
              </a:rPr>
              <a:t>are</a:t>
            </a:r>
            <a:r>
              <a:rPr sz="2150" spc="85" dirty="0">
                <a:latin typeface="Calibri"/>
                <a:cs typeface="Calibri"/>
              </a:rPr>
              <a:t> </a:t>
            </a:r>
            <a:r>
              <a:rPr sz="2150" spc="25" dirty="0">
                <a:latin typeface="Calibri"/>
                <a:cs typeface="Calibri"/>
              </a:rPr>
              <a:t>two</a:t>
            </a:r>
            <a:r>
              <a:rPr sz="2150" spc="-60" dirty="0">
                <a:latin typeface="Calibri"/>
                <a:cs typeface="Calibri"/>
              </a:rPr>
              <a:t> </a:t>
            </a:r>
            <a:r>
              <a:rPr sz="2150" dirty="0">
                <a:latin typeface="Calibri"/>
                <a:cs typeface="Calibri"/>
              </a:rPr>
              <a:t>types</a:t>
            </a:r>
            <a:r>
              <a:rPr sz="2150" spc="16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data</a:t>
            </a:r>
            <a:r>
              <a:rPr sz="2150" spc="-20" dirty="0">
                <a:latin typeface="Calibri"/>
                <a:cs typeface="Calibri"/>
              </a:rPr>
              <a:t> </a:t>
            </a:r>
            <a:r>
              <a:rPr sz="2150" spc="-10" dirty="0">
                <a:latin typeface="Calibri"/>
                <a:cs typeface="Calibri"/>
              </a:rPr>
              <a:t>independence</a:t>
            </a:r>
            <a:endParaRPr sz="2150">
              <a:latin typeface="Calibri"/>
              <a:cs typeface="Calibri"/>
            </a:endParaRPr>
          </a:p>
          <a:p>
            <a:pPr marL="755650" lvl="1" indent="-285750">
              <a:lnSpc>
                <a:spcPct val="100000"/>
              </a:lnSpc>
              <a:spcBef>
                <a:spcPts val="570"/>
              </a:spcBef>
              <a:buFont typeface="Arial MT"/>
              <a:buChar char="–"/>
              <a:tabLst>
                <a:tab pos="755650" algn="l"/>
                <a:tab pos="756285" algn="l"/>
              </a:tabLst>
            </a:pPr>
            <a:r>
              <a:rPr sz="2150" spc="-5" dirty="0">
                <a:latin typeface="Calibri"/>
                <a:cs typeface="Calibri"/>
              </a:rPr>
              <a:t>Physical</a:t>
            </a:r>
            <a:r>
              <a:rPr sz="2150" spc="105" dirty="0">
                <a:latin typeface="Calibri"/>
                <a:cs typeface="Calibri"/>
              </a:rPr>
              <a:t> </a:t>
            </a:r>
            <a:r>
              <a:rPr sz="2150" spc="10" dirty="0">
                <a:latin typeface="Calibri"/>
                <a:cs typeface="Calibri"/>
              </a:rPr>
              <a:t>data</a:t>
            </a:r>
            <a:r>
              <a:rPr sz="2150" spc="-45" dirty="0">
                <a:latin typeface="Calibri"/>
                <a:cs typeface="Calibri"/>
              </a:rPr>
              <a:t> </a:t>
            </a:r>
            <a:r>
              <a:rPr sz="2150" spc="-5" dirty="0">
                <a:latin typeface="Calibri"/>
                <a:cs typeface="Calibri"/>
              </a:rPr>
              <a:t>independence</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spc="5" dirty="0">
                <a:latin typeface="Calibri"/>
                <a:cs typeface="Calibri"/>
              </a:rPr>
              <a:t>Logical</a:t>
            </a:r>
            <a:r>
              <a:rPr sz="2150" spc="60" dirty="0">
                <a:latin typeface="Calibri"/>
                <a:cs typeface="Calibri"/>
              </a:rPr>
              <a:t> </a:t>
            </a:r>
            <a:r>
              <a:rPr sz="2150" spc="10" dirty="0">
                <a:latin typeface="Calibri"/>
                <a:cs typeface="Calibri"/>
              </a:rPr>
              <a:t>data</a:t>
            </a:r>
            <a:r>
              <a:rPr sz="2150" spc="-35" dirty="0">
                <a:latin typeface="Calibri"/>
                <a:cs typeface="Calibri"/>
              </a:rPr>
              <a:t> </a:t>
            </a:r>
            <a:r>
              <a:rPr sz="2150" spc="-10" dirty="0">
                <a:latin typeface="Calibri"/>
                <a:cs typeface="Calibri"/>
              </a:rPr>
              <a:t>independence.</a:t>
            </a:r>
            <a:endParaRPr sz="2150">
              <a:latin typeface="Calibri"/>
              <a:cs typeface="Calibri"/>
            </a:endParaRPr>
          </a:p>
          <a:p>
            <a:pPr>
              <a:lnSpc>
                <a:spcPct val="100000"/>
              </a:lnSpc>
              <a:spcBef>
                <a:spcPts val="25"/>
              </a:spcBef>
            </a:pPr>
            <a:endParaRPr sz="2850">
              <a:latin typeface="Calibri"/>
              <a:cs typeface="Calibri"/>
            </a:endParaRPr>
          </a:p>
          <a:p>
            <a:pPr marL="412750">
              <a:lnSpc>
                <a:spcPct val="100000"/>
              </a:lnSpc>
            </a:pPr>
            <a:r>
              <a:rPr sz="2150" i="1" spc="15" dirty="0">
                <a:solidFill>
                  <a:srgbClr val="00AFEF"/>
                </a:solidFill>
                <a:latin typeface="Calibri"/>
                <a:cs typeface="Calibri"/>
              </a:rPr>
              <a:t>One</a:t>
            </a:r>
            <a:r>
              <a:rPr sz="2150" i="1" spc="-30" dirty="0">
                <a:solidFill>
                  <a:srgbClr val="00AFEF"/>
                </a:solidFill>
                <a:latin typeface="Calibri"/>
                <a:cs typeface="Calibri"/>
              </a:rPr>
              <a:t> </a:t>
            </a:r>
            <a:r>
              <a:rPr sz="2150" i="1" spc="10" dirty="0">
                <a:solidFill>
                  <a:srgbClr val="00AFEF"/>
                </a:solidFill>
                <a:latin typeface="Calibri"/>
                <a:cs typeface="Calibri"/>
              </a:rPr>
              <a:t>of</a:t>
            </a:r>
            <a:r>
              <a:rPr sz="2150" i="1" spc="40" dirty="0">
                <a:solidFill>
                  <a:srgbClr val="00AFEF"/>
                </a:solidFill>
                <a:latin typeface="Calibri"/>
                <a:cs typeface="Calibri"/>
              </a:rPr>
              <a:t> </a:t>
            </a:r>
            <a:r>
              <a:rPr sz="2150" i="1" spc="20" dirty="0">
                <a:solidFill>
                  <a:srgbClr val="00AFEF"/>
                </a:solidFill>
                <a:latin typeface="Calibri"/>
                <a:cs typeface="Calibri"/>
              </a:rPr>
              <a:t>the</a:t>
            </a:r>
            <a:r>
              <a:rPr sz="2150" i="1" spc="40" dirty="0">
                <a:solidFill>
                  <a:srgbClr val="00AFEF"/>
                </a:solidFill>
                <a:latin typeface="Calibri"/>
                <a:cs typeface="Calibri"/>
              </a:rPr>
              <a:t> </a:t>
            </a:r>
            <a:r>
              <a:rPr sz="2150" i="1" spc="10" dirty="0">
                <a:solidFill>
                  <a:srgbClr val="00AFEF"/>
                </a:solidFill>
                <a:latin typeface="Calibri"/>
                <a:cs typeface="Calibri"/>
              </a:rPr>
              <a:t>most</a:t>
            </a:r>
            <a:r>
              <a:rPr sz="2150" i="1" spc="-15" dirty="0">
                <a:solidFill>
                  <a:srgbClr val="00AFEF"/>
                </a:solidFill>
                <a:latin typeface="Calibri"/>
                <a:cs typeface="Calibri"/>
              </a:rPr>
              <a:t> </a:t>
            </a:r>
            <a:r>
              <a:rPr sz="2150" i="1" spc="20" dirty="0">
                <a:solidFill>
                  <a:srgbClr val="00AFEF"/>
                </a:solidFill>
                <a:latin typeface="Calibri"/>
                <a:cs typeface="Calibri"/>
              </a:rPr>
              <a:t>important</a:t>
            </a:r>
            <a:r>
              <a:rPr sz="2150" i="1" spc="-20" dirty="0">
                <a:solidFill>
                  <a:srgbClr val="00AFEF"/>
                </a:solidFill>
                <a:latin typeface="Calibri"/>
                <a:cs typeface="Calibri"/>
              </a:rPr>
              <a:t> </a:t>
            </a:r>
            <a:r>
              <a:rPr sz="2150" i="1" spc="20" dirty="0">
                <a:solidFill>
                  <a:srgbClr val="00AFEF"/>
                </a:solidFill>
                <a:latin typeface="Calibri"/>
                <a:cs typeface="Calibri"/>
              </a:rPr>
              <a:t>benefits</a:t>
            </a:r>
            <a:r>
              <a:rPr sz="2150" i="1" spc="-60" dirty="0">
                <a:solidFill>
                  <a:srgbClr val="00AFEF"/>
                </a:solidFill>
                <a:latin typeface="Calibri"/>
                <a:cs typeface="Calibri"/>
              </a:rPr>
              <a:t> </a:t>
            </a:r>
            <a:r>
              <a:rPr sz="2150" i="1" spc="10" dirty="0">
                <a:solidFill>
                  <a:srgbClr val="00AFEF"/>
                </a:solidFill>
                <a:latin typeface="Calibri"/>
                <a:cs typeface="Calibri"/>
              </a:rPr>
              <a:t>of</a:t>
            </a:r>
            <a:r>
              <a:rPr sz="2150" i="1" spc="45" dirty="0">
                <a:solidFill>
                  <a:srgbClr val="00AFEF"/>
                </a:solidFill>
                <a:latin typeface="Calibri"/>
                <a:cs typeface="Calibri"/>
              </a:rPr>
              <a:t> </a:t>
            </a:r>
            <a:r>
              <a:rPr sz="2150" i="1" spc="10" dirty="0">
                <a:solidFill>
                  <a:srgbClr val="00AFEF"/>
                </a:solidFill>
                <a:latin typeface="Calibri"/>
                <a:cs typeface="Calibri"/>
              </a:rPr>
              <a:t>using</a:t>
            </a:r>
            <a:r>
              <a:rPr sz="2150" i="1" spc="35" dirty="0">
                <a:solidFill>
                  <a:srgbClr val="00AFEF"/>
                </a:solidFill>
                <a:latin typeface="Calibri"/>
                <a:cs typeface="Calibri"/>
              </a:rPr>
              <a:t> </a:t>
            </a:r>
            <a:r>
              <a:rPr sz="2150" i="1" spc="10" dirty="0">
                <a:solidFill>
                  <a:srgbClr val="00AFEF"/>
                </a:solidFill>
                <a:latin typeface="Calibri"/>
                <a:cs typeface="Calibri"/>
              </a:rPr>
              <a:t>a</a:t>
            </a:r>
            <a:r>
              <a:rPr sz="2150" i="1" spc="-35" dirty="0">
                <a:solidFill>
                  <a:srgbClr val="00AFEF"/>
                </a:solidFill>
                <a:latin typeface="Calibri"/>
                <a:cs typeface="Calibri"/>
              </a:rPr>
              <a:t> </a:t>
            </a:r>
            <a:r>
              <a:rPr sz="2150" i="1" spc="20" dirty="0">
                <a:solidFill>
                  <a:srgbClr val="00AFEF"/>
                </a:solidFill>
                <a:latin typeface="Calibri"/>
                <a:cs typeface="Calibri"/>
              </a:rPr>
              <a:t>DBMS!</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40</a:t>
            </a:fld>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562225" y="0"/>
              <a:ext cx="54721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609850" y="0"/>
              <a:ext cx="5376926" cy="890524"/>
            </a:xfrm>
            <a:prstGeom prst="rect">
              <a:avLst/>
            </a:prstGeom>
          </p:spPr>
        </p:pic>
      </p:grpSp>
      <p:sp>
        <p:nvSpPr>
          <p:cNvPr id="7" name="object 7"/>
          <p:cNvSpPr txBox="1">
            <a:spLocks noGrp="1"/>
          </p:cNvSpPr>
          <p:nvPr>
            <p:ph type="title"/>
          </p:nvPr>
        </p:nvSpPr>
        <p:spPr>
          <a:xfrm>
            <a:off x="2873375" y="57785"/>
            <a:ext cx="476567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Physical</a:t>
            </a:r>
            <a:r>
              <a:rPr b="1" spc="-135" dirty="0">
                <a:latin typeface="Calibri"/>
                <a:cs typeface="Calibri"/>
              </a:rPr>
              <a:t> </a:t>
            </a:r>
            <a:r>
              <a:rPr b="1" spc="5" dirty="0">
                <a:latin typeface="Calibri"/>
                <a:cs typeface="Calibri"/>
              </a:rPr>
              <a:t>Data</a:t>
            </a:r>
            <a:r>
              <a:rPr b="1" spc="-170" dirty="0">
                <a:latin typeface="Calibri"/>
                <a:cs typeface="Calibri"/>
              </a:rPr>
              <a:t> </a:t>
            </a:r>
            <a:r>
              <a:rPr b="1" spc="10" dirty="0">
                <a:latin typeface="Calibri"/>
                <a:cs typeface="Calibri"/>
              </a:rPr>
              <a:t>Independence</a:t>
            </a:r>
          </a:p>
        </p:txBody>
      </p:sp>
      <p:sp>
        <p:nvSpPr>
          <p:cNvPr id="8" name="object 8"/>
          <p:cNvSpPr txBox="1"/>
          <p:nvPr/>
        </p:nvSpPr>
        <p:spPr>
          <a:xfrm>
            <a:off x="611822" y="1156969"/>
            <a:ext cx="8079105" cy="4459605"/>
          </a:xfrm>
          <a:prstGeom prst="rect">
            <a:avLst/>
          </a:prstGeom>
        </p:spPr>
        <p:txBody>
          <a:bodyPr vert="horz" wrap="square" lIns="0" tIns="5715" rIns="0" bIns="0" rtlCol="0">
            <a:spAutoFit/>
          </a:bodyPr>
          <a:lstStyle/>
          <a:p>
            <a:pPr marL="355600" marR="5080" indent="-343535" algn="just">
              <a:lnSpc>
                <a:spcPct val="103299"/>
              </a:lnSpc>
              <a:spcBef>
                <a:spcPts val="45"/>
              </a:spcBef>
              <a:buFont typeface="Arial MT"/>
              <a:buChar char="•"/>
              <a:tabLst>
                <a:tab pos="356235" algn="l"/>
              </a:tabLst>
            </a:pPr>
            <a:r>
              <a:rPr sz="2150" dirty="0">
                <a:latin typeface="Calibri"/>
                <a:cs typeface="Calibri"/>
              </a:rPr>
              <a:t>Physical</a:t>
            </a:r>
            <a:r>
              <a:rPr sz="2150" spc="5" dirty="0">
                <a:latin typeface="Calibri"/>
                <a:cs typeface="Calibri"/>
              </a:rPr>
              <a:t> </a:t>
            </a:r>
            <a:r>
              <a:rPr sz="2150" spc="10" dirty="0">
                <a:latin typeface="Calibri"/>
                <a:cs typeface="Calibri"/>
              </a:rPr>
              <a:t>data</a:t>
            </a:r>
            <a:r>
              <a:rPr sz="2150" spc="15" dirty="0">
                <a:latin typeface="Calibri"/>
                <a:cs typeface="Calibri"/>
              </a:rPr>
              <a:t> </a:t>
            </a:r>
            <a:r>
              <a:rPr sz="2150" spc="10" dirty="0">
                <a:latin typeface="Calibri"/>
                <a:cs typeface="Calibri"/>
              </a:rPr>
              <a:t>independence</a:t>
            </a:r>
            <a:r>
              <a:rPr sz="2150" spc="15" dirty="0">
                <a:latin typeface="Calibri"/>
                <a:cs typeface="Calibri"/>
              </a:rPr>
              <a:t> </a:t>
            </a:r>
            <a:r>
              <a:rPr sz="2150" spc="5" dirty="0">
                <a:latin typeface="Calibri"/>
                <a:cs typeface="Calibri"/>
              </a:rPr>
              <a:t>can</a:t>
            </a:r>
            <a:r>
              <a:rPr sz="2150" spc="10" dirty="0">
                <a:latin typeface="Calibri"/>
                <a:cs typeface="Calibri"/>
              </a:rPr>
              <a:t> </a:t>
            </a:r>
            <a:r>
              <a:rPr sz="2150" spc="40" dirty="0">
                <a:latin typeface="Calibri"/>
                <a:cs typeface="Calibri"/>
              </a:rPr>
              <a:t>be</a:t>
            </a:r>
            <a:r>
              <a:rPr sz="2150" spc="45" dirty="0">
                <a:latin typeface="Calibri"/>
                <a:cs typeface="Calibri"/>
              </a:rPr>
              <a:t> </a:t>
            </a:r>
            <a:r>
              <a:rPr sz="2150" spc="20" dirty="0">
                <a:latin typeface="Calibri"/>
                <a:cs typeface="Calibri"/>
              </a:rPr>
              <a:t>defined</a:t>
            </a:r>
            <a:r>
              <a:rPr sz="2150" spc="25" dirty="0">
                <a:latin typeface="Calibri"/>
                <a:cs typeface="Calibri"/>
              </a:rPr>
              <a:t> </a:t>
            </a:r>
            <a:r>
              <a:rPr sz="2150" spc="15" dirty="0">
                <a:latin typeface="Calibri"/>
                <a:cs typeface="Calibri"/>
              </a:rPr>
              <a:t>as</a:t>
            </a:r>
            <a:r>
              <a:rPr sz="2150" spc="20" dirty="0">
                <a:latin typeface="Calibri"/>
                <a:cs typeface="Calibri"/>
              </a:rPr>
              <a:t> </a:t>
            </a:r>
            <a:r>
              <a:rPr sz="2150" spc="35" dirty="0">
                <a:latin typeface="Calibri"/>
                <a:cs typeface="Calibri"/>
              </a:rPr>
              <a:t>the</a:t>
            </a:r>
            <a:r>
              <a:rPr sz="2150" spc="40" dirty="0">
                <a:latin typeface="Calibri"/>
                <a:cs typeface="Calibri"/>
              </a:rPr>
              <a:t> </a:t>
            </a:r>
            <a:r>
              <a:rPr sz="2150" spc="5" dirty="0">
                <a:latin typeface="Calibri"/>
                <a:cs typeface="Calibri"/>
              </a:rPr>
              <a:t>capacity  </a:t>
            </a:r>
            <a:r>
              <a:rPr sz="2150" spc="30" dirty="0">
                <a:latin typeface="Calibri"/>
                <a:cs typeface="Calibri"/>
              </a:rPr>
              <a:t>to </a:t>
            </a:r>
            <a:r>
              <a:rPr sz="2150" spc="35" dirty="0">
                <a:latin typeface="Calibri"/>
                <a:cs typeface="Calibri"/>
              </a:rPr>
              <a:t> </a:t>
            </a:r>
            <a:r>
              <a:rPr sz="2150" spc="5" dirty="0">
                <a:latin typeface="Calibri"/>
                <a:cs typeface="Calibri"/>
              </a:rPr>
              <a:t>change</a:t>
            </a:r>
            <a:r>
              <a:rPr sz="2150" spc="10" dirty="0">
                <a:latin typeface="Calibri"/>
                <a:cs typeface="Calibri"/>
              </a:rPr>
              <a:t> the</a:t>
            </a:r>
            <a:r>
              <a:rPr sz="2150" spc="15" dirty="0">
                <a:latin typeface="Calibri"/>
                <a:cs typeface="Calibri"/>
              </a:rPr>
              <a:t> </a:t>
            </a:r>
            <a:r>
              <a:rPr sz="2150" spc="5" dirty="0">
                <a:latin typeface="Calibri"/>
                <a:cs typeface="Calibri"/>
              </a:rPr>
              <a:t>internal</a:t>
            </a:r>
            <a:r>
              <a:rPr sz="2150" spc="10" dirty="0">
                <a:latin typeface="Calibri"/>
                <a:cs typeface="Calibri"/>
              </a:rPr>
              <a:t> </a:t>
            </a:r>
            <a:r>
              <a:rPr sz="2150" spc="15" dirty="0">
                <a:latin typeface="Calibri"/>
                <a:cs typeface="Calibri"/>
              </a:rPr>
              <a:t>schema</a:t>
            </a:r>
            <a:r>
              <a:rPr sz="2150" spc="20" dirty="0">
                <a:latin typeface="Calibri"/>
                <a:cs typeface="Calibri"/>
              </a:rPr>
              <a:t> </a:t>
            </a:r>
            <a:r>
              <a:rPr sz="2150" spc="10" dirty="0">
                <a:latin typeface="Calibri"/>
                <a:cs typeface="Calibri"/>
              </a:rPr>
              <a:t>without</a:t>
            </a:r>
            <a:r>
              <a:rPr sz="2150" spc="15" dirty="0">
                <a:latin typeface="Calibri"/>
                <a:cs typeface="Calibri"/>
              </a:rPr>
              <a:t> </a:t>
            </a:r>
            <a:r>
              <a:rPr sz="2150" spc="5" dirty="0">
                <a:latin typeface="Calibri"/>
                <a:cs typeface="Calibri"/>
              </a:rPr>
              <a:t>having</a:t>
            </a:r>
            <a:r>
              <a:rPr sz="2150" spc="10" dirty="0">
                <a:latin typeface="Calibri"/>
                <a:cs typeface="Calibri"/>
              </a:rPr>
              <a:t> </a:t>
            </a:r>
            <a:r>
              <a:rPr sz="2150" spc="20" dirty="0">
                <a:latin typeface="Calibri"/>
                <a:cs typeface="Calibri"/>
              </a:rPr>
              <a:t>to</a:t>
            </a:r>
            <a:r>
              <a:rPr sz="2150" spc="25" dirty="0">
                <a:latin typeface="Calibri"/>
                <a:cs typeface="Calibri"/>
              </a:rPr>
              <a:t> </a:t>
            </a:r>
            <a:r>
              <a:rPr sz="2150" spc="5" dirty="0">
                <a:latin typeface="Calibri"/>
                <a:cs typeface="Calibri"/>
              </a:rPr>
              <a:t>change</a:t>
            </a:r>
            <a:r>
              <a:rPr sz="2150" spc="500" dirty="0">
                <a:latin typeface="Calibri"/>
                <a:cs typeface="Calibri"/>
              </a:rPr>
              <a:t> </a:t>
            </a:r>
            <a:r>
              <a:rPr sz="2150" spc="10" dirty="0">
                <a:latin typeface="Calibri"/>
                <a:cs typeface="Calibri"/>
              </a:rPr>
              <a:t>the </a:t>
            </a:r>
            <a:r>
              <a:rPr sz="2150" spc="15" dirty="0">
                <a:latin typeface="Calibri"/>
                <a:cs typeface="Calibri"/>
              </a:rPr>
              <a:t> </a:t>
            </a:r>
            <a:r>
              <a:rPr sz="2150" spc="-5" dirty="0">
                <a:latin typeface="Calibri"/>
                <a:cs typeface="Calibri"/>
              </a:rPr>
              <a:t>conceptual</a:t>
            </a:r>
            <a:r>
              <a:rPr sz="2150" spc="204" dirty="0">
                <a:latin typeface="Calibri"/>
                <a:cs typeface="Calibri"/>
              </a:rPr>
              <a:t> </a:t>
            </a:r>
            <a:r>
              <a:rPr sz="2150" spc="-5" dirty="0">
                <a:latin typeface="Calibri"/>
                <a:cs typeface="Calibri"/>
              </a:rPr>
              <a:t>schema.</a:t>
            </a:r>
            <a:endParaRPr sz="2150">
              <a:latin typeface="Calibri"/>
              <a:cs typeface="Calibri"/>
            </a:endParaRPr>
          </a:p>
          <a:p>
            <a:pPr>
              <a:lnSpc>
                <a:spcPct val="100000"/>
              </a:lnSpc>
              <a:spcBef>
                <a:spcPts val="40"/>
              </a:spcBef>
              <a:buFont typeface="Arial MT"/>
              <a:buChar char="•"/>
            </a:pPr>
            <a:endParaRPr sz="2950">
              <a:latin typeface="Calibri"/>
              <a:cs typeface="Calibri"/>
            </a:endParaRPr>
          </a:p>
          <a:p>
            <a:pPr marL="355600" marR="8890" indent="-343535" algn="just">
              <a:lnSpc>
                <a:spcPct val="103299"/>
              </a:lnSpc>
              <a:spcBef>
                <a:spcPts val="5"/>
              </a:spcBef>
              <a:buFont typeface="Arial MT"/>
              <a:buChar char="•"/>
              <a:tabLst>
                <a:tab pos="356235" algn="l"/>
              </a:tabLst>
            </a:pPr>
            <a:r>
              <a:rPr sz="2150" spc="-5" dirty="0">
                <a:latin typeface="Calibri"/>
                <a:cs typeface="Calibri"/>
              </a:rPr>
              <a:t>If </a:t>
            </a:r>
            <a:r>
              <a:rPr sz="2150" spc="25" dirty="0">
                <a:latin typeface="Calibri"/>
                <a:cs typeface="Calibri"/>
              </a:rPr>
              <a:t>we </a:t>
            </a:r>
            <a:r>
              <a:rPr sz="2150" dirty="0">
                <a:latin typeface="Calibri"/>
                <a:cs typeface="Calibri"/>
              </a:rPr>
              <a:t>do </a:t>
            </a:r>
            <a:r>
              <a:rPr sz="2150" spc="-20" dirty="0">
                <a:latin typeface="Calibri"/>
                <a:cs typeface="Calibri"/>
              </a:rPr>
              <a:t>any </a:t>
            </a:r>
            <a:r>
              <a:rPr sz="2150" spc="20" dirty="0">
                <a:latin typeface="Calibri"/>
                <a:cs typeface="Calibri"/>
              </a:rPr>
              <a:t>changes in </a:t>
            </a:r>
            <a:r>
              <a:rPr sz="2150" spc="10" dirty="0">
                <a:latin typeface="Calibri"/>
                <a:cs typeface="Calibri"/>
              </a:rPr>
              <a:t>the </a:t>
            </a:r>
            <a:r>
              <a:rPr sz="2150" spc="-5" dirty="0">
                <a:latin typeface="Calibri"/>
                <a:cs typeface="Calibri"/>
              </a:rPr>
              <a:t>storage size of </a:t>
            </a:r>
            <a:r>
              <a:rPr sz="2150" spc="35" dirty="0">
                <a:latin typeface="Calibri"/>
                <a:cs typeface="Calibri"/>
              </a:rPr>
              <a:t>the </a:t>
            </a:r>
            <a:r>
              <a:rPr sz="2150" spc="5" dirty="0">
                <a:latin typeface="Calibri"/>
                <a:cs typeface="Calibri"/>
              </a:rPr>
              <a:t>database</a:t>
            </a:r>
            <a:r>
              <a:rPr sz="2150" spc="10" dirty="0">
                <a:latin typeface="Calibri"/>
                <a:cs typeface="Calibri"/>
              </a:rPr>
              <a:t> </a:t>
            </a:r>
            <a:r>
              <a:rPr sz="2150" spc="-5" dirty="0">
                <a:latin typeface="Calibri"/>
                <a:cs typeface="Calibri"/>
              </a:rPr>
              <a:t>system </a:t>
            </a:r>
            <a:r>
              <a:rPr sz="2150" dirty="0">
                <a:latin typeface="Calibri"/>
                <a:cs typeface="Calibri"/>
              </a:rPr>
              <a:t> </a:t>
            </a:r>
            <a:r>
              <a:rPr sz="2150" spc="-20" dirty="0">
                <a:latin typeface="Calibri"/>
                <a:cs typeface="Calibri"/>
              </a:rPr>
              <a:t>server, </a:t>
            </a:r>
            <a:r>
              <a:rPr sz="2150" spc="20" dirty="0">
                <a:latin typeface="Calibri"/>
                <a:cs typeface="Calibri"/>
              </a:rPr>
              <a:t>then </a:t>
            </a:r>
            <a:r>
              <a:rPr sz="2150" spc="30" dirty="0">
                <a:latin typeface="Calibri"/>
                <a:cs typeface="Calibri"/>
              </a:rPr>
              <a:t>the </a:t>
            </a:r>
            <a:r>
              <a:rPr sz="2150" spc="10" dirty="0">
                <a:latin typeface="Calibri"/>
                <a:cs typeface="Calibri"/>
              </a:rPr>
              <a:t>Conceptual </a:t>
            </a:r>
            <a:r>
              <a:rPr sz="2150" spc="5" dirty="0">
                <a:latin typeface="Calibri"/>
                <a:cs typeface="Calibri"/>
              </a:rPr>
              <a:t>structure </a:t>
            </a:r>
            <a:r>
              <a:rPr sz="2150" spc="-5" dirty="0">
                <a:latin typeface="Calibri"/>
                <a:cs typeface="Calibri"/>
              </a:rPr>
              <a:t>of </a:t>
            </a:r>
            <a:r>
              <a:rPr sz="2150" spc="30" dirty="0">
                <a:latin typeface="Calibri"/>
                <a:cs typeface="Calibri"/>
              </a:rPr>
              <a:t>the </a:t>
            </a:r>
            <a:r>
              <a:rPr sz="2150" spc="15" dirty="0">
                <a:latin typeface="Calibri"/>
                <a:cs typeface="Calibri"/>
              </a:rPr>
              <a:t>database </a:t>
            </a:r>
            <a:r>
              <a:rPr sz="2150" spc="20" dirty="0">
                <a:latin typeface="Calibri"/>
                <a:cs typeface="Calibri"/>
              </a:rPr>
              <a:t>will </a:t>
            </a:r>
            <a:r>
              <a:rPr sz="2150" spc="-5" dirty="0">
                <a:latin typeface="Calibri"/>
                <a:cs typeface="Calibri"/>
              </a:rPr>
              <a:t>not </a:t>
            </a:r>
            <a:r>
              <a:rPr sz="2150" spc="-10" dirty="0">
                <a:latin typeface="Calibri"/>
                <a:cs typeface="Calibri"/>
              </a:rPr>
              <a:t>be </a:t>
            </a:r>
            <a:r>
              <a:rPr sz="2150" spc="-5" dirty="0">
                <a:latin typeface="Calibri"/>
                <a:cs typeface="Calibri"/>
              </a:rPr>
              <a:t> </a:t>
            </a:r>
            <a:r>
              <a:rPr sz="2150" spc="-10" dirty="0">
                <a:latin typeface="Calibri"/>
                <a:cs typeface="Calibri"/>
              </a:rPr>
              <a:t>affected.</a:t>
            </a:r>
            <a:endParaRPr sz="2150">
              <a:latin typeface="Calibri"/>
              <a:cs typeface="Calibri"/>
            </a:endParaRPr>
          </a:p>
          <a:p>
            <a:pPr>
              <a:lnSpc>
                <a:spcPct val="100000"/>
              </a:lnSpc>
              <a:spcBef>
                <a:spcPts val="15"/>
              </a:spcBef>
              <a:buFont typeface="Arial MT"/>
              <a:buChar char="•"/>
            </a:pPr>
            <a:endParaRPr sz="3000">
              <a:latin typeface="Calibri"/>
              <a:cs typeface="Calibri"/>
            </a:endParaRPr>
          </a:p>
          <a:p>
            <a:pPr marL="355600" marR="7620" indent="-343535" algn="just">
              <a:lnSpc>
                <a:spcPct val="101899"/>
              </a:lnSpc>
              <a:buFont typeface="Arial MT"/>
              <a:buChar char="•"/>
              <a:tabLst>
                <a:tab pos="356235" algn="l"/>
              </a:tabLst>
            </a:pPr>
            <a:r>
              <a:rPr sz="2150" dirty="0">
                <a:latin typeface="Calibri"/>
                <a:cs typeface="Calibri"/>
              </a:rPr>
              <a:t>Physical </a:t>
            </a:r>
            <a:r>
              <a:rPr sz="2150" spc="10" dirty="0">
                <a:latin typeface="Calibri"/>
                <a:cs typeface="Calibri"/>
              </a:rPr>
              <a:t>data independence </a:t>
            </a:r>
            <a:r>
              <a:rPr sz="2150" spc="20" dirty="0">
                <a:latin typeface="Calibri"/>
                <a:cs typeface="Calibri"/>
              </a:rPr>
              <a:t>is </a:t>
            </a:r>
            <a:r>
              <a:rPr sz="2150" spc="10" dirty="0">
                <a:latin typeface="Calibri"/>
                <a:cs typeface="Calibri"/>
              </a:rPr>
              <a:t>used </a:t>
            </a:r>
            <a:r>
              <a:rPr sz="2150" spc="20" dirty="0">
                <a:latin typeface="Calibri"/>
                <a:cs typeface="Calibri"/>
              </a:rPr>
              <a:t>to </a:t>
            </a:r>
            <a:r>
              <a:rPr sz="2150" dirty="0">
                <a:latin typeface="Calibri"/>
                <a:cs typeface="Calibri"/>
              </a:rPr>
              <a:t>separate </a:t>
            </a:r>
            <a:r>
              <a:rPr sz="2150" spc="10" dirty="0">
                <a:latin typeface="Calibri"/>
                <a:cs typeface="Calibri"/>
              </a:rPr>
              <a:t>conceptual </a:t>
            </a:r>
            <a:r>
              <a:rPr sz="2150" dirty="0">
                <a:latin typeface="Calibri"/>
                <a:cs typeface="Calibri"/>
              </a:rPr>
              <a:t>levels </a:t>
            </a:r>
            <a:r>
              <a:rPr sz="2150" spc="5" dirty="0">
                <a:latin typeface="Calibri"/>
                <a:cs typeface="Calibri"/>
              </a:rPr>
              <a:t> </a:t>
            </a:r>
            <a:r>
              <a:rPr sz="2150" dirty="0">
                <a:latin typeface="Calibri"/>
                <a:cs typeface="Calibri"/>
              </a:rPr>
              <a:t>from</a:t>
            </a:r>
            <a:r>
              <a:rPr sz="2150" spc="20" dirty="0">
                <a:latin typeface="Calibri"/>
                <a:cs typeface="Calibri"/>
              </a:rPr>
              <a:t> </a:t>
            </a:r>
            <a:r>
              <a:rPr sz="2150" spc="10" dirty="0">
                <a:latin typeface="Calibri"/>
                <a:cs typeface="Calibri"/>
              </a:rPr>
              <a:t>the</a:t>
            </a:r>
            <a:r>
              <a:rPr sz="2150" spc="85" dirty="0">
                <a:latin typeface="Calibri"/>
                <a:cs typeface="Calibri"/>
              </a:rPr>
              <a:t> </a:t>
            </a:r>
            <a:r>
              <a:rPr sz="2150" dirty="0">
                <a:latin typeface="Calibri"/>
                <a:cs typeface="Calibri"/>
              </a:rPr>
              <a:t>internal</a:t>
            </a:r>
            <a:r>
              <a:rPr sz="2150" spc="80" dirty="0">
                <a:latin typeface="Calibri"/>
                <a:cs typeface="Calibri"/>
              </a:rPr>
              <a:t> </a:t>
            </a:r>
            <a:r>
              <a:rPr sz="2150" dirty="0">
                <a:latin typeface="Calibri"/>
                <a:cs typeface="Calibri"/>
              </a:rPr>
              <a:t>levels.</a:t>
            </a:r>
            <a:endParaRPr sz="2150">
              <a:latin typeface="Calibri"/>
              <a:cs typeface="Calibri"/>
            </a:endParaRPr>
          </a:p>
          <a:p>
            <a:pPr>
              <a:lnSpc>
                <a:spcPct val="100000"/>
              </a:lnSpc>
              <a:spcBef>
                <a:spcPts val="15"/>
              </a:spcBef>
              <a:buFont typeface="Arial MT"/>
              <a:buChar char="•"/>
            </a:pPr>
            <a:endParaRPr sz="3100">
              <a:latin typeface="Calibri"/>
              <a:cs typeface="Calibri"/>
            </a:endParaRPr>
          </a:p>
          <a:p>
            <a:pPr marL="355600" indent="-343535">
              <a:lnSpc>
                <a:spcPct val="100000"/>
              </a:lnSpc>
              <a:spcBef>
                <a:spcPts val="5"/>
              </a:spcBef>
              <a:buFont typeface="Arial MT"/>
              <a:buChar char="•"/>
              <a:tabLst>
                <a:tab pos="355600" algn="l"/>
                <a:tab pos="356235" algn="l"/>
              </a:tabLst>
            </a:pPr>
            <a:r>
              <a:rPr sz="2150" spc="-5" dirty="0">
                <a:latin typeface="Calibri"/>
                <a:cs typeface="Calibri"/>
              </a:rPr>
              <a:t>Physical</a:t>
            </a:r>
            <a:r>
              <a:rPr sz="2150" spc="140" dirty="0">
                <a:latin typeface="Calibri"/>
                <a:cs typeface="Calibri"/>
              </a:rPr>
              <a:t> </a:t>
            </a:r>
            <a:r>
              <a:rPr sz="2150" spc="10" dirty="0">
                <a:latin typeface="Calibri"/>
                <a:cs typeface="Calibri"/>
              </a:rPr>
              <a:t>data</a:t>
            </a:r>
            <a:r>
              <a:rPr sz="2150" spc="-25" dirty="0">
                <a:latin typeface="Calibri"/>
                <a:cs typeface="Calibri"/>
              </a:rPr>
              <a:t> </a:t>
            </a:r>
            <a:r>
              <a:rPr sz="2150" spc="-10" dirty="0">
                <a:latin typeface="Calibri"/>
                <a:cs typeface="Calibri"/>
              </a:rPr>
              <a:t>independence</a:t>
            </a:r>
            <a:r>
              <a:rPr sz="2150" spc="310" dirty="0">
                <a:latin typeface="Calibri"/>
                <a:cs typeface="Calibri"/>
              </a:rPr>
              <a:t> </a:t>
            </a:r>
            <a:r>
              <a:rPr sz="2150" spc="-10" dirty="0">
                <a:latin typeface="Calibri"/>
                <a:cs typeface="Calibri"/>
              </a:rPr>
              <a:t>occurs</a:t>
            </a:r>
            <a:r>
              <a:rPr sz="2150" spc="95" dirty="0">
                <a:latin typeface="Calibri"/>
                <a:cs typeface="Calibri"/>
              </a:rPr>
              <a:t> </a:t>
            </a:r>
            <a:r>
              <a:rPr sz="2150" spc="10" dirty="0">
                <a:latin typeface="Calibri"/>
                <a:cs typeface="Calibri"/>
              </a:rPr>
              <a:t>at</a:t>
            </a:r>
            <a:r>
              <a:rPr sz="2150" spc="70"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logical </a:t>
            </a:r>
            <a:r>
              <a:rPr sz="2150" spc="-5" dirty="0">
                <a:latin typeface="Calibri"/>
                <a:cs typeface="Calibri"/>
              </a:rPr>
              <a:t>interface</a:t>
            </a:r>
            <a:r>
              <a:rPr sz="2150" spc="95" dirty="0">
                <a:latin typeface="Calibri"/>
                <a:cs typeface="Calibri"/>
              </a:rPr>
              <a:t> </a:t>
            </a:r>
            <a:r>
              <a:rPr sz="2150" dirty="0">
                <a:latin typeface="Calibri"/>
                <a:cs typeface="Calibri"/>
              </a:rPr>
              <a:t>level.</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41</a:t>
            </a:fld>
            <a:endParaRPr lang="en-I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819275" y="0"/>
              <a:ext cx="69866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866900" y="0"/>
              <a:ext cx="6891401" cy="890524"/>
            </a:xfrm>
            <a:prstGeom prst="rect">
              <a:avLst/>
            </a:prstGeom>
          </p:spPr>
        </p:pic>
      </p:grpSp>
      <p:sp>
        <p:nvSpPr>
          <p:cNvPr id="7" name="object 7"/>
          <p:cNvSpPr txBox="1">
            <a:spLocks noGrp="1"/>
          </p:cNvSpPr>
          <p:nvPr>
            <p:ph type="title"/>
          </p:nvPr>
        </p:nvSpPr>
        <p:spPr>
          <a:xfrm>
            <a:off x="2129535" y="57785"/>
            <a:ext cx="6273165"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P</a:t>
            </a:r>
            <a:r>
              <a:rPr b="1" spc="-60" dirty="0">
                <a:latin typeface="Calibri"/>
                <a:cs typeface="Calibri"/>
              </a:rPr>
              <a:t>h</a:t>
            </a:r>
            <a:r>
              <a:rPr b="1" spc="-20" dirty="0">
                <a:latin typeface="Calibri"/>
                <a:cs typeface="Calibri"/>
              </a:rPr>
              <a:t>y</a:t>
            </a:r>
            <a:r>
              <a:rPr b="1" dirty="0">
                <a:latin typeface="Calibri"/>
                <a:cs typeface="Calibri"/>
              </a:rPr>
              <a:t>s</a:t>
            </a:r>
            <a:r>
              <a:rPr b="1" spc="30" dirty="0">
                <a:latin typeface="Calibri"/>
                <a:cs typeface="Calibri"/>
              </a:rPr>
              <a:t>i</a:t>
            </a:r>
            <a:r>
              <a:rPr b="1" spc="5" dirty="0">
                <a:latin typeface="Calibri"/>
                <a:cs typeface="Calibri"/>
              </a:rPr>
              <a:t>c</a:t>
            </a:r>
            <a:r>
              <a:rPr b="1" spc="-10" dirty="0">
                <a:latin typeface="Calibri"/>
                <a:cs typeface="Calibri"/>
              </a:rPr>
              <a:t>a</a:t>
            </a:r>
            <a:r>
              <a:rPr b="1" spc="5" dirty="0">
                <a:latin typeface="Calibri"/>
                <a:cs typeface="Calibri"/>
              </a:rPr>
              <a:t>l</a:t>
            </a:r>
            <a:r>
              <a:rPr b="1" spc="-100" dirty="0">
                <a:latin typeface="Calibri"/>
                <a:cs typeface="Calibri"/>
              </a:rPr>
              <a:t> </a:t>
            </a:r>
            <a:r>
              <a:rPr b="1" spc="10" dirty="0">
                <a:latin typeface="Calibri"/>
                <a:cs typeface="Calibri"/>
              </a:rPr>
              <a:t>D</a:t>
            </a:r>
            <a:r>
              <a:rPr b="1" spc="-20" dirty="0">
                <a:latin typeface="Calibri"/>
                <a:cs typeface="Calibri"/>
              </a:rPr>
              <a:t>a</a:t>
            </a:r>
            <a:r>
              <a:rPr b="1" spc="10" dirty="0">
                <a:latin typeface="Calibri"/>
                <a:cs typeface="Calibri"/>
              </a:rPr>
              <a:t>ta</a:t>
            </a:r>
            <a:r>
              <a:rPr b="1" spc="-135" dirty="0">
                <a:latin typeface="Calibri"/>
                <a:cs typeface="Calibri"/>
              </a:rPr>
              <a:t> </a:t>
            </a:r>
            <a:r>
              <a:rPr b="1" spc="-35" dirty="0">
                <a:latin typeface="Calibri"/>
                <a:cs typeface="Calibri"/>
              </a:rPr>
              <a:t>I</a:t>
            </a:r>
            <a:r>
              <a:rPr b="1" spc="15" dirty="0">
                <a:latin typeface="Calibri"/>
                <a:cs typeface="Calibri"/>
              </a:rPr>
              <a:t>n</a:t>
            </a:r>
            <a:r>
              <a:rPr b="1" dirty="0">
                <a:latin typeface="Calibri"/>
                <a:cs typeface="Calibri"/>
              </a:rPr>
              <a:t>d</a:t>
            </a:r>
            <a:r>
              <a:rPr b="1" spc="35" dirty="0">
                <a:latin typeface="Calibri"/>
                <a:cs typeface="Calibri"/>
              </a:rPr>
              <a:t>e</a:t>
            </a:r>
            <a:r>
              <a:rPr b="1" spc="15" dirty="0">
                <a:latin typeface="Calibri"/>
                <a:cs typeface="Calibri"/>
              </a:rPr>
              <a:t>p</a:t>
            </a:r>
            <a:r>
              <a:rPr b="1" spc="30" dirty="0">
                <a:latin typeface="Calibri"/>
                <a:cs typeface="Calibri"/>
              </a:rPr>
              <a:t>e</a:t>
            </a:r>
            <a:r>
              <a:rPr b="1" spc="15" dirty="0">
                <a:latin typeface="Calibri"/>
                <a:cs typeface="Calibri"/>
              </a:rPr>
              <a:t>n</a:t>
            </a:r>
            <a:r>
              <a:rPr b="1" dirty="0">
                <a:latin typeface="Calibri"/>
                <a:cs typeface="Calibri"/>
              </a:rPr>
              <a:t>d</a:t>
            </a:r>
            <a:r>
              <a:rPr b="1" spc="35" dirty="0">
                <a:latin typeface="Calibri"/>
                <a:cs typeface="Calibri"/>
              </a:rPr>
              <a:t>e</a:t>
            </a:r>
            <a:r>
              <a:rPr b="1" spc="10" dirty="0">
                <a:latin typeface="Calibri"/>
                <a:cs typeface="Calibri"/>
              </a:rPr>
              <a:t>nce</a:t>
            </a:r>
            <a:r>
              <a:rPr b="1" spc="-180" dirty="0">
                <a:latin typeface="Calibri"/>
                <a:cs typeface="Calibri"/>
              </a:rPr>
              <a:t> </a:t>
            </a:r>
            <a:r>
              <a:rPr b="1" spc="-30" dirty="0">
                <a:latin typeface="Calibri"/>
                <a:cs typeface="Calibri"/>
              </a:rPr>
              <a:t>(</a:t>
            </a:r>
            <a:r>
              <a:rPr b="1" spc="5" dirty="0">
                <a:latin typeface="Calibri"/>
                <a:cs typeface="Calibri"/>
              </a:rPr>
              <a:t>co</a:t>
            </a:r>
            <a:r>
              <a:rPr b="1" spc="-5" dirty="0">
                <a:latin typeface="Calibri"/>
                <a:cs typeface="Calibri"/>
              </a:rPr>
              <a:t>n</a:t>
            </a:r>
            <a:r>
              <a:rPr b="1" spc="10" dirty="0">
                <a:latin typeface="Calibri"/>
                <a:cs typeface="Calibri"/>
              </a:rPr>
              <a:t>td</a:t>
            </a:r>
            <a:r>
              <a:rPr b="1" spc="-35" dirty="0">
                <a:latin typeface="Calibri"/>
                <a:cs typeface="Calibri"/>
              </a:rPr>
              <a:t>..</a:t>
            </a:r>
            <a:r>
              <a:rPr b="1" spc="5" dirty="0">
                <a:latin typeface="Calibri"/>
                <a:cs typeface="Calibri"/>
              </a:rPr>
              <a:t>)</a:t>
            </a:r>
          </a:p>
        </p:txBody>
      </p:sp>
      <p:sp>
        <p:nvSpPr>
          <p:cNvPr id="8" name="object 8"/>
          <p:cNvSpPr txBox="1"/>
          <p:nvPr/>
        </p:nvSpPr>
        <p:spPr>
          <a:xfrm>
            <a:off x="611822" y="1156969"/>
            <a:ext cx="8070215" cy="351536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10" dirty="0">
                <a:latin typeface="Calibri"/>
                <a:cs typeface="Calibri"/>
              </a:rPr>
              <a:t>Due</a:t>
            </a:r>
            <a:r>
              <a:rPr sz="2150" spc="380" dirty="0">
                <a:latin typeface="Calibri"/>
                <a:cs typeface="Calibri"/>
              </a:rPr>
              <a:t> </a:t>
            </a:r>
            <a:r>
              <a:rPr sz="2150" spc="20" dirty="0">
                <a:latin typeface="Calibri"/>
                <a:cs typeface="Calibri"/>
              </a:rPr>
              <a:t>to</a:t>
            </a:r>
            <a:r>
              <a:rPr sz="2150" spc="395" dirty="0">
                <a:latin typeface="Calibri"/>
                <a:cs typeface="Calibri"/>
              </a:rPr>
              <a:t> </a:t>
            </a:r>
            <a:r>
              <a:rPr sz="2150" dirty="0">
                <a:latin typeface="Calibri"/>
                <a:cs typeface="Calibri"/>
              </a:rPr>
              <a:t>Physical</a:t>
            </a:r>
            <a:r>
              <a:rPr sz="2150" spc="440" dirty="0">
                <a:latin typeface="Calibri"/>
                <a:cs typeface="Calibri"/>
              </a:rPr>
              <a:t> </a:t>
            </a:r>
            <a:r>
              <a:rPr sz="2150" spc="15" dirty="0">
                <a:latin typeface="Calibri"/>
                <a:cs typeface="Calibri"/>
              </a:rPr>
              <a:t>independence,</a:t>
            </a:r>
            <a:r>
              <a:rPr sz="2150" spc="395" dirty="0">
                <a:latin typeface="Calibri"/>
                <a:cs typeface="Calibri"/>
              </a:rPr>
              <a:t> </a:t>
            </a:r>
            <a:r>
              <a:rPr sz="2150" spc="5" dirty="0">
                <a:latin typeface="Calibri"/>
                <a:cs typeface="Calibri"/>
              </a:rPr>
              <a:t>any</a:t>
            </a:r>
            <a:r>
              <a:rPr sz="2150" spc="480" dirty="0">
                <a:latin typeface="Calibri"/>
                <a:cs typeface="Calibri"/>
              </a:rPr>
              <a:t> </a:t>
            </a:r>
            <a:r>
              <a:rPr sz="2150" dirty="0">
                <a:latin typeface="Calibri"/>
                <a:cs typeface="Calibri"/>
              </a:rPr>
              <a:t>of</a:t>
            </a:r>
            <a:r>
              <a:rPr sz="2150" spc="430" dirty="0">
                <a:latin typeface="Calibri"/>
                <a:cs typeface="Calibri"/>
              </a:rPr>
              <a:t> </a:t>
            </a:r>
            <a:r>
              <a:rPr sz="2150" spc="10" dirty="0">
                <a:latin typeface="Calibri"/>
                <a:cs typeface="Calibri"/>
              </a:rPr>
              <a:t>the</a:t>
            </a:r>
            <a:r>
              <a:rPr sz="2150" spc="459" dirty="0">
                <a:latin typeface="Calibri"/>
                <a:cs typeface="Calibri"/>
              </a:rPr>
              <a:t> </a:t>
            </a:r>
            <a:r>
              <a:rPr sz="2150" dirty="0">
                <a:latin typeface="Calibri"/>
                <a:cs typeface="Calibri"/>
              </a:rPr>
              <a:t>below</a:t>
            </a:r>
            <a:r>
              <a:rPr sz="2150" spc="509" dirty="0">
                <a:latin typeface="Calibri"/>
                <a:cs typeface="Calibri"/>
              </a:rPr>
              <a:t> </a:t>
            </a:r>
            <a:r>
              <a:rPr sz="2150" spc="5" dirty="0">
                <a:latin typeface="Calibri"/>
                <a:cs typeface="Calibri"/>
              </a:rPr>
              <a:t>change</a:t>
            </a:r>
            <a:r>
              <a:rPr sz="2150" spc="375" dirty="0">
                <a:latin typeface="Calibri"/>
                <a:cs typeface="Calibri"/>
              </a:rPr>
              <a:t> </a:t>
            </a:r>
            <a:r>
              <a:rPr sz="2150" spc="25" dirty="0">
                <a:latin typeface="Calibri"/>
                <a:cs typeface="Calibri"/>
              </a:rPr>
              <a:t>will</a:t>
            </a:r>
            <a:r>
              <a:rPr sz="2150" spc="445" dirty="0">
                <a:latin typeface="Calibri"/>
                <a:cs typeface="Calibri"/>
              </a:rPr>
              <a:t> </a:t>
            </a:r>
            <a:r>
              <a:rPr sz="2150" spc="-5" dirty="0">
                <a:latin typeface="Calibri"/>
                <a:cs typeface="Calibri"/>
              </a:rPr>
              <a:t>not</a:t>
            </a:r>
            <a:endParaRPr sz="2150">
              <a:latin typeface="Calibri"/>
              <a:cs typeface="Calibri"/>
            </a:endParaRPr>
          </a:p>
          <a:p>
            <a:pPr marL="355600">
              <a:lnSpc>
                <a:spcPct val="100000"/>
              </a:lnSpc>
              <a:spcBef>
                <a:spcPts val="125"/>
              </a:spcBef>
            </a:pPr>
            <a:r>
              <a:rPr sz="2150" spc="-10" dirty="0">
                <a:latin typeface="Calibri"/>
                <a:cs typeface="Calibri"/>
              </a:rPr>
              <a:t>affect</a:t>
            </a:r>
            <a:r>
              <a:rPr sz="2150" spc="45" dirty="0">
                <a:latin typeface="Calibri"/>
                <a:cs typeface="Calibri"/>
              </a:rPr>
              <a:t> </a:t>
            </a:r>
            <a:r>
              <a:rPr sz="2150" spc="10" dirty="0">
                <a:latin typeface="Calibri"/>
                <a:cs typeface="Calibri"/>
              </a:rPr>
              <a:t>the</a:t>
            </a:r>
            <a:r>
              <a:rPr sz="2150" spc="65" dirty="0">
                <a:latin typeface="Calibri"/>
                <a:cs typeface="Calibri"/>
              </a:rPr>
              <a:t> </a:t>
            </a:r>
            <a:r>
              <a:rPr sz="2150" spc="-5" dirty="0">
                <a:latin typeface="Calibri"/>
                <a:cs typeface="Calibri"/>
              </a:rPr>
              <a:t>conceptual</a:t>
            </a:r>
            <a:r>
              <a:rPr sz="2150" spc="135" dirty="0">
                <a:latin typeface="Calibri"/>
                <a:cs typeface="Calibri"/>
              </a:rPr>
              <a:t> </a:t>
            </a:r>
            <a:r>
              <a:rPr sz="2150" spc="-45" dirty="0">
                <a:latin typeface="Calibri"/>
                <a:cs typeface="Calibri"/>
              </a:rPr>
              <a:t>layer.</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spc="10" dirty="0">
                <a:latin typeface="Calibri"/>
                <a:cs typeface="Calibri"/>
              </a:rPr>
              <a:t>Using</a:t>
            </a:r>
            <a:r>
              <a:rPr sz="2150" spc="65" dirty="0">
                <a:latin typeface="Calibri"/>
                <a:cs typeface="Calibri"/>
              </a:rPr>
              <a:t> </a:t>
            </a:r>
            <a:r>
              <a:rPr sz="2150" spc="10" dirty="0">
                <a:latin typeface="Calibri"/>
                <a:cs typeface="Calibri"/>
              </a:rPr>
              <a:t>a</a:t>
            </a:r>
            <a:r>
              <a:rPr sz="2150" spc="-30" dirty="0">
                <a:latin typeface="Calibri"/>
                <a:cs typeface="Calibri"/>
              </a:rPr>
              <a:t> </a:t>
            </a:r>
            <a:r>
              <a:rPr sz="2150" spc="-5" dirty="0">
                <a:latin typeface="Calibri"/>
                <a:cs typeface="Calibri"/>
              </a:rPr>
              <a:t>new</a:t>
            </a:r>
            <a:r>
              <a:rPr sz="2150" spc="135" dirty="0">
                <a:latin typeface="Calibri"/>
                <a:cs typeface="Calibri"/>
              </a:rPr>
              <a:t> </a:t>
            </a:r>
            <a:r>
              <a:rPr sz="2150" spc="-5" dirty="0">
                <a:latin typeface="Calibri"/>
                <a:cs typeface="Calibri"/>
              </a:rPr>
              <a:t>storage</a:t>
            </a:r>
            <a:r>
              <a:rPr sz="2150" spc="85" dirty="0">
                <a:latin typeface="Calibri"/>
                <a:cs typeface="Calibri"/>
              </a:rPr>
              <a:t> </a:t>
            </a:r>
            <a:r>
              <a:rPr sz="2150" dirty="0">
                <a:latin typeface="Calibri"/>
                <a:cs typeface="Calibri"/>
              </a:rPr>
              <a:t>device</a:t>
            </a:r>
            <a:r>
              <a:rPr sz="2150" spc="85" dirty="0">
                <a:latin typeface="Calibri"/>
                <a:cs typeface="Calibri"/>
              </a:rPr>
              <a:t> </a:t>
            </a:r>
            <a:r>
              <a:rPr sz="2150" spc="-5" dirty="0">
                <a:latin typeface="Calibri"/>
                <a:cs typeface="Calibri"/>
              </a:rPr>
              <a:t>like</a:t>
            </a:r>
            <a:r>
              <a:rPr sz="2150" spc="15" dirty="0">
                <a:latin typeface="Calibri"/>
                <a:cs typeface="Calibri"/>
              </a:rPr>
              <a:t> </a:t>
            </a:r>
            <a:r>
              <a:rPr sz="2150" spc="5" dirty="0">
                <a:latin typeface="Calibri"/>
                <a:cs typeface="Calibri"/>
              </a:rPr>
              <a:t>Hard</a:t>
            </a:r>
            <a:r>
              <a:rPr sz="2150" spc="15" dirty="0">
                <a:latin typeface="Calibri"/>
                <a:cs typeface="Calibri"/>
              </a:rPr>
              <a:t> </a:t>
            </a:r>
            <a:r>
              <a:rPr sz="2150" spc="10" dirty="0">
                <a:latin typeface="Calibri"/>
                <a:cs typeface="Calibri"/>
              </a:rPr>
              <a:t>Drive </a:t>
            </a:r>
            <a:r>
              <a:rPr sz="2150" spc="-5" dirty="0">
                <a:latin typeface="Calibri"/>
                <a:cs typeface="Calibri"/>
              </a:rPr>
              <a:t>or</a:t>
            </a:r>
            <a:r>
              <a:rPr sz="2150" spc="105" dirty="0">
                <a:latin typeface="Calibri"/>
                <a:cs typeface="Calibri"/>
              </a:rPr>
              <a:t> </a:t>
            </a:r>
            <a:r>
              <a:rPr sz="2150" spc="15" dirty="0">
                <a:latin typeface="Calibri"/>
                <a:cs typeface="Calibri"/>
              </a:rPr>
              <a:t>Magnetic</a:t>
            </a:r>
            <a:r>
              <a:rPr sz="2150" spc="25" dirty="0">
                <a:latin typeface="Calibri"/>
                <a:cs typeface="Calibri"/>
              </a:rPr>
              <a:t> </a:t>
            </a:r>
            <a:r>
              <a:rPr sz="2150" spc="-35" dirty="0">
                <a:latin typeface="Calibri"/>
                <a:cs typeface="Calibri"/>
              </a:rPr>
              <a:t>Tapes</a:t>
            </a:r>
            <a:endParaRPr sz="2150">
              <a:latin typeface="Calibri"/>
              <a:cs typeface="Calibri"/>
            </a:endParaRPr>
          </a:p>
          <a:p>
            <a:pPr marL="755650" lvl="1" indent="-285750">
              <a:lnSpc>
                <a:spcPct val="100000"/>
              </a:lnSpc>
              <a:spcBef>
                <a:spcPts val="570"/>
              </a:spcBef>
              <a:buFont typeface="Arial MT"/>
              <a:buChar char="–"/>
              <a:tabLst>
                <a:tab pos="755650" algn="l"/>
                <a:tab pos="756285" algn="l"/>
              </a:tabLst>
            </a:pPr>
            <a:r>
              <a:rPr sz="2150" spc="10" dirty="0">
                <a:latin typeface="Calibri"/>
                <a:cs typeface="Calibri"/>
              </a:rPr>
              <a:t>Modifying</a:t>
            </a:r>
            <a:r>
              <a:rPr sz="2150" spc="60" dirty="0">
                <a:latin typeface="Calibri"/>
                <a:cs typeface="Calibri"/>
              </a:rPr>
              <a:t> </a:t>
            </a:r>
            <a:r>
              <a:rPr sz="2150" spc="10" dirty="0">
                <a:latin typeface="Calibri"/>
                <a:cs typeface="Calibri"/>
              </a:rPr>
              <a:t>the</a:t>
            </a:r>
            <a:r>
              <a:rPr sz="2150" spc="85" dirty="0">
                <a:latin typeface="Calibri"/>
                <a:cs typeface="Calibri"/>
              </a:rPr>
              <a:t> </a:t>
            </a:r>
            <a:r>
              <a:rPr sz="2150" spc="15" dirty="0">
                <a:latin typeface="Calibri"/>
                <a:cs typeface="Calibri"/>
              </a:rPr>
              <a:t>file </a:t>
            </a:r>
            <a:r>
              <a:rPr sz="2150" dirty="0">
                <a:latin typeface="Calibri"/>
                <a:cs typeface="Calibri"/>
              </a:rPr>
              <a:t>organization</a:t>
            </a:r>
            <a:r>
              <a:rPr sz="2150" spc="15" dirty="0">
                <a:latin typeface="Calibri"/>
                <a:cs typeface="Calibri"/>
              </a:rPr>
              <a:t> </a:t>
            </a:r>
            <a:r>
              <a:rPr sz="2150" dirty="0">
                <a:latin typeface="Calibri"/>
                <a:cs typeface="Calibri"/>
              </a:rPr>
              <a:t>technique</a:t>
            </a:r>
            <a:r>
              <a:rPr sz="2150" spc="175"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the Database</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spc="10" dirty="0">
                <a:latin typeface="Calibri"/>
                <a:cs typeface="Calibri"/>
              </a:rPr>
              <a:t>Switching</a:t>
            </a:r>
            <a:r>
              <a:rPr sz="2150" spc="55" dirty="0">
                <a:latin typeface="Calibri"/>
                <a:cs typeface="Calibri"/>
              </a:rPr>
              <a:t> </a:t>
            </a:r>
            <a:r>
              <a:rPr sz="2150" spc="20" dirty="0">
                <a:latin typeface="Calibri"/>
                <a:cs typeface="Calibri"/>
              </a:rPr>
              <a:t>to</a:t>
            </a:r>
            <a:r>
              <a:rPr sz="2150" spc="-60" dirty="0">
                <a:latin typeface="Calibri"/>
                <a:cs typeface="Calibri"/>
              </a:rPr>
              <a:t> </a:t>
            </a:r>
            <a:r>
              <a:rPr sz="2150" spc="-10" dirty="0">
                <a:latin typeface="Calibri"/>
                <a:cs typeface="Calibri"/>
              </a:rPr>
              <a:t>different</a:t>
            </a:r>
            <a:r>
              <a:rPr sz="2150" spc="130" dirty="0">
                <a:latin typeface="Calibri"/>
                <a:cs typeface="Calibri"/>
              </a:rPr>
              <a:t> </a:t>
            </a:r>
            <a:r>
              <a:rPr sz="2150" spc="10" dirty="0">
                <a:latin typeface="Calibri"/>
                <a:cs typeface="Calibri"/>
              </a:rPr>
              <a:t>data</a:t>
            </a:r>
            <a:r>
              <a:rPr sz="2150" spc="-25" dirty="0">
                <a:latin typeface="Calibri"/>
                <a:cs typeface="Calibri"/>
              </a:rPr>
              <a:t> </a:t>
            </a:r>
            <a:r>
              <a:rPr sz="2150" spc="-5" dirty="0">
                <a:latin typeface="Calibri"/>
                <a:cs typeface="Calibri"/>
              </a:rPr>
              <a:t>structures.</a:t>
            </a:r>
            <a:endParaRPr sz="2150">
              <a:latin typeface="Calibri"/>
              <a:cs typeface="Calibri"/>
            </a:endParaRPr>
          </a:p>
          <a:p>
            <a:pPr marL="755650" lvl="1" indent="-285750">
              <a:lnSpc>
                <a:spcPct val="100000"/>
              </a:lnSpc>
              <a:spcBef>
                <a:spcPts val="650"/>
              </a:spcBef>
              <a:buFont typeface="Arial MT"/>
              <a:buChar char="–"/>
              <a:tabLst>
                <a:tab pos="755650" algn="l"/>
                <a:tab pos="756285" algn="l"/>
              </a:tabLst>
            </a:pPr>
            <a:r>
              <a:rPr sz="2150" spc="5" dirty="0">
                <a:latin typeface="Calibri"/>
                <a:cs typeface="Calibri"/>
              </a:rPr>
              <a:t>Changing</a:t>
            </a:r>
            <a:r>
              <a:rPr sz="2150" spc="12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access</a:t>
            </a:r>
            <a:r>
              <a:rPr sz="2150" spc="160" dirty="0">
                <a:latin typeface="Calibri"/>
                <a:cs typeface="Calibri"/>
              </a:rPr>
              <a:t> </a:t>
            </a:r>
            <a:r>
              <a:rPr sz="2150" spc="-5" dirty="0">
                <a:latin typeface="Calibri"/>
                <a:cs typeface="Calibri"/>
              </a:rPr>
              <a:t>method.</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spc="10" dirty="0">
                <a:latin typeface="Calibri"/>
                <a:cs typeface="Calibri"/>
              </a:rPr>
              <a:t>Modifying</a:t>
            </a:r>
            <a:r>
              <a:rPr sz="2150" spc="25" dirty="0">
                <a:latin typeface="Calibri"/>
                <a:cs typeface="Calibri"/>
              </a:rPr>
              <a:t> </a:t>
            </a:r>
            <a:r>
              <a:rPr sz="2150" spc="-10" dirty="0">
                <a:latin typeface="Calibri"/>
                <a:cs typeface="Calibri"/>
              </a:rPr>
              <a:t>indexes.</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dirty="0">
                <a:latin typeface="Calibri"/>
                <a:cs typeface="Calibri"/>
              </a:rPr>
              <a:t>Changes</a:t>
            </a:r>
            <a:r>
              <a:rPr sz="2150" spc="165" dirty="0">
                <a:latin typeface="Calibri"/>
                <a:cs typeface="Calibri"/>
              </a:rPr>
              <a:t> </a:t>
            </a:r>
            <a:r>
              <a:rPr sz="2150" spc="20" dirty="0">
                <a:latin typeface="Calibri"/>
                <a:cs typeface="Calibri"/>
              </a:rPr>
              <a:t>to</a:t>
            </a:r>
            <a:r>
              <a:rPr sz="2150" spc="-60" dirty="0">
                <a:latin typeface="Calibri"/>
                <a:cs typeface="Calibri"/>
              </a:rPr>
              <a:t> </a:t>
            </a:r>
            <a:r>
              <a:rPr sz="2150" spc="-10" dirty="0">
                <a:latin typeface="Calibri"/>
                <a:cs typeface="Calibri"/>
              </a:rPr>
              <a:t>compression</a:t>
            </a:r>
            <a:r>
              <a:rPr sz="2150" spc="265" dirty="0">
                <a:latin typeface="Calibri"/>
                <a:cs typeface="Calibri"/>
              </a:rPr>
              <a:t> </a:t>
            </a:r>
            <a:r>
              <a:rPr sz="2150" spc="-5" dirty="0">
                <a:latin typeface="Calibri"/>
                <a:cs typeface="Calibri"/>
              </a:rPr>
              <a:t>techniques</a:t>
            </a:r>
            <a:r>
              <a:rPr sz="2150" spc="254" dirty="0">
                <a:latin typeface="Calibri"/>
                <a:cs typeface="Calibri"/>
              </a:rPr>
              <a:t> </a:t>
            </a:r>
            <a:r>
              <a:rPr sz="2150" spc="-5" dirty="0">
                <a:latin typeface="Calibri"/>
                <a:cs typeface="Calibri"/>
              </a:rPr>
              <a:t>or</a:t>
            </a:r>
            <a:r>
              <a:rPr sz="2150" spc="35" dirty="0">
                <a:latin typeface="Calibri"/>
                <a:cs typeface="Calibri"/>
              </a:rPr>
              <a:t> </a:t>
            </a:r>
            <a:r>
              <a:rPr sz="2150" dirty="0">
                <a:latin typeface="Calibri"/>
                <a:cs typeface="Calibri"/>
              </a:rPr>
              <a:t>hashing</a:t>
            </a:r>
            <a:r>
              <a:rPr sz="2150" spc="150" dirty="0">
                <a:latin typeface="Calibri"/>
                <a:cs typeface="Calibri"/>
              </a:rPr>
              <a:t> </a:t>
            </a:r>
            <a:r>
              <a:rPr sz="2150" spc="10" dirty="0">
                <a:latin typeface="Calibri"/>
                <a:cs typeface="Calibri"/>
              </a:rPr>
              <a:t>algorithms.</a:t>
            </a:r>
            <a:endParaRPr sz="2150">
              <a:latin typeface="Calibri"/>
              <a:cs typeface="Calibri"/>
            </a:endParaRPr>
          </a:p>
          <a:p>
            <a:pPr marL="755650" lvl="1" indent="-285750">
              <a:lnSpc>
                <a:spcPct val="100000"/>
              </a:lnSpc>
              <a:spcBef>
                <a:spcPts val="575"/>
              </a:spcBef>
              <a:buFont typeface="Arial MT"/>
              <a:buChar char="–"/>
              <a:tabLst>
                <a:tab pos="755650" algn="l"/>
                <a:tab pos="756285" algn="l"/>
              </a:tabLst>
            </a:pPr>
            <a:r>
              <a:rPr sz="2150" spc="5" dirty="0">
                <a:latin typeface="Calibri"/>
                <a:cs typeface="Calibri"/>
              </a:rPr>
              <a:t>Change</a:t>
            </a:r>
            <a:r>
              <a:rPr sz="2150" spc="80" dirty="0">
                <a:latin typeface="Calibri"/>
                <a:cs typeface="Calibri"/>
              </a:rPr>
              <a:t> </a:t>
            </a:r>
            <a:r>
              <a:rPr sz="2150" spc="-5" dirty="0">
                <a:latin typeface="Calibri"/>
                <a:cs typeface="Calibri"/>
              </a:rPr>
              <a:t>of</a:t>
            </a:r>
            <a:r>
              <a:rPr sz="2150" spc="50" dirty="0">
                <a:latin typeface="Calibri"/>
                <a:cs typeface="Calibri"/>
              </a:rPr>
              <a:t> </a:t>
            </a:r>
            <a:r>
              <a:rPr sz="2150" spc="5" dirty="0">
                <a:latin typeface="Calibri"/>
                <a:cs typeface="Calibri"/>
              </a:rPr>
              <a:t>Location</a:t>
            </a:r>
            <a:r>
              <a:rPr sz="2150" spc="90" dirty="0">
                <a:latin typeface="Calibri"/>
                <a:cs typeface="Calibri"/>
              </a:rPr>
              <a:t> </a:t>
            </a:r>
            <a:r>
              <a:rPr sz="2150" spc="-5" dirty="0">
                <a:latin typeface="Calibri"/>
                <a:cs typeface="Calibri"/>
              </a:rPr>
              <a:t>of</a:t>
            </a:r>
            <a:r>
              <a:rPr sz="2150" spc="55" dirty="0">
                <a:latin typeface="Calibri"/>
                <a:cs typeface="Calibri"/>
              </a:rPr>
              <a:t> </a:t>
            </a:r>
            <a:r>
              <a:rPr sz="2150" spc="5" dirty="0">
                <a:latin typeface="Calibri"/>
                <a:cs typeface="Calibri"/>
              </a:rPr>
              <a:t>Database</a:t>
            </a:r>
            <a:r>
              <a:rPr sz="2150" spc="95" dirty="0">
                <a:latin typeface="Calibri"/>
                <a:cs typeface="Calibri"/>
              </a:rPr>
              <a:t> </a:t>
            </a:r>
            <a:r>
              <a:rPr sz="2150" spc="5" dirty="0">
                <a:latin typeface="Calibri"/>
                <a:cs typeface="Calibri"/>
              </a:rPr>
              <a:t>from</a:t>
            </a:r>
            <a:r>
              <a:rPr sz="2150" spc="25" dirty="0">
                <a:latin typeface="Calibri"/>
                <a:cs typeface="Calibri"/>
              </a:rPr>
              <a:t> </a:t>
            </a:r>
            <a:r>
              <a:rPr sz="2150" spc="-20" dirty="0">
                <a:latin typeface="Calibri"/>
                <a:cs typeface="Calibri"/>
              </a:rPr>
              <a:t>say</a:t>
            </a:r>
            <a:r>
              <a:rPr sz="2150" spc="100" dirty="0">
                <a:latin typeface="Calibri"/>
                <a:cs typeface="Calibri"/>
              </a:rPr>
              <a:t> </a:t>
            </a:r>
            <a:r>
              <a:rPr sz="2150" spc="10" dirty="0">
                <a:latin typeface="Calibri"/>
                <a:cs typeface="Calibri"/>
              </a:rPr>
              <a:t>C</a:t>
            </a:r>
            <a:r>
              <a:rPr sz="2150" spc="5" dirty="0">
                <a:latin typeface="Calibri"/>
                <a:cs typeface="Calibri"/>
              </a:rPr>
              <a:t> drive</a:t>
            </a:r>
            <a:r>
              <a:rPr sz="2150" spc="75" dirty="0">
                <a:latin typeface="Calibri"/>
                <a:cs typeface="Calibri"/>
              </a:rPr>
              <a:t> </a:t>
            </a:r>
            <a:r>
              <a:rPr sz="2150" spc="20" dirty="0">
                <a:latin typeface="Calibri"/>
                <a:cs typeface="Calibri"/>
              </a:rPr>
              <a:t>to</a:t>
            </a:r>
            <a:r>
              <a:rPr sz="2150" spc="-60" dirty="0">
                <a:latin typeface="Calibri"/>
                <a:cs typeface="Calibri"/>
              </a:rPr>
              <a:t> </a:t>
            </a:r>
            <a:r>
              <a:rPr sz="2150" spc="15" dirty="0">
                <a:latin typeface="Calibri"/>
                <a:cs typeface="Calibri"/>
              </a:rPr>
              <a:t>D</a:t>
            </a:r>
            <a:r>
              <a:rPr sz="2150" spc="55" dirty="0">
                <a:latin typeface="Calibri"/>
                <a:cs typeface="Calibri"/>
              </a:rPr>
              <a:t> </a:t>
            </a:r>
            <a:r>
              <a:rPr sz="2150" spc="10" dirty="0">
                <a:latin typeface="Calibri"/>
                <a:cs typeface="Calibri"/>
              </a:rPr>
              <a:t>Drive</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42</a:t>
            </a:fld>
            <a:endParaRPr lang="en-I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657475" y="0"/>
              <a:ext cx="52816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705100" y="0"/>
              <a:ext cx="5186426" cy="890524"/>
            </a:xfrm>
            <a:prstGeom prst="rect">
              <a:avLst/>
            </a:prstGeom>
          </p:spPr>
        </p:pic>
      </p:grpSp>
      <p:sp>
        <p:nvSpPr>
          <p:cNvPr id="7" name="object 7"/>
          <p:cNvSpPr txBox="1">
            <a:spLocks noGrp="1"/>
          </p:cNvSpPr>
          <p:nvPr>
            <p:ph type="title"/>
          </p:nvPr>
        </p:nvSpPr>
        <p:spPr>
          <a:xfrm>
            <a:off x="2968625" y="57785"/>
            <a:ext cx="45783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Logical</a:t>
            </a:r>
            <a:r>
              <a:rPr b="1" spc="-110" dirty="0">
                <a:latin typeface="Calibri"/>
                <a:cs typeface="Calibri"/>
              </a:rPr>
              <a:t> </a:t>
            </a:r>
            <a:r>
              <a:rPr b="1" dirty="0">
                <a:latin typeface="Calibri"/>
                <a:cs typeface="Calibri"/>
              </a:rPr>
              <a:t>Data</a:t>
            </a:r>
            <a:r>
              <a:rPr b="1" spc="-80" dirty="0">
                <a:latin typeface="Calibri"/>
                <a:cs typeface="Calibri"/>
              </a:rPr>
              <a:t> </a:t>
            </a:r>
            <a:r>
              <a:rPr b="1" spc="10" dirty="0">
                <a:latin typeface="Calibri"/>
                <a:cs typeface="Calibri"/>
              </a:rPr>
              <a:t>Independence</a:t>
            </a:r>
          </a:p>
        </p:txBody>
      </p:sp>
      <p:sp>
        <p:nvSpPr>
          <p:cNvPr id="8" name="object 8"/>
          <p:cNvSpPr txBox="1"/>
          <p:nvPr/>
        </p:nvSpPr>
        <p:spPr>
          <a:xfrm>
            <a:off x="611822" y="1156969"/>
            <a:ext cx="8079105" cy="4125595"/>
          </a:xfrm>
          <a:prstGeom prst="rect">
            <a:avLst/>
          </a:prstGeom>
        </p:spPr>
        <p:txBody>
          <a:bodyPr vert="horz" wrap="square" lIns="0" tIns="5715" rIns="0" bIns="0" rtlCol="0">
            <a:spAutoFit/>
          </a:bodyPr>
          <a:lstStyle/>
          <a:p>
            <a:pPr marL="355600" marR="5080" indent="-343535" algn="just">
              <a:lnSpc>
                <a:spcPct val="103299"/>
              </a:lnSpc>
              <a:spcBef>
                <a:spcPts val="45"/>
              </a:spcBef>
              <a:buFont typeface="Arial MT"/>
              <a:buChar char="•"/>
              <a:tabLst>
                <a:tab pos="356235" algn="l"/>
              </a:tabLst>
            </a:pPr>
            <a:r>
              <a:rPr sz="2150" spc="5" dirty="0">
                <a:latin typeface="Calibri"/>
                <a:cs typeface="Calibri"/>
              </a:rPr>
              <a:t>Logical</a:t>
            </a:r>
            <a:r>
              <a:rPr sz="2150" spc="10" dirty="0">
                <a:latin typeface="Calibri"/>
                <a:cs typeface="Calibri"/>
              </a:rPr>
              <a:t> data</a:t>
            </a:r>
            <a:r>
              <a:rPr sz="2150" spc="15" dirty="0">
                <a:latin typeface="Calibri"/>
                <a:cs typeface="Calibri"/>
              </a:rPr>
              <a:t> </a:t>
            </a:r>
            <a:r>
              <a:rPr sz="2150" spc="10" dirty="0">
                <a:latin typeface="Calibri"/>
                <a:cs typeface="Calibri"/>
              </a:rPr>
              <a:t>independence</a:t>
            </a:r>
            <a:r>
              <a:rPr sz="2150" spc="15" dirty="0">
                <a:latin typeface="Calibri"/>
                <a:cs typeface="Calibri"/>
              </a:rPr>
              <a:t> </a:t>
            </a:r>
            <a:r>
              <a:rPr sz="2150" spc="-5" dirty="0">
                <a:latin typeface="Calibri"/>
                <a:cs typeface="Calibri"/>
              </a:rPr>
              <a:t>refers</a:t>
            </a:r>
            <a:r>
              <a:rPr sz="2150" dirty="0">
                <a:latin typeface="Calibri"/>
                <a:cs typeface="Calibri"/>
              </a:rPr>
              <a:t> </a:t>
            </a:r>
            <a:r>
              <a:rPr sz="2150" spc="10" dirty="0">
                <a:latin typeface="Calibri"/>
                <a:cs typeface="Calibri"/>
              </a:rPr>
              <a:t>characteristic</a:t>
            </a:r>
            <a:r>
              <a:rPr sz="2150" spc="15" dirty="0">
                <a:latin typeface="Calibri"/>
                <a:cs typeface="Calibri"/>
              </a:rPr>
              <a:t> </a:t>
            </a:r>
            <a:r>
              <a:rPr sz="2150" dirty="0">
                <a:latin typeface="Calibri"/>
                <a:cs typeface="Calibri"/>
              </a:rPr>
              <a:t>of</a:t>
            </a:r>
            <a:r>
              <a:rPr sz="2150" spc="5" dirty="0">
                <a:latin typeface="Calibri"/>
                <a:cs typeface="Calibri"/>
              </a:rPr>
              <a:t> </a:t>
            </a:r>
            <a:r>
              <a:rPr sz="2150" spc="15" dirty="0">
                <a:latin typeface="Calibri"/>
                <a:cs typeface="Calibri"/>
              </a:rPr>
              <a:t>being</a:t>
            </a:r>
            <a:r>
              <a:rPr sz="2150" spc="20" dirty="0">
                <a:latin typeface="Calibri"/>
                <a:cs typeface="Calibri"/>
              </a:rPr>
              <a:t> </a:t>
            </a:r>
            <a:r>
              <a:rPr sz="2150" spc="30" dirty="0">
                <a:latin typeface="Calibri"/>
                <a:cs typeface="Calibri"/>
              </a:rPr>
              <a:t>able</a:t>
            </a:r>
            <a:r>
              <a:rPr sz="2150" spc="35" dirty="0">
                <a:latin typeface="Calibri"/>
                <a:cs typeface="Calibri"/>
              </a:rPr>
              <a:t> </a:t>
            </a:r>
            <a:r>
              <a:rPr sz="2150" spc="30" dirty="0">
                <a:latin typeface="Calibri"/>
                <a:cs typeface="Calibri"/>
              </a:rPr>
              <a:t>to </a:t>
            </a:r>
            <a:r>
              <a:rPr sz="2150" spc="35" dirty="0">
                <a:latin typeface="Calibri"/>
                <a:cs typeface="Calibri"/>
              </a:rPr>
              <a:t> </a:t>
            </a:r>
            <a:r>
              <a:rPr sz="2150" spc="5" dirty="0">
                <a:latin typeface="Calibri"/>
                <a:cs typeface="Calibri"/>
              </a:rPr>
              <a:t>change</a:t>
            </a:r>
            <a:r>
              <a:rPr sz="2150" spc="10" dirty="0">
                <a:latin typeface="Calibri"/>
                <a:cs typeface="Calibri"/>
              </a:rPr>
              <a:t> </a:t>
            </a:r>
            <a:r>
              <a:rPr sz="2150" spc="35" dirty="0">
                <a:latin typeface="Calibri"/>
                <a:cs typeface="Calibri"/>
              </a:rPr>
              <a:t>the</a:t>
            </a:r>
            <a:r>
              <a:rPr sz="2150" spc="40" dirty="0">
                <a:latin typeface="Calibri"/>
                <a:cs typeface="Calibri"/>
              </a:rPr>
              <a:t> </a:t>
            </a:r>
            <a:r>
              <a:rPr sz="2150" spc="5" dirty="0">
                <a:latin typeface="Calibri"/>
                <a:cs typeface="Calibri"/>
              </a:rPr>
              <a:t>conceptual</a:t>
            </a:r>
            <a:r>
              <a:rPr sz="2150" spc="10" dirty="0">
                <a:latin typeface="Calibri"/>
                <a:cs typeface="Calibri"/>
              </a:rPr>
              <a:t> </a:t>
            </a:r>
            <a:r>
              <a:rPr sz="2150" spc="15" dirty="0">
                <a:latin typeface="Calibri"/>
                <a:cs typeface="Calibri"/>
              </a:rPr>
              <a:t>schema</a:t>
            </a:r>
            <a:r>
              <a:rPr sz="2150" spc="20" dirty="0">
                <a:latin typeface="Calibri"/>
                <a:cs typeface="Calibri"/>
              </a:rPr>
              <a:t> </a:t>
            </a:r>
            <a:r>
              <a:rPr sz="2150" spc="10" dirty="0">
                <a:latin typeface="Calibri"/>
                <a:cs typeface="Calibri"/>
              </a:rPr>
              <a:t>without</a:t>
            </a:r>
            <a:r>
              <a:rPr sz="2150" spc="15" dirty="0">
                <a:latin typeface="Calibri"/>
                <a:cs typeface="Calibri"/>
              </a:rPr>
              <a:t> </a:t>
            </a:r>
            <a:r>
              <a:rPr sz="2150" spc="5" dirty="0">
                <a:latin typeface="Calibri"/>
                <a:cs typeface="Calibri"/>
              </a:rPr>
              <a:t>having</a:t>
            </a:r>
            <a:r>
              <a:rPr sz="2150" spc="10" dirty="0">
                <a:latin typeface="Calibri"/>
                <a:cs typeface="Calibri"/>
              </a:rPr>
              <a:t> </a:t>
            </a:r>
            <a:r>
              <a:rPr sz="2150" spc="20" dirty="0">
                <a:latin typeface="Calibri"/>
                <a:cs typeface="Calibri"/>
              </a:rPr>
              <a:t>to</a:t>
            </a:r>
            <a:r>
              <a:rPr sz="2150" spc="25" dirty="0">
                <a:latin typeface="Calibri"/>
                <a:cs typeface="Calibri"/>
              </a:rPr>
              <a:t> </a:t>
            </a:r>
            <a:r>
              <a:rPr sz="2150" spc="5" dirty="0">
                <a:latin typeface="Calibri"/>
                <a:cs typeface="Calibri"/>
              </a:rPr>
              <a:t>change</a:t>
            </a:r>
            <a:r>
              <a:rPr sz="2150" spc="10" dirty="0">
                <a:latin typeface="Calibri"/>
                <a:cs typeface="Calibri"/>
              </a:rPr>
              <a:t> the </a:t>
            </a:r>
            <a:r>
              <a:rPr sz="2150" spc="15" dirty="0">
                <a:latin typeface="Calibri"/>
                <a:cs typeface="Calibri"/>
              </a:rPr>
              <a:t> </a:t>
            </a:r>
            <a:r>
              <a:rPr sz="2150" dirty="0">
                <a:latin typeface="Calibri"/>
                <a:cs typeface="Calibri"/>
              </a:rPr>
              <a:t>external</a:t>
            </a:r>
            <a:r>
              <a:rPr sz="2150" spc="60" dirty="0">
                <a:latin typeface="Calibri"/>
                <a:cs typeface="Calibri"/>
              </a:rPr>
              <a:t> </a:t>
            </a:r>
            <a:r>
              <a:rPr sz="2150" spc="-5" dirty="0">
                <a:latin typeface="Calibri"/>
                <a:cs typeface="Calibri"/>
              </a:rPr>
              <a:t>schema.</a:t>
            </a:r>
            <a:endParaRPr sz="2150">
              <a:latin typeface="Calibri"/>
              <a:cs typeface="Calibri"/>
            </a:endParaRPr>
          </a:p>
          <a:p>
            <a:pPr>
              <a:lnSpc>
                <a:spcPct val="100000"/>
              </a:lnSpc>
              <a:spcBef>
                <a:spcPts val="5"/>
              </a:spcBef>
              <a:buFont typeface="Arial MT"/>
              <a:buChar char="•"/>
            </a:pPr>
            <a:endParaRPr sz="2950">
              <a:latin typeface="Calibri"/>
              <a:cs typeface="Calibri"/>
            </a:endParaRPr>
          </a:p>
          <a:p>
            <a:pPr marL="355600" marR="5080" indent="-343535" algn="just">
              <a:lnSpc>
                <a:spcPct val="104700"/>
              </a:lnSpc>
              <a:buFont typeface="Arial MT"/>
              <a:buChar char="•"/>
              <a:tabLst>
                <a:tab pos="356235" algn="l"/>
              </a:tabLst>
            </a:pPr>
            <a:r>
              <a:rPr sz="2150" spc="5" dirty="0">
                <a:latin typeface="Calibri"/>
                <a:cs typeface="Calibri"/>
              </a:rPr>
              <a:t>Logical</a:t>
            </a:r>
            <a:r>
              <a:rPr sz="2150" spc="10" dirty="0">
                <a:latin typeface="Calibri"/>
                <a:cs typeface="Calibri"/>
              </a:rPr>
              <a:t> data independence </a:t>
            </a:r>
            <a:r>
              <a:rPr sz="2150" spc="20" dirty="0">
                <a:latin typeface="Calibri"/>
                <a:cs typeface="Calibri"/>
              </a:rPr>
              <a:t>is </a:t>
            </a:r>
            <a:r>
              <a:rPr sz="2150" spc="-10" dirty="0">
                <a:latin typeface="Calibri"/>
                <a:cs typeface="Calibri"/>
              </a:rPr>
              <a:t>used</a:t>
            </a:r>
            <a:r>
              <a:rPr sz="2150" spc="-5" dirty="0">
                <a:latin typeface="Calibri"/>
                <a:cs typeface="Calibri"/>
              </a:rPr>
              <a:t> </a:t>
            </a:r>
            <a:r>
              <a:rPr sz="2150" spc="20" dirty="0">
                <a:latin typeface="Calibri"/>
                <a:cs typeface="Calibri"/>
              </a:rPr>
              <a:t>to </a:t>
            </a:r>
            <a:r>
              <a:rPr sz="2150" dirty="0">
                <a:latin typeface="Calibri"/>
                <a:cs typeface="Calibri"/>
              </a:rPr>
              <a:t>separate</a:t>
            </a:r>
            <a:r>
              <a:rPr sz="2150" spc="5" dirty="0">
                <a:latin typeface="Calibri"/>
                <a:cs typeface="Calibri"/>
              </a:rPr>
              <a:t> </a:t>
            </a:r>
            <a:r>
              <a:rPr sz="2150" spc="10" dirty="0">
                <a:latin typeface="Calibri"/>
                <a:cs typeface="Calibri"/>
              </a:rPr>
              <a:t>the </a:t>
            </a:r>
            <a:r>
              <a:rPr sz="2150" dirty="0">
                <a:latin typeface="Calibri"/>
                <a:cs typeface="Calibri"/>
              </a:rPr>
              <a:t>external</a:t>
            </a:r>
            <a:r>
              <a:rPr sz="2150" spc="484" dirty="0">
                <a:latin typeface="Calibri"/>
                <a:cs typeface="Calibri"/>
              </a:rPr>
              <a:t> </a:t>
            </a:r>
            <a:r>
              <a:rPr sz="2150" spc="-5" dirty="0">
                <a:latin typeface="Calibri"/>
                <a:cs typeface="Calibri"/>
              </a:rPr>
              <a:t>level </a:t>
            </a:r>
            <a:r>
              <a:rPr sz="2150" dirty="0">
                <a:latin typeface="Calibri"/>
                <a:cs typeface="Calibri"/>
              </a:rPr>
              <a:t> from</a:t>
            </a:r>
            <a:r>
              <a:rPr sz="2150" spc="20"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conceptual</a:t>
            </a:r>
            <a:r>
              <a:rPr sz="2150" spc="150" dirty="0">
                <a:latin typeface="Calibri"/>
                <a:cs typeface="Calibri"/>
              </a:rPr>
              <a:t> </a:t>
            </a:r>
            <a:r>
              <a:rPr sz="2150" spc="-20" dirty="0">
                <a:latin typeface="Calibri"/>
                <a:cs typeface="Calibri"/>
              </a:rPr>
              <a:t>view.</a:t>
            </a:r>
            <a:endParaRPr sz="2150">
              <a:latin typeface="Calibri"/>
              <a:cs typeface="Calibri"/>
            </a:endParaRPr>
          </a:p>
          <a:p>
            <a:pPr>
              <a:lnSpc>
                <a:spcPct val="100000"/>
              </a:lnSpc>
              <a:spcBef>
                <a:spcPts val="20"/>
              </a:spcBef>
              <a:buFont typeface="Arial MT"/>
              <a:buChar char="•"/>
            </a:pPr>
            <a:endParaRPr sz="3000">
              <a:latin typeface="Calibri"/>
              <a:cs typeface="Calibri"/>
            </a:endParaRPr>
          </a:p>
          <a:p>
            <a:pPr marL="355600" marR="6985" indent="-343535" algn="just">
              <a:lnSpc>
                <a:spcPct val="101899"/>
              </a:lnSpc>
              <a:buFont typeface="Arial MT"/>
              <a:buChar char="•"/>
              <a:tabLst>
                <a:tab pos="356235" algn="l"/>
              </a:tabLst>
            </a:pPr>
            <a:r>
              <a:rPr sz="2150" spc="-5" dirty="0">
                <a:latin typeface="Calibri"/>
                <a:cs typeface="Calibri"/>
              </a:rPr>
              <a:t>If </a:t>
            </a:r>
            <a:r>
              <a:rPr sz="2150" spc="25" dirty="0">
                <a:latin typeface="Calibri"/>
                <a:cs typeface="Calibri"/>
              </a:rPr>
              <a:t>we </a:t>
            </a:r>
            <a:r>
              <a:rPr sz="2150" dirty="0">
                <a:latin typeface="Calibri"/>
                <a:cs typeface="Calibri"/>
              </a:rPr>
              <a:t>do </a:t>
            </a:r>
            <a:r>
              <a:rPr sz="2150" spc="-20" dirty="0">
                <a:latin typeface="Calibri"/>
                <a:cs typeface="Calibri"/>
              </a:rPr>
              <a:t>any </a:t>
            </a:r>
            <a:r>
              <a:rPr sz="2150" dirty="0">
                <a:latin typeface="Calibri"/>
                <a:cs typeface="Calibri"/>
              </a:rPr>
              <a:t>changes </a:t>
            </a:r>
            <a:r>
              <a:rPr sz="2150" spc="20" dirty="0">
                <a:latin typeface="Calibri"/>
                <a:cs typeface="Calibri"/>
              </a:rPr>
              <a:t>in </a:t>
            </a:r>
            <a:r>
              <a:rPr sz="2150" spc="10" dirty="0">
                <a:latin typeface="Calibri"/>
                <a:cs typeface="Calibri"/>
              </a:rPr>
              <a:t>the </a:t>
            </a:r>
            <a:r>
              <a:rPr sz="2150" dirty="0">
                <a:latin typeface="Calibri"/>
                <a:cs typeface="Calibri"/>
              </a:rPr>
              <a:t>conceptual </a:t>
            </a:r>
            <a:r>
              <a:rPr sz="2150" spc="5" dirty="0">
                <a:latin typeface="Calibri"/>
                <a:cs typeface="Calibri"/>
              </a:rPr>
              <a:t>view </a:t>
            </a:r>
            <a:r>
              <a:rPr sz="2150" spc="-5" dirty="0">
                <a:latin typeface="Calibri"/>
                <a:cs typeface="Calibri"/>
              </a:rPr>
              <a:t>of </a:t>
            </a:r>
            <a:r>
              <a:rPr sz="2150" spc="10" dirty="0">
                <a:latin typeface="Calibri"/>
                <a:cs typeface="Calibri"/>
              </a:rPr>
              <a:t>the data, </a:t>
            </a:r>
            <a:r>
              <a:rPr sz="2150" dirty="0">
                <a:latin typeface="Calibri"/>
                <a:cs typeface="Calibri"/>
              </a:rPr>
              <a:t>then </a:t>
            </a:r>
            <a:r>
              <a:rPr sz="2150" spc="10" dirty="0">
                <a:latin typeface="Calibri"/>
                <a:cs typeface="Calibri"/>
              </a:rPr>
              <a:t>the </a:t>
            </a:r>
            <a:r>
              <a:rPr sz="2150" spc="15" dirty="0">
                <a:latin typeface="Calibri"/>
                <a:cs typeface="Calibri"/>
              </a:rPr>
              <a:t> </a:t>
            </a:r>
            <a:r>
              <a:rPr sz="2150" spc="-10" dirty="0">
                <a:latin typeface="Calibri"/>
                <a:cs typeface="Calibri"/>
              </a:rPr>
              <a:t>user</a:t>
            </a:r>
            <a:r>
              <a:rPr sz="2150" spc="100" dirty="0">
                <a:latin typeface="Calibri"/>
                <a:cs typeface="Calibri"/>
              </a:rPr>
              <a:t> </a:t>
            </a:r>
            <a:r>
              <a:rPr sz="2150" spc="5" dirty="0">
                <a:latin typeface="Calibri"/>
                <a:cs typeface="Calibri"/>
              </a:rPr>
              <a:t>view</a:t>
            </a:r>
            <a:r>
              <a:rPr sz="2150" spc="60" dirty="0">
                <a:latin typeface="Calibri"/>
                <a:cs typeface="Calibri"/>
              </a:rPr>
              <a:t> </a:t>
            </a:r>
            <a:r>
              <a:rPr sz="2150" spc="-5" dirty="0">
                <a:latin typeface="Calibri"/>
                <a:cs typeface="Calibri"/>
              </a:rPr>
              <a:t>of</a:t>
            </a:r>
            <a:r>
              <a:rPr sz="2150" spc="125" dirty="0">
                <a:latin typeface="Calibri"/>
                <a:cs typeface="Calibri"/>
              </a:rPr>
              <a:t> </a:t>
            </a:r>
            <a:r>
              <a:rPr sz="2150" spc="10" dirty="0">
                <a:latin typeface="Calibri"/>
                <a:cs typeface="Calibri"/>
              </a:rPr>
              <a:t>the</a:t>
            </a:r>
            <a:r>
              <a:rPr sz="2150" spc="5" dirty="0">
                <a:latin typeface="Calibri"/>
                <a:cs typeface="Calibri"/>
              </a:rPr>
              <a:t> </a:t>
            </a:r>
            <a:r>
              <a:rPr sz="2150" spc="10" dirty="0">
                <a:latin typeface="Calibri"/>
                <a:cs typeface="Calibri"/>
              </a:rPr>
              <a:t>data</a:t>
            </a:r>
            <a:r>
              <a:rPr sz="2150" spc="-30" dirty="0">
                <a:latin typeface="Calibri"/>
                <a:cs typeface="Calibri"/>
              </a:rPr>
              <a:t> </a:t>
            </a:r>
            <a:r>
              <a:rPr sz="2150" spc="10" dirty="0">
                <a:latin typeface="Calibri"/>
                <a:cs typeface="Calibri"/>
              </a:rPr>
              <a:t>would</a:t>
            </a:r>
            <a:r>
              <a:rPr sz="2150" spc="25" dirty="0">
                <a:latin typeface="Calibri"/>
                <a:cs typeface="Calibri"/>
              </a:rPr>
              <a:t> </a:t>
            </a:r>
            <a:r>
              <a:rPr sz="2150" spc="-5" dirty="0">
                <a:latin typeface="Calibri"/>
                <a:cs typeface="Calibri"/>
              </a:rPr>
              <a:t>not</a:t>
            </a:r>
            <a:r>
              <a:rPr sz="2150" spc="135" dirty="0">
                <a:latin typeface="Calibri"/>
                <a:cs typeface="Calibri"/>
              </a:rPr>
              <a:t> </a:t>
            </a:r>
            <a:r>
              <a:rPr sz="2150" dirty="0">
                <a:latin typeface="Calibri"/>
                <a:cs typeface="Calibri"/>
              </a:rPr>
              <a:t>be</a:t>
            </a:r>
            <a:r>
              <a:rPr sz="2150" spc="5" dirty="0">
                <a:latin typeface="Calibri"/>
                <a:cs typeface="Calibri"/>
              </a:rPr>
              <a:t> </a:t>
            </a:r>
            <a:r>
              <a:rPr sz="2150" spc="-10" dirty="0">
                <a:latin typeface="Calibri"/>
                <a:cs typeface="Calibri"/>
              </a:rPr>
              <a:t>affected.</a:t>
            </a:r>
            <a:endParaRPr sz="2150">
              <a:latin typeface="Calibri"/>
              <a:cs typeface="Calibri"/>
            </a:endParaRPr>
          </a:p>
          <a:p>
            <a:pPr>
              <a:lnSpc>
                <a:spcPct val="100000"/>
              </a:lnSpc>
              <a:spcBef>
                <a:spcPts val="20"/>
              </a:spcBef>
              <a:buFont typeface="Arial MT"/>
              <a:buChar char="•"/>
            </a:pPr>
            <a:endParaRPr sz="310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Logical</a:t>
            </a:r>
            <a:r>
              <a:rPr sz="2150" spc="65" dirty="0">
                <a:latin typeface="Calibri"/>
                <a:cs typeface="Calibri"/>
              </a:rPr>
              <a:t> </a:t>
            </a:r>
            <a:r>
              <a:rPr sz="2150" spc="10" dirty="0">
                <a:latin typeface="Calibri"/>
                <a:cs typeface="Calibri"/>
              </a:rPr>
              <a:t>data</a:t>
            </a:r>
            <a:r>
              <a:rPr sz="2150" spc="-15" dirty="0">
                <a:latin typeface="Calibri"/>
                <a:cs typeface="Calibri"/>
              </a:rPr>
              <a:t> </a:t>
            </a:r>
            <a:r>
              <a:rPr sz="2150" spc="-10" dirty="0">
                <a:latin typeface="Calibri"/>
                <a:cs typeface="Calibri"/>
              </a:rPr>
              <a:t>independence</a:t>
            </a:r>
            <a:r>
              <a:rPr sz="2150" spc="325" dirty="0">
                <a:latin typeface="Calibri"/>
                <a:cs typeface="Calibri"/>
              </a:rPr>
              <a:t> </a:t>
            </a:r>
            <a:r>
              <a:rPr sz="2150" spc="-5" dirty="0">
                <a:latin typeface="Calibri"/>
                <a:cs typeface="Calibri"/>
              </a:rPr>
              <a:t>occurs</a:t>
            </a:r>
            <a:r>
              <a:rPr sz="2150" spc="160" dirty="0">
                <a:latin typeface="Calibri"/>
                <a:cs typeface="Calibri"/>
              </a:rPr>
              <a:t> </a:t>
            </a:r>
            <a:r>
              <a:rPr sz="2150" spc="10" dirty="0">
                <a:latin typeface="Calibri"/>
                <a:cs typeface="Calibri"/>
              </a:rPr>
              <a:t>at</a:t>
            </a:r>
            <a:r>
              <a:rPr sz="2150" spc="-10"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user</a:t>
            </a:r>
            <a:r>
              <a:rPr sz="2150" spc="180" dirty="0">
                <a:latin typeface="Calibri"/>
                <a:cs typeface="Calibri"/>
              </a:rPr>
              <a:t> </a:t>
            </a:r>
            <a:r>
              <a:rPr sz="2150" spc="-5" dirty="0">
                <a:latin typeface="Calibri"/>
                <a:cs typeface="Calibri"/>
              </a:rPr>
              <a:t>interface</a:t>
            </a:r>
            <a:r>
              <a:rPr sz="2150" spc="100" dirty="0">
                <a:latin typeface="Calibri"/>
                <a:cs typeface="Calibri"/>
              </a:rPr>
              <a:t> </a:t>
            </a:r>
            <a:r>
              <a:rPr sz="2150" dirty="0">
                <a:latin typeface="Calibri"/>
                <a:cs typeface="Calibri"/>
              </a:rPr>
              <a:t>level.</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43</a:t>
            </a:fld>
            <a:endParaRPr lang="en-I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914525" y="0"/>
              <a:ext cx="67961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962150" y="0"/>
              <a:ext cx="6700901" cy="890524"/>
            </a:xfrm>
            <a:prstGeom prst="rect">
              <a:avLst/>
            </a:prstGeom>
          </p:spPr>
        </p:pic>
      </p:grpSp>
      <p:sp>
        <p:nvSpPr>
          <p:cNvPr id="7" name="object 7"/>
          <p:cNvSpPr txBox="1">
            <a:spLocks noGrp="1"/>
          </p:cNvSpPr>
          <p:nvPr>
            <p:ph type="title"/>
          </p:nvPr>
        </p:nvSpPr>
        <p:spPr>
          <a:xfrm>
            <a:off x="2224785" y="57785"/>
            <a:ext cx="608647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L</a:t>
            </a:r>
            <a:r>
              <a:rPr b="1" spc="5" dirty="0">
                <a:latin typeface="Calibri"/>
                <a:cs typeface="Calibri"/>
              </a:rPr>
              <a:t>o</a:t>
            </a:r>
            <a:r>
              <a:rPr b="1" spc="-20" dirty="0">
                <a:latin typeface="Calibri"/>
                <a:cs typeface="Calibri"/>
              </a:rPr>
              <a:t>g</a:t>
            </a:r>
            <a:r>
              <a:rPr b="1" spc="35" dirty="0">
                <a:latin typeface="Calibri"/>
                <a:cs typeface="Calibri"/>
              </a:rPr>
              <a:t>i</a:t>
            </a:r>
            <a:r>
              <a:rPr b="1" spc="5" dirty="0">
                <a:latin typeface="Calibri"/>
                <a:cs typeface="Calibri"/>
              </a:rPr>
              <a:t>c</a:t>
            </a:r>
            <a:r>
              <a:rPr b="1" spc="-10" dirty="0">
                <a:latin typeface="Calibri"/>
                <a:cs typeface="Calibri"/>
              </a:rPr>
              <a:t>a</a:t>
            </a:r>
            <a:r>
              <a:rPr b="1" spc="5" dirty="0">
                <a:latin typeface="Calibri"/>
                <a:cs typeface="Calibri"/>
              </a:rPr>
              <a:t>l</a:t>
            </a:r>
            <a:r>
              <a:rPr b="1" spc="-90" dirty="0">
                <a:latin typeface="Calibri"/>
                <a:cs typeface="Calibri"/>
              </a:rPr>
              <a:t> </a:t>
            </a:r>
            <a:r>
              <a:rPr b="1" spc="10" dirty="0">
                <a:latin typeface="Calibri"/>
                <a:cs typeface="Calibri"/>
              </a:rPr>
              <a:t>D</a:t>
            </a:r>
            <a:r>
              <a:rPr b="1" spc="-20" dirty="0">
                <a:latin typeface="Calibri"/>
                <a:cs typeface="Calibri"/>
              </a:rPr>
              <a:t>a</a:t>
            </a:r>
            <a:r>
              <a:rPr b="1" spc="10" dirty="0">
                <a:latin typeface="Calibri"/>
                <a:cs typeface="Calibri"/>
              </a:rPr>
              <a:t>ta</a:t>
            </a:r>
            <a:r>
              <a:rPr b="1" spc="-60" dirty="0">
                <a:latin typeface="Calibri"/>
                <a:cs typeface="Calibri"/>
              </a:rPr>
              <a:t> </a:t>
            </a:r>
            <a:r>
              <a:rPr b="1" spc="-30" dirty="0">
                <a:latin typeface="Calibri"/>
                <a:cs typeface="Calibri"/>
              </a:rPr>
              <a:t>I</a:t>
            </a:r>
            <a:r>
              <a:rPr b="1" spc="15" dirty="0">
                <a:latin typeface="Calibri"/>
                <a:cs typeface="Calibri"/>
              </a:rPr>
              <a:t>n</a:t>
            </a:r>
            <a:r>
              <a:rPr b="1" dirty="0">
                <a:latin typeface="Calibri"/>
                <a:cs typeface="Calibri"/>
              </a:rPr>
              <a:t>d</a:t>
            </a:r>
            <a:r>
              <a:rPr b="1" spc="35" dirty="0">
                <a:latin typeface="Calibri"/>
                <a:cs typeface="Calibri"/>
              </a:rPr>
              <a:t>e</a:t>
            </a:r>
            <a:r>
              <a:rPr b="1" spc="15" dirty="0">
                <a:latin typeface="Calibri"/>
                <a:cs typeface="Calibri"/>
              </a:rPr>
              <a:t>p</a:t>
            </a:r>
            <a:r>
              <a:rPr b="1" spc="30" dirty="0">
                <a:latin typeface="Calibri"/>
                <a:cs typeface="Calibri"/>
              </a:rPr>
              <a:t>e</a:t>
            </a:r>
            <a:r>
              <a:rPr b="1" spc="15" dirty="0">
                <a:latin typeface="Calibri"/>
                <a:cs typeface="Calibri"/>
              </a:rPr>
              <a:t>n</a:t>
            </a:r>
            <a:r>
              <a:rPr b="1" dirty="0">
                <a:latin typeface="Calibri"/>
                <a:cs typeface="Calibri"/>
              </a:rPr>
              <a:t>d</a:t>
            </a:r>
            <a:r>
              <a:rPr b="1" spc="35" dirty="0">
                <a:latin typeface="Calibri"/>
                <a:cs typeface="Calibri"/>
              </a:rPr>
              <a:t>e</a:t>
            </a:r>
            <a:r>
              <a:rPr b="1" spc="10" dirty="0">
                <a:latin typeface="Calibri"/>
                <a:cs typeface="Calibri"/>
              </a:rPr>
              <a:t>nce</a:t>
            </a:r>
            <a:r>
              <a:rPr b="1" spc="-180" dirty="0">
                <a:latin typeface="Calibri"/>
                <a:cs typeface="Calibri"/>
              </a:rPr>
              <a:t> </a:t>
            </a:r>
            <a:r>
              <a:rPr b="1" spc="-25" dirty="0">
                <a:latin typeface="Calibri"/>
                <a:cs typeface="Calibri"/>
              </a:rPr>
              <a:t>(</a:t>
            </a:r>
            <a:r>
              <a:rPr b="1" spc="5" dirty="0">
                <a:latin typeface="Calibri"/>
                <a:cs typeface="Calibri"/>
              </a:rPr>
              <a:t>co</a:t>
            </a:r>
            <a:r>
              <a:rPr b="1" spc="-5" dirty="0">
                <a:latin typeface="Calibri"/>
                <a:cs typeface="Calibri"/>
              </a:rPr>
              <a:t>n</a:t>
            </a:r>
            <a:r>
              <a:rPr b="1" spc="10" dirty="0">
                <a:latin typeface="Calibri"/>
                <a:cs typeface="Calibri"/>
              </a:rPr>
              <a:t>td</a:t>
            </a:r>
            <a:r>
              <a:rPr b="1" spc="-30" dirty="0">
                <a:latin typeface="Calibri"/>
                <a:cs typeface="Calibri"/>
              </a:rPr>
              <a:t>.</a:t>
            </a:r>
            <a:r>
              <a:rPr b="1" spc="-35" dirty="0">
                <a:latin typeface="Calibri"/>
                <a:cs typeface="Calibri"/>
              </a:rPr>
              <a:t>.</a:t>
            </a:r>
            <a:r>
              <a:rPr b="1" spc="5" dirty="0">
                <a:latin typeface="Calibri"/>
                <a:cs typeface="Calibri"/>
              </a:rPr>
              <a:t>)</a:t>
            </a:r>
          </a:p>
        </p:txBody>
      </p:sp>
      <p:sp>
        <p:nvSpPr>
          <p:cNvPr id="8" name="object 8"/>
          <p:cNvSpPr txBox="1"/>
          <p:nvPr/>
        </p:nvSpPr>
        <p:spPr>
          <a:xfrm>
            <a:off x="611822" y="1156969"/>
            <a:ext cx="8079740" cy="224663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 pos="1299845" algn="l"/>
                <a:tab pos="4893945" algn="l"/>
                <a:tab pos="5400040" algn="l"/>
                <a:tab pos="7678420" algn="l"/>
              </a:tabLst>
            </a:pPr>
            <a:r>
              <a:rPr sz="2150" spc="10" dirty="0">
                <a:latin typeface="Calibri"/>
                <a:cs typeface="Calibri"/>
              </a:rPr>
              <a:t>Due</a:t>
            </a:r>
            <a:r>
              <a:rPr sz="2150" spc="455" dirty="0">
                <a:latin typeface="Calibri"/>
                <a:cs typeface="Calibri"/>
              </a:rPr>
              <a:t> </a:t>
            </a:r>
            <a:r>
              <a:rPr sz="2150" spc="20" dirty="0">
                <a:latin typeface="Calibri"/>
                <a:cs typeface="Calibri"/>
              </a:rPr>
              <a:t>to	</a:t>
            </a:r>
            <a:r>
              <a:rPr sz="2150" spc="5" dirty="0">
                <a:latin typeface="Calibri"/>
                <a:cs typeface="Calibri"/>
              </a:rPr>
              <a:t>Logical </a:t>
            </a:r>
            <a:r>
              <a:rPr sz="2150" spc="40" dirty="0">
                <a:latin typeface="Calibri"/>
                <a:cs typeface="Calibri"/>
              </a:rPr>
              <a:t> </a:t>
            </a:r>
            <a:r>
              <a:rPr sz="2150" spc="20" dirty="0">
                <a:latin typeface="Calibri"/>
                <a:cs typeface="Calibri"/>
              </a:rPr>
              <a:t>independence,</a:t>
            </a:r>
            <a:r>
              <a:rPr sz="2150" spc="490" dirty="0">
                <a:latin typeface="Calibri"/>
                <a:cs typeface="Calibri"/>
              </a:rPr>
              <a:t> </a:t>
            </a:r>
            <a:r>
              <a:rPr sz="2150" spc="5" dirty="0">
                <a:latin typeface="Calibri"/>
                <a:cs typeface="Calibri"/>
              </a:rPr>
              <a:t>any  </a:t>
            </a:r>
            <a:r>
              <a:rPr sz="2150" dirty="0">
                <a:latin typeface="Calibri"/>
                <a:cs typeface="Calibri"/>
              </a:rPr>
              <a:t>of	</a:t>
            </a:r>
            <a:r>
              <a:rPr sz="2150" spc="10" dirty="0">
                <a:latin typeface="Calibri"/>
                <a:cs typeface="Calibri"/>
              </a:rPr>
              <a:t>the	</a:t>
            </a:r>
            <a:r>
              <a:rPr sz="2150" spc="15" dirty="0">
                <a:latin typeface="Calibri"/>
                <a:cs typeface="Calibri"/>
              </a:rPr>
              <a:t>below </a:t>
            </a:r>
            <a:r>
              <a:rPr sz="2150" spc="20" dirty="0">
                <a:latin typeface="Calibri"/>
                <a:cs typeface="Calibri"/>
              </a:rPr>
              <a:t> change</a:t>
            </a:r>
            <a:r>
              <a:rPr sz="2150" spc="459" dirty="0">
                <a:latin typeface="Calibri"/>
                <a:cs typeface="Calibri"/>
              </a:rPr>
              <a:t> </a:t>
            </a:r>
            <a:r>
              <a:rPr sz="2150" spc="20" dirty="0">
                <a:latin typeface="Calibri"/>
                <a:cs typeface="Calibri"/>
              </a:rPr>
              <a:t>will	</a:t>
            </a:r>
            <a:r>
              <a:rPr sz="2150" spc="-5" dirty="0">
                <a:latin typeface="Calibri"/>
                <a:cs typeface="Calibri"/>
              </a:rPr>
              <a:t>not</a:t>
            </a:r>
            <a:endParaRPr sz="2150">
              <a:latin typeface="Calibri"/>
              <a:cs typeface="Calibri"/>
            </a:endParaRPr>
          </a:p>
          <a:p>
            <a:pPr marL="355600">
              <a:lnSpc>
                <a:spcPct val="100000"/>
              </a:lnSpc>
              <a:spcBef>
                <a:spcPts val="125"/>
              </a:spcBef>
            </a:pPr>
            <a:r>
              <a:rPr sz="2150" spc="-10" dirty="0">
                <a:latin typeface="Calibri"/>
                <a:cs typeface="Calibri"/>
              </a:rPr>
              <a:t>affect</a:t>
            </a:r>
            <a:r>
              <a:rPr sz="2150" spc="50" dirty="0">
                <a:latin typeface="Calibri"/>
                <a:cs typeface="Calibri"/>
              </a:rPr>
              <a:t> </a:t>
            </a:r>
            <a:r>
              <a:rPr sz="2150" spc="10" dirty="0">
                <a:latin typeface="Calibri"/>
                <a:cs typeface="Calibri"/>
              </a:rPr>
              <a:t>the</a:t>
            </a:r>
            <a:r>
              <a:rPr sz="2150" spc="65" dirty="0">
                <a:latin typeface="Calibri"/>
                <a:cs typeface="Calibri"/>
              </a:rPr>
              <a:t> </a:t>
            </a:r>
            <a:r>
              <a:rPr sz="2150" dirty="0">
                <a:latin typeface="Calibri"/>
                <a:cs typeface="Calibri"/>
              </a:rPr>
              <a:t>external</a:t>
            </a:r>
            <a:r>
              <a:rPr sz="2150" spc="70" dirty="0">
                <a:latin typeface="Calibri"/>
                <a:cs typeface="Calibri"/>
              </a:rPr>
              <a:t> </a:t>
            </a:r>
            <a:r>
              <a:rPr sz="2150" spc="-45" dirty="0">
                <a:latin typeface="Calibri"/>
                <a:cs typeface="Calibri"/>
              </a:rPr>
              <a:t>layer.</a:t>
            </a:r>
            <a:endParaRPr sz="2150">
              <a:latin typeface="Calibri"/>
              <a:cs typeface="Calibri"/>
            </a:endParaRPr>
          </a:p>
          <a:p>
            <a:pPr marL="755650" marR="5080" lvl="1" indent="-285750">
              <a:lnSpc>
                <a:spcPct val="101800"/>
              </a:lnSpc>
              <a:spcBef>
                <a:spcPts val="525"/>
              </a:spcBef>
              <a:buFont typeface="Arial MT"/>
              <a:buChar char="–"/>
              <a:tabLst>
                <a:tab pos="755650" algn="l"/>
                <a:tab pos="756285" algn="l"/>
                <a:tab pos="3111500" algn="l"/>
                <a:tab pos="3387725" algn="l"/>
                <a:tab pos="4007485" algn="l"/>
                <a:tab pos="5218430" algn="l"/>
                <a:tab pos="6019165" algn="l"/>
                <a:tab pos="6400800" algn="l"/>
                <a:tab pos="7888605" algn="l"/>
              </a:tabLst>
            </a:pPr>
            <a:r>
              <a:rPr sz="2150" spc="30" dirty="0">
                <a:latin typeface="Calibri"/>
                <a:cs typeface="Calibri"/>
              </a:rPr>
              <a:t>A</a:t>
            </a:r>
            <a:r>
              <a:rPr sz="2150" spc="-10" dirty="0">
                <a:latin typeface="Calibri"/>
                <a:cs typeface="Calibri"/>
              </a:rPr>
              <a:t>dd</a:t>
            </a:r>
            <a:r>
              <a:rPr sz="2150" spc="-5" dirty="0">
                <a:latin typeface="Calibri"/>
                <a:cs typeface="Calibri"/>
              </a:rPr>
              <a:t>/</a:t>
            </a:r>
            <a:r>
              <a:rPr sz="2150" spc="30" dirty="0">
                <a:latin typeface="Calibri"/>
                <a:cs typeface="Calibri"/>
              </a:rPr>
              <a:t>M</a:t>
            </a:r>
            <a:r>
              <a:rPr sz="2150" spc="60" dirty="0">
                <a:latin typeface="Calibri"/>
                <a:cs typeface="Calibri"/>
              </a:rPr>
              <a:t>o</a:t>
            </a:r>
            <a:r>
              <a:rPr sz="2150" spc="-10" dirty="0">
                <a:latin typeface="Calibri"/>
                <a:cs typeface="Calibri"/>
              </a:rPr>
              <a:t>d</a:t>
            </a:r>
            <a:r>
              <a:rPr sz="2150" spc="30" dirty="0">
                <a:latin typeface="Calibri"/>
                <a:cs typeface="Calibri"/>
              </a:rPr>
              <a:t>i</a:t>
            </a:r>
            <a:r>
              <a:rPr sz="2150" spc="15" dirty="0">
                <a:latin typeface="Calibri"/>
                <a:cs typeface="Calibri"/>
              </a:rPr>
              <a:t>f</a:t>
            </a:r>
            <a:r>
              <a:rPr sz="2150" dirty="0">
                <a:latin typeface="Calibri"/>
                <a:cs typeface="Calibri"/>
              </a:rPr>
              <a:t>y</a:t>
            </a:r>
            <a:r>
              <a:rPr sz="2150" spc="-5" dirty="0">
                <a:latin typeface="Calibri"/>
                <a:cs typeface="Calibri"/>
              </a:rPr>
              <a:t>/</a:t>
            </a:r>
            <a:r>
              <a:rPr sz="2150" spc="100" dirty="0">
                <a:latin typeface="Calibri"/>
                <a:cs typeface="Calibri"/>
              </a:rPr>
              <a:t>D</a:t>
            </a:r>
            <a:r>
              <a:rPr sz="2150" spc="-25" dirty="0">
                <a:latin typeface="Calibri"/>
                <a:cs typeface="Calibri"/>
              </a:rPr>
              <a:t>e</a:t>
            </a:r>
            <a:r>
              <a:rPr sz="2150" spc="30" dirty="0">
                <a:latin typeface="Calibri"/>
                <a:cs typeface="Calibri"/>
              </a:rPr>
              <a:t>l</a:t>
            </a:r>
            <a:r>
              <a:rPr sz="2150" spc="-25" dirty="0">
                <a:latin typeface="Calibri"/>
                <a:cs typeface="Calibri"/>
              </a:rPr>
              <a:t>e</a:t>
            </a:r>
            <a:r>
              <a:rPr sz="2150" spc="25" dirty="0">
                <a:latin typeface="Calibri"/>
                <a:cs typeface="Calibri"/>
              </a:rPr>
              <a:t>t</a:t>
            </a:r>
            <a:r>
              <a:rPr sz="2150" spc="10" dirty="0">
                <a:latin typeface="Calibri"/>
                <a:cs typeface="Calibri"/>
              </a:rPr>
              <a:t>e</a:t>
            </a:r>
            <a:r>
              <a:rPr sz="2150" dirty="0">
                <a:latin typeface="Calibri"/>
                <a:cs typeface="Calibri"/>
              </a:rPr>
              <a:t>	</a:t>
            </a:r>
            <a:r>
              <a:rPr sz="2150" spc="10" dirty="0">
                <a:latin typeface="Calibri"/>
                <a:cs typeface="Calibri"/>
              </a:rPr>
              <a:t>a</a:t>
            </a:r>
            <a:r>
              <a:rPr sz="2150" dirty="0">
                <a:latin typeface="Calibri"/>
                <a:cs typeface="Calibri"/>
              </a:rPr>
              <a:t>	</a:t>
            </a:r>
            <a:r>
              <a:rPr sz="2150" spc="-10" dirty="0">
                <a:latin typeface="Calibri"/>
                <a:cs typeface="Calibri"/>
              </a:rPr>
              <a:t>n</a:t>
            </a:r>
            <a:r>
              <a:rPr sz="2150" spc="-25" dirty="0">
                <a:latin typeface="Calibri"/>
                <a:cs typeface="Calibri"/>
              </a:rPr>
              <a:t>e</a:t>
            </a:r>
            <a:r>
              <a:rPr sz="2150" spc="15" dirty="0">
                <a:latin typeface="Calibri"/>
                <a:cs typeface="Calibri"/>
              </a:rPr>
              <a:t>w</a:t>
            </a:r>
            <a:r>
              <a:rPr sz="2150" dirty="0">
                <a:latin typeface="Calibri"/>
                <a:cs typeface="Calibri"/>
              </a:rPr>
              <a:t>	</a:t>
            </a:r>
            <a:r>
              <a:rPr sz="2150" spc="15" dirty="0">
                <a:latin typeface="Calibri"/>
                <a:cs typeface="Calibri"/>
              </a:rPr>
              <a:t>a</a:t>
            </a:r>
            <a:r>
              <a:rPr sz="2150" spc="20" dirty="0">
                <a:latin typeface="Calibri"/>
                <a:cs typeface="Calibri"/>
              </a:rPr>
              <a:t>tt</a:t>
            </a:r>
            <a:r>
              <a:rPr sz="2150" spc="-10" dirty="0">
                <a:latin typeface="Calibri"/>
                <a:cs typeface="Calibri"/>
              </a:rPr>
              <a:t>r</a:t>
            </a:r>
            <a:r>
              <a:rPr sz="2150" spc="25" dirty="0">
                <a:latin typeface="Calibri"/>
                <a:cs typeface="Calibri"/>
              </a:rPr>
              <a:t>i</a:t>
            </a:r>
            <a:r>
              <a:rPr sz="2150" spc="-10" dirty="0">
                <a:latin typeface="Calibri"/>
                <a:cs typeface="Calibri"/>
              </a:rPr>
              <a:t>bu</a:t>
            </a:r>
            <a:r>
              <a:rPr sz="2150" spc="20" dirty="0">
                <a:latin typeface="Calibri"/>
                <a:cs typeface="Calibri"/>
              </a:rPr>
              <a:t>t</a:t>
            </a:r>
            <a:r>
              <a:rPr sz="2150" spc="-25" dirty="0">
                <a:latin typeface="Calibri"/>
                <a:cs typeface="Calibri"/>
              </a:rPr>
              <a:t>e</a:t>
            </a:r>
            <a:r>
              <a:rPr sz="2150" spc="5" dirty="0">
                <a:latin typeface="Calibri"/>
                <a:cs typeface="Calibri"/>
              </a:rPr>
              <a:t>,</a:t>
            </a:r>
            <a:r>
              <a:rPr sz="2150" dirty="0">
                <a:latin typeface="Calibri"/>
                <a:cs typeface="Calibri"/>
              </a:rPr>
              <a:t>	</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20" dirty="0">
                <a:latin typeface="Calibri"/>
                <a:cs typeface="Calibri"/>
              </a:rPr>
              <a:t>t</a:t>
            </a:r>
            <a:r>
              <a:rPr sz="2150" spc="10" dirty="0">
                <a:latin typeface="Calibri"/>
                <a:cs typeface="Calibri"/>
              </a:rPr>
              <a:t>y</a:t>
            </a:r>
            <a:r>
              <a:rPr sz="2150" dirty="0">
                <a:latin typeface="Calibri"/>
                <a:cs typeface="Calibri"/>
              </a:rPr>
              <a:t>	</a:t>
            </a:r>
            <a:r>
              <a:rPr sz="2150" spc="-15" dirty="0">
                <a:latin typeface="Calibri"/>
                <a:cs typeface="Calibri"/>
              </a:rPr>
              <a:t>o</a:t>
            </a:r>
            <a:r>
              <a:rPr sz="2150" spc="5" dirty="0">
                <a:latin typeface="Calibri"/>
                <a:cs typeface="Calibri"/>
              </a:rPr>
              <a:t>r</a:t>
            </a:r>
            <a:r>
              <a:rPr sz="2150" dirty="0">
                <a:latin typeface="Calibri"/>
                <a:cs typeface="Calibri"/>
              </a:rPr>
              <a:t>	</a:t>
            </a:r>
            <a:r>
              <a:rPr sz="2150" spc="-10"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60" dirty="0">
                <a:latin typeface="Calibri"/>
                <a:cs typeface="Calibri"/>
              </a:rPr>
              <a:t>n</a:t>
            </a:r>
            <a:r>
              <a:rPr sz="2150" spc="-20" dirty="0">
                <a:latin typeface="Calibri"/>
                <a:cs typeface="Calibri"/>
              </a:rPr>
              <a:t>s</a:t>
            </a:r>
            <a:r>
              <a:rPr sz="2150" spc="-10" dirty="0">
                <a:latin typeface="Calibri"/>
                <a:cs typeface="Calibri"/>
              </a:rPr>
              <a:t>h</a:t>
            </a:r>
            <a:r>
              <a:rPr sz="2150" spc="25" dirty="0">
                <a:latin typeface="Calibri"/>
                <a:cs typeface="Calibri"/>
              </a:rPr>
              <a:t>i</a:t>
            </a:r>
            <a:r>
              <a:rPr sz="2150" spc="10" dirty="0">
                <a:latin typeface="Calibri"/>
                <a:cs typeface="Calibri"/>
              </a:rPr>
              <a:t>p</a:t>
            </a:r>
            <a:r>
              <a:rPr sz="2150" dirty="0">
                <a:latin typeface="Calibri"/>
                <a:cs typeface="Calibri"/>
              </a:rPr>
              <a:t>	</a:t>
            </a:r>
            <a:r>
              <a:rPr sz="2150" spc="30" dirty="0">
                <a:latin typeface="Calibri"/>
                <a:cs typeface="Calibri"/>
              </a:rPr>
              <a:t>is  </a:t>
            </a:r>
            <a:r>
              <a:rPr sz="2150" dirty="0">
                <a:latin typeface="Calibri"/>
                <a:cs typeface="Calibri"/>
              </a:rPr>
              <a:t>possible</a:t>
            </a:r>
            <a:r>
              <a:rPr sz="2150" spc="150" dirty="0">
                <a:latin typeface="Calibri"/>
                <a:cs typeface="Calibri"/>
              </a:rPr>
              <a:t> </a:t>
            </a:r>
            <a:r>
              <a:rPr sz="2150" spc="10" dirty="0">
                <a:latin typeface="Calibri"/>
                <a:cs typeface="Calibri"/>
              </a:rPr>
              <a:t>without</a:t>
            </a:r>
            <a:r>
              <a:rPr sz="2150" spc="70" dirty="0">
                <a:latin typeface="Calibri"/>
                <a:cs typeface="Calibri"/>
              </a:rPr>
              <a:t> </a:t>
            </a:r>
            <a:r>
              <a:rPr sz="2150" spc="10" dirty="0">
                <a:latin typeface="Calibri"/>
                <a:cs typeface="Calibri"/>
              </a:rPr>
              <a:t>a</a:t>
            </a:r>
            <a:r>
              <a:rPr sz="2150" spc="45" dirty="0">
                <a:latin typeface="Calibri"/>
                <a:cs typeface="Calibri"/>
              </a:rPr>
              <a:t> </a:t>
            </a:r>
            <a:r>
              <a:rPr sz="2150" spc="10" dirty="0">
                <a:latin typeface="Calibri"/>
                <a:cs typeface="Calibri"/>
              </a:rPr>
              <a:t>rewrite</a:t>
            </a:r>
            <a:r>
              <a:rPr sz="2150" spc="5"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existing</a:t>
            </a:r>
            <a:r>
              <a:rPr sz="2150" spc="-15" dirty="0">
                <a:latin typeface="Calibri"/>
                <a:cs typeface="Calibri"/>
              </a:rPr>
              <a:t> </a:t>
            </a:r>
            <a:r>
              <a:rPr sz="2150" spc="10" dirty="0">
                <a:latin typeface="Calibri"/>
                <a:cs typeface="Calibri"/>
              </a:rPr>
              <a:t>application</a:t>
            </a:r>
            <a:r>
              <a:rPr sz="2150" spc="20" dirty="0">
                <a:latin typeface="Calibri"/>
                <a:cs typeface="Calibri"/>
              </a:rPr>
              <a:t> </a:t>
            </a:r>
            <a:r>
              <a:rPr sz="2150" spc="-5" dirty="0">
                <a:latin typeface="Calibri"/>
                <a:cs typeface="Calibri"/>
              </a:rPr>
              <a:t>programs</a:t>
            </a:r>
            <a:endParaRPr sz="2150">
              <a:latin typeface="Calibri"/>
              <a:cs typeface="Calibri"/>
            </a:endParaRPr>
          </a:p>
          <a:p>
            <a:pPr marL="755650" lvl="1" indent="-285750">
              <a:lnSpc>
                <a:spcPct val="100000"/>
              </a:lnSpc>
              <a:spcBef>
                <a:spcPts val="580"/>
              </a:spcBef>
              <a:buFont typeface="Arial MT"/>
              <a:buChar char="–"/>
              <a:tabLst>
                <a:tab pos="755650" algn="l"/>
                <a:tab pos="756285" algn="l"/>
              </a:tabLst>
            </a:pPr>
            <a:r>
              <a:rPr sz="2150" spc="10" dirty="0">
                <a:latin typeface="Calibri"/>
                <a:cs typeface="Calibri"/>
              </a:rPr>
              <a:t>Merging</a:t>
            </a:r>
            <a:r>
              <a:rPr sz="2150" spc="60" dirty="0">
                <a:latin typeface="Calibri"/>
                <a:cs typeface="Calibri"/>
              </a:rPr>
              <a:t> </a:t>
            </a:r>
            <a:r>
              <a:rPr sz="2150" spc="20" dirty="0">
                <a:latin typeface="Calibri"/>
                <a:cs typeface="Calibri"/>
              </a:rPr>
              <a:t>two</a:t>
            </a:r>
            <a:r>
              <a:rPr sz="2150" spc="-60" dirty="0">
                <a:latin typeface="Calibri"/>
                <a:cs typeface="Calibri"/>
              </a:rPr>
              <a:t> </a:t>
            </a:r>
            <a:r>
              <a:rPr sz="2150" spc="-10" dirty="0">
                <a:latin typeface="Calibri"/>
                <a:cs typeface="Calibri"/>
              </a:rPr>
              <a:t>records</a:t>
            </a:r>
            <a:r>
              <a:rPr sz="2150" spc="150" dirty="0">
                <a:latin typeface="Calibri"/>
                <a:cs typeface="Calibri"/>
              </a:rPr>
              <a:t> </a:t>
            </a:r>
            <a:r>
              <a:rPr sz="2150" spc="15" dirty="0">
                <a:latin typeface="Calibri"/>
                <a:cs typeface="Calibri"/>
              </a:rPr>
              <a:t>into</a:t>
            </a:r>
            <a:r>
              <a:rPr sz="2150" spc="-65" dirty="0">
                <a:latin typeface="Calibri"/>
                <a:cs typeface="Calibri"/>
              </a:rPr>
              <a:t> </a:t>
            </a:r>
            <a:r>
              <a:rPr sz="2150" spc="-5" dirty="0">
                <a:latin typeface="Calibri"/>
                <a:cs typeface="Calibri"/>
              </a:rPr>
              <a:t>one</a:t>
            </a:r>
            <a:endParaRPr sz="2150">
              <a:latin typeface="Calibri"/>
              <a:cs typeface="Calibri"/>
            </a:endParaRPr>
          </a:p>
          <a:p>
            <a:pPr marL="755650" lvl="1" indent="-285750">
              <a:lnSpc>
                <a:spcPct val="100000"/>
              </a:lnSpc>
              <a:spcBef>
                <a:spcPts val="645"/>
              </a:spcBef>
              <a:buFont typeface="Arial MT"/>
              <a:buChar char="–"/>
              <a:tabLst>
                <a:tab pos="755650" algn="l"/>
                <a:tab pos="756285" algn="l"/>
              </a:tabLst>
            </a:pPr>
            <a:r>
              <a:rPr sz="2150" spc="5" dirty="0">
                <a:latin typeface="Calibri"/>
                <a:cs typeface="Calibri"/>
              </a:rPr>
              <a:t>Breaking</a:t>
            </a:r>
            <a:r>
              <a:rPr sz="2150" spc="65" dirty="0">
                <a:latin typeface="Calibri"/>
                <a:cs typeface="Calibri"/>
              </a:rPr>
              <a:t> </a:t>
            </a:r>
            <a:r>
              <a:rPr sz="2150" spc="15" dirty="0">
                <a:latin typeface="Calibri"/>
                <a:cs typeface="Calibri"/>
              </a:rPr>
              <a:t>an</a:t>
            </a:r>
            <a:r>
              <a:rPr sz="2150" spc="20" dirty="0">
                <a:latin typeface="Calibri"/>
                <a:cs typeface="Calibri"/>
              </a:rPr>
              <a:t> </a:t>
            </a:r>
            <a:r>
              <a:rPr sz="2150" spc="10" dirty="0">
                <a:latin typeface="Calibri"/>
                <a:cs typeface="Calibri"/>
              </a:rPr>
              <a:t>existing</a:t>
            </a:r>
            <a:r>
              <a:rPr sz="2150" spc="5" dirty="0">
                <a:latin typeface="Calibri"/>
                <a:cs typeface="Calibri"/>
              </a:rPr>
              <a:t> </a:t>
            </a:r>
            <a:r>
              <a:rPr sz="2150" spc="-10" dirty="0">
                <a:latin typeface="Calibri"/>
                <a:cs typeface="Calibri"/>
              </a:rPr>
              <a:t>record</a:t>
            </a:r>
            <a:r>
              <a:rPr sz="2150" spc="105" dirty="0">
                <a:latin typeface="Calibri"/>
                <a:cs typeface="Calibri"/>
              </a:rPr>
              <a:t> </a:t>
            </a:r>
            <a:r>
              <a:rPr sz="2150" spc="10" dirty="0">
                <a:latin typeface="Calibri"/>
                <a:cs typeface="Calibri"/>
              </a:rPr>
              <a:t>into</a:t>
            </a:r>
            <a:r>
              <a:rPr sz="2150" spc="20" dirty="0">
                <a:latin typeface="Calibri"/>
                <a:cs typeface="Calibri"/>
              </a:rPr>
              <a:t> </a:t>
            </a:r>
            <a:r>
              <a:rPr sz="2150" spc="25" dirty="0">
                <a:latin typeface="Calibri"/>
                <a:cs typeface="Calibri"/>
              </a:rPr>
              <a:t>two</a:t>
            </a:r>
            <a:r>
              <a:rPr sz="2150" spc="-55" dirty="0">
                <a:latin typeface="Calibri"/>
                <a:cs typeface="Calibri"/>
              </a:rPr>
              <a:t> </a:t>
            </a:r>
            <a:r>
              <a:rPr sz="2150" spc="-5" dirty="0">
                <a:latin typeface="Calibri"/>
                <a:cs typeface="Calibri"/>
              </a:rPr>
              <a:t>or</a:t>
            </a:r>
            <a:r>
              <a:rPr sz="2150" spc="105" dirty="0">
                <a:latin typeface="Calibri"/>
                <a:cs typeface="Calibri"/>
              </a:rPr>
              <a:t> </a:t>
            </a:r>
            <a:r>
              <a:rPr sz="2150" dirty="0">
                <a:latin typeface="Calibri"/>
                <a:cs typeface="Calibri"/>
              </a:rPr>
              <a:t>more</a:t>
            </a:r>
            <a:r>
              <a:rPr sz="2150" spc="80" dirty="0">
                <a:latin typeface="Calibri"/>
                <a:cs typeface="Calibri"/>
              </a:rPr>
              <a:t> </a:t>
            </a:r>
            <a:r>
              <a:rPr sz="2150" spc="-10" dirty="0">
                <a:latin typeface="Calibri"/>
                <a:cs typeface="Calibri"/>
              </a:rPr>
              <a:t>records</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44</a:t>
            </a:fld>
            <a:endParaRPr lang="en-I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48125" y="0"/>
              <a:ext cx="2443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95750" y="0"/>
              <a:ext cx="2347976" cy="890524"/>
            </a:xfrm>
            <a:prstGeom prst="rect">
              <a:avLst/>
            </a:prstGeom>
          </p:spPr>
        </p:pic>
      </p:grpSp>
      <p:sp>
        <p:nvSpPr>
          <p:cNvPr id="7" name="object 7"/>
          <p:cNvSpPr txBox="1">
            <a:spLocks noGrp="1"/>
          </p:cNvSpPr>
          <p:nvPr>
            <p:ph type="title"/>
          </p:nvPr>
        </p:nvSpPr>
        <p:spPr>
          <a:xfrm>
            <a:off x="4360545" y="57785"/>
            <a:ext cx="18097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Short</a:t>
            </a:r>
            <a:r>
              <a:rPr b="1" spc="-50" dirty="0">
                <a:latin typeface="Calibri"/>
                <a:cs typeface="Calibri"/>
              </a:rPr>
              <a:t> </a:t>
            </a:r>
            <a:r>
              <a:rPr b="1" spc="25" dirty="0">
                <a:latin typeface="Calibri"/>
                <a:cs typeface="Calibri"/>
              </a:rPr>
              <a:t>Quiz</a:t>
            </a:r>
          </a:p>
        </p:txBody>
      </p:sp>
      <p:sp>
        <p:nvSpPr>
          <p:cNvPr id="8" name="object 8"/>
          <p:cNvSpPr txBox="1"/>
          <p:nvPr/>
        </p:nvSpPr>
        <p:spPr>
          <a:xfrm>
            <a:off x="618807" y="1644649"/>
            <a:ext cx="7882890" cy="4608195"/>
          </a:xfrm>
          <a:prstGeom prst="rect">
            <a:avLst/>
          </a:prstGeom>
        </p:spPr>
        <p:txBody>
          <a:bodyPr vert="horz" wrap="square" lIns="0" tIns="16510" rIns="0" bIns="0" rtlCol="0">
            <a:spAutoFit/>
          </a:bodyPr>
          <a:lstStyle/>
          <a:p>
            <a:pPr marL="356235" indent="-343535">
              <a:lnSpc>
                <a:spcPct val="100000"/>
              </a:lnSpc>
              <a:spcBef>
                <a:spcPts val="130"/>
              </a:spcBef>
              <a:buAutoNum type="arabicPeriod"/>
              <a:tabLst>
                <a:tab pos="355600" algn="l"/>
                <a:tab pos="356235" algn="l"/>
              </a:tabLst>
            </a:pPr>
            <a:r>
              <a:rPr sz="2000" spc="-5" dirty="0">
                <a:latin typeface="Calibri"/>
                <a:cs typeface="Calibri"/>
              </a:rPr>
              <a:t>Which</a:t>
            </a:r>
            <a:r>
              <a:rPr sz="2000" spc="-20" dirty="0">
                <a:latin typeface="Calibri"/>
                <a:cs typeface="Calibri"/>
              </a:rPr>
              <a:t> </a:t>
            </a:r>
            <a:r>
              <a:rPr sz="2000" dirty="0">
                <a:latin typeface="Calibri"/>
                <a:cs typeface="Calibri"/>
              </a:rPr>
              <a:t>of</a:t>
            </a:r>
            <a:r>
              <a:rPr sz="2000" spc="-20" dirty="0">
                <a:latin typeface="Calibri"/>
                <a:cs typeface="Calibri"/>
              </a:rPr>
              <a:t> </a:t>
            </a:r>
            <a:r>
              <a:rPr sz="2000" spc="5" dirty="0">
                <a:latin typeface="Calibri"/>
                <a:cs typeface="Calibri"/>
              </a:rPr>
              <a:t>the</a:t>
            </a:r>
            <a:r>
              <a:rPr sz="2000" spc="35" dirty="0">
                <a:latin typeface="Calibri"/>
                <a:cs typeface="Calibri"/>
              </a:rPr>
              <a:t> </a:t>
            </a:r>
            <a:r>
              <a:rPr sz="2000" spc="-20" dirty="0">
                <a:latin typeface="Calibri"/>
                <a:cs typeface="Calibri"/>
              </a:rPr>
              <a:t>following</a:t>
            </a:r>
            <a:r>
              <a:rPr sz="2000" spc="20" dirty="0">
                <a:latin typeface="Calibri"/>
                <a:cs typeface="Calibri"/>
              </a:rPr>
              <a:t> </a:t>
            </a:r>
            <a:r>
              <a:rPr sz="2000" spc="-5" dirty="0">
                <a:latin typeface="Calibri"/>
                <a:cs typeface="Calibri"/>
              </a:rPr>
              <a:t>is</a:t>
            </a:r>
            <a:r>
              <a:rPr sz="2000" spc="25" dirty="0">
                <a:latin typeface="Calibri"/>
                <a:cs typeface="Calibri"/>
              </a:rPr>
              <a:t> </a:t>
            </a:r>
            <a:r>
              <a:rPr sz="2000" spc="-5" dirty="0">
                <a:latin typeface="Calibri"/>
                <a:cs typeface="Calibri"/>
              </a:rPr>
              <a:t>known</a:t>
            </a:r>
            <a:r>
              <a:rPr sz="2000" spc="-15" dirty="0">
                <a:latin typeface="Calibri"/>
                <a:cs typeface="Calibri"/>
              </a:rPr>
              <a:t> </a:t>
            </a:r>
            <a:r>
              <a:rPr sz="2000" spc="10" dirty="0">
                <a:latin typeface="Calibri"/>
                <a:cs typeface="Calibri"/>
              </a:rPr>
              <a:t>as</a:t>
            </a:r>
            <a:r>
              <a:rPr sz="2000" spc="-45" dirty="0">
                <a:latin typeface="Calibri"/>
                <a:cs typeface="Calibri"/>
              </a:rPr>
              <a:t> </a:t>
            </a:r>
            <a:r>
              <a:rPr sz="2000" spc="10" dirty="0">
                <a:latin typeface="Calibri"/>
                <a:cs typeface="Calibri"/>
              </a:rPr>
              <a:t>a</a:t>
            </a:r>
            <a:r>
              <a:rPr sz="2000" spc="5" dirty="0">
                <a:latin typeface="Calibri"/>
                <a:cs typeface="Calibri"/>
              </a:rPr>
              <a:t> set</a:t>
            </a:r>
            <a:r>
              <a:rPr sz="2000" spc="-10" dirty="0">
                <a:latin typeface="Calibri"/>
                <a:cs typeface="Calibri"/>
              </a:rPr>
              <a:t> </a:t>
            </a:r>
            <a:r>
              <a:rPr sz="2000" dirty="0">
                <a:latin typeface="Calibri"/>
                <a:cs typeface="Calibri"/>
              </a:rPr>
              <a:t>of</a:t>
            </a:r>
            <a:r>
              <a:rPr sz="2000" spc="-20" dirty="0">
                <a:latin typeface="Calibri"/>
                <a:cs typeface="Calibri"/>
              </a:rPr>
              <a:t> </a:t>
            </a:r>
            <a:r>
              <a:rPr sz="2000" spc="-10" dirty="0">
                <a:latin typeface="Calibri"/>
                <a:cs typeface="Calibri"/>
              </a:rPr>
              <a:t>entities</a:t>
            </a:r>
            <a:r>
              <a:rPr sz="2000" spc="25" dirty="0">
                <a:latin typeface="Calibri"/>
                <a:cs typeface="Calibri"/>
              </a:rPr>
              <a:t> </a:t>
            </a:r>
            <a:r>
              <a:rPr sz="2000" dirty="0">
                <a:latin typeface="Calibri"/>
                <a:cs typeface="Calibri"/>
              </a:rPr>
              <a:t>of</a:t>
            </a:r>
            <a:r>
              <a:rPr sz="2000" spc="-20" dirty="0">
                <a:latin typeface="Calibri"/>
                <a:cs typeface="Calibri"/>
              </a:rPr>
              <a:t> </a:t>
            </a:r>
            <a:r>
              <a:rPr sz="2000" spc="5" dirty="0">
                <a:latin typeface="Calibri"/>
                <a:cs typeface="Calibri"/>
              </a:rPr>
              <a:t>the</a:t>
            </a:r>
            <a:r>
              <a:rPr sz="2000" spc="35" dirty="0">
                <a:latin typeface="Calibri"/>
                <a:cs typeface="Calibri"/>
              </a:rPr>
              <a:t> </a:t>
            </a:r>
            <a:r>
              <a:rPr sz="2000" spc="25" dirty="0">
                <a:latin typeface="Calibri"/>
                <a:cs typeface="Calibri"/>
              </a:rPr>
              <a:t>same</a:t>
            </a:r>
            <a:r>
              <a:rPr sz="2000" spc="-110" dirty="0">
                <a:latin typeface="Calibri"/>
                <a:cs typeface="Calibri"/>
              </a:rPr>
              <a:t> </a:t>
            </a:r>
            <a:r>
              <a:rPr sz="2000" dirty="0">
                <a:latin typeface="Calibri"/>
                <a:cs typeface="Calibri"/>
              </a:rPr>
              <a:t>type</a:t>
            </a:r>
            <a:r>
              <a:rPr sz="2000" spc="-40" dirty="0">
                <a:latin typeface="Calibri"/>
                <a:cs typeface="Calibri"/>
              </a:rPr>
              <a:t> </a:t>
            </a:r>
            <a:r>
              <a:rPr sz="2000" spc="5" dirty="0">
                <a:latin typeface="Calibri"/>
                <a:cs typeface="Calibri"/>
              </a:rPr>
              <a:t>that</a:t>
            </a:r>
            <a:endParaRPr sz="2000">
              <a:latin typeface="Calibri"/>
              <a:cs typeface="Calibri"/>
            </a:endParaRPr>
          </a:p>
          <a:p>
            <a:pPr marL="356235">
              <a:lnSpc>
                <a:spcPct val="100000"/>
              </a:lnSpc>
              <a:spcBef>
                <a:spcPts val="5"/>
              </a:spcBef>
            </a:pPr>
            <a:r>
              <a:rPr sz="2000" spc="5" dirty="0">
                <a:latin typeface="Calibri"/>
                <a:cs typeface="Calibri"/>
              </a:rPr>
              <a:t>share</a:t>
            </a:r>
            <a:r>
              <a:rPr sz="2000" spc="-40" dirty="0">
                <a:latin typeface="Calibri"/>
                <a:cs typeface="Calibri"/>
              </a:rPr>
              <a:t> </a:t>
            </a:r>
            <a:r>
              <a:rPr sz="2000" spc="25" dirty="0">
                <a:latin typeface="Calibri"/>
                <a:cs typeface="Calibri"/>
              </a:rPr>
              <a:t>same</a:t>
            </a:r>
            <a:r>
              <a:rPr sz="2000" spc="-110" dirty="0">
                <a:latin typeface="Calibri"/>
                <a:cs typeface="Calibri"/>
              </a:rPr>
              <a:t> </a:t>
            </a:r>
            <a:r>
              <a:rPr sz="2000" spc="-10" dirty="0">
                <a:latin typeface="Calibri"/>
                <a:cs typeface="Calibri"/>
              </a:rPr>
              <a:t>properties,</a:t>
            </a:r>
            <a:r>
              <a:rPr sz="2000" spc="15" dirty="0">
                <a:latin typeface="Calibri"/>
                <a:cs typeface="Calibri"/>
              </a:rPr>
              <a:t> </a:t>
            </a:r>
            <a:r>
              <a:rPr sz="2000" dirty="0">
                <a:latin typeface="Calibri"/>
                <a:cs typeface="Calibri"/>
              </a:rPr>
              <a:t>or</a:t>
            </a:r>
            <a:r>
              <a:rPr sz="2000" spc="-30" dirty="0">
                <a:latin typeface="Calibri"/>
                <a:cs typeface="Calibri"/>
              </a:rPr>
              <a:t> </a:t>
            </a:r>
            <a:r>
              <a:rPr sz="2000" dirty="0">
                <a:latin typeface="Calibri"/>
                <a:cs typeface="Calibri"/>
              </a:rPr>
              <a:t>attributes?</a:t>
            </a:r>
            <a:endParaRPr sz="2000">
              <a:latin typeface="Calibri"/>
              <a:cs typeface="Calibri"/>
            </a:endParaRPr>
          </a:p>
          <a:p>
            <a:pPr marL="613410" lvl="1" indent="-257810">
              <a:lnSpc>
                <a:spcPct val="100000"/>
              </a:lnSpc>
              <a:buAutoNum type="alphaLcParenR"/>
              <a:tabLst>
                <a:tab pos="614045" algn="l"/>
              </a:tabLst>
            </a:pPr>
            <a:r>
              <a:rPr sz="2000" spc="30" dirty="0">
                <a:latin typeface="Calibri"/>
                <a:cs typeface="Calibri"/>
              </a:rPr>
              <a:t>R</a:t>
            </a:r>
            <a:r>
              <a:rPr sz="2000" spc="-25" dirty="0">
                <a:latin typeface="Calibri"/>
                <a:cs typeface="Calibri"/>
              </a:rPr>
              <a:t>e</a:t>
            </a:r>
            <a:r>
              <a:rPr sz="2000" spc="-15" dirty="0">
                <a:latin typeface="Calibri"/>
                <a:cs typeface="Calibri"/>
              </a:rPr>
              <a:t>l</a:t>
            </a:r>
            <a:r>
              <a:rPr sz="2000" spc="10" dirty="0">
                <a:latin typeface="Calibri"/>
                <a:cs typeface="Calibri"/>
              </a:rPr>
              <a:t>at</a:t>
            </a:r>
            <a:r>
              <a:rPr sz="2000" spc="-10" dirty="0">
                <a:latin typeface="Calibri"/>
                <a:cs typeface="Calibri"/>
              </a:rPr>
              <a:t>io</a:t>
            </a:r>
            <a:r>
              <a:rPr sz="2000" spc="10" dirty="0">
                <a:latin typeface="Calibri"/>
                <a:cs typeface="Calibri"/>
              </a:rPr>
              <a:t>n</a:t>
            </a:r>
            <a:r>
              <a:rPr sz="2000" spc="-95" dirty="0">
                <a:latin typeface="Calibri"/>
                <a:cs typeface="Calibri"/>
              </a:rPr>
              <a:t> </a:t>
            </a:r>
            <a:r>
              <a:rPr sz="2000" spc="40" dirty="0">
                <a:latin typeface="Calibri"/>
                <a:cs typeface="Calibri"/>
              </a:rPr>
              <a:t>s</a:t>
            </a:r>
            <a:r>
              <a:rPr sz="2000" spc="-25" dirty="0">
                <a:latin typeface="Calibri"/>
                <a:cs typeface="Calibri"/>
              </a:rPr>
              <a:t>e</a:t>
            </a:r>
            <a:r>
              <a:rPr sz="2000" spc="5" dirty="0">
                <a:latin typeface="Calibri"/>
                <a:cs typeface="Calibri"/>
              </a:rPr>
              <a:t>t</a:t>
            </a:r>
            <a:endParaRPr sz="2000">
              <a:latin typeface="Calibri"/>
              <a:cs typeface="Calibri"/>
            </a:endParaRPr>
          </a:p>
          <a:p>
            <a:pPr marL="622935" lvl="1" indent="-266700">
              <a:lnSpc>
                <a:spcPct val="100000"/>
              </a:lnSpc>
              <a:spcBef>
                <a:spcPts val="5"/>
              </a:spcBef>
              <a:buAutoNum type="alphaLcParenR"/>
              <a:tabLst>
                <a:tab pos="622935" algn="l"/>
              </a:tabLst>
            </a:pPr>
            <a:r>
              <a:rPr sz="2000" spc="-30" dirty="0">
                <a:latin typeface="Calibri"/>
                <a:cs typeface="Calibri"/>
              </a:rPr>
              <a:t>Tuples</a:t>
            </a:r>
            <a:endParaRPr sz="2000">
              <a:latin typeface="Calibri"/>
              <a:cs typeface="Calibri"/>
            </a:endParaRPr>
          </a:p>
          <a:p>
            <a:pPr marL="594360" lvl="1" indent="-238760">
              <a:lnSpc>
                <a:spcPct val="100000"/>
              </a:lnSpc>
              <a:spcBef>
                <a:spcPts val="5"/>
              </a:spcBef>
              <a:buAutoNum type="alphaLcParenR"/>
              <a:tabLst>
                <a:tab pos="594995" algn="l"/>
              </a:tabLst>
            </a:pPr>
            <a:r>
              <a:rPr sz="2000" b="1" spc="-5" dirty="0">
                <a:latin typeface="Calibri"/>
                <a:cs typeface="Calibri"/>
              </a:rPr>
              <a:t>Entity</a:t>
            </a:r>
            <a:r>
              <a:rPr sz="2000" b="1" spc="-25" dirty="0">
                <a:latin typeface="Calibri"/>
                <a:cs typeface="Calibri"/>
              </a:rPr>
              <a:t> </a:t>
            </a:r>
            <a:r>
              <a:rPr sz="2000" b="1" spc="20" dirty="0">
                <a:latin typeface="Calibri"/>
                <a:cs typeface="Calibri"/>
              </a:rPr>
              <a:t>set</a:t>
            </a:r>
            <a:endParaRPr sz="2000">
              <a:latin typeface="Calibri"/>
              <a:cs typeface="Calibri"/>
            </a:endParaRPr>
          </a:p>
          <a:p>
            <a:pPr marL="622935" lvl="1" indent="-267335">
              <a:lnSpc>
                <a:spcPct val="100000"/>
              </a:lnSpc>
              <a:buAutoNum type="alphaLcParenR"/>
              <a:tabLst>
                <a:tab pos="623570" algn="l"/>
              </a:tabLst>
            </a:pPr>
            <a:r>
              <a:rPr sz="2000" dirty="0">
                <a:latin typeface="Calibri"/>
                <a:cs typeface="Calibri"/>
              </a:rPr>
              <a:t>Entity</a:t>
            </a:r>
            <a:r>
              <a:rPr sz="2000" spc="-50" dirty="0">
                <a:latin typeface="Calibri"/>
                <a:cs typeface="Calibri"/>
              </a:rPr>
              <a:t> </a:t>
            </a:r>
            <a:r>
              <a:rPr sz="2000" dirty="0">
                <a:latin typeface="Calibri"/>
                <a:cs typeface="Calibri"/>
              </a:rPr>
              <a:t>Relation</a:t>
            </a:r>
            <a:r>
              <a:rPr sz="2000" spc="-110" dirty="0">
                <a:latin typeface="Calibri"/>
                <a:cs typeface="Calibri"/>
              </a:rPr>
              <a:t> </a:t>
            </a:r>
            <a:r>
              <a:rPr sz="2000" spc="5" dirty="0">
                <a:latin typeface="Calibri"/>
                <a:cs typeface="Calibri"/>
              </a:rPr>
              <a:t>model</a:t>
            </a:r>
            <a:endParaRPr sz="2000">
              <a:latin typeface="Calibri"/>
              <a:cs typeface="Calibri"/>
            </a:endParaRPr>
          </a:p>
          <a:p>
            <a:pPr lvl="1">
              <a:lnSpc>
                <a:spcPct val="100000"/>
              </a:lnSpc>
              <a:spcBef>
                <a:spcPts val="25"/>
              </a:spcBef>
              <a:buAutoNum type="alphaLcParenR"/>
            </a:pPr>
            <a:endParaRPr sz="1950">
              <a:latin typeface="Calibri"/>
              <a:cs typeface="Calibri"/>
            </a:endParaRPr>
          </a:p>
          <a:p>
            <a:pPr marL="356235" marR="200660" indent="-343535">
              <a:lnSpc>
                <a:spcPct val="100000"/>
              </a:lnSpc>
              <a:spcBef>
                <a:spcPts val="5"/>
              </a:spcBef>
              <a:buAutoNum type="arabicPeriod" startAt="2"/>
              <a:tabLst>
                <a:tab pos="355600" algn="l"/>
                <a:tab pos="356235" algn="l"/>
                <a:tab pos="7121525" algn="l"/>
              </a:tabLst>
            </a:pPr>
            <a:r>
              <a:rPr sz="2000" dirty="0">
                <a:latin typeface="Calibri"/>
                <a:cs typeface="Calibri"/>
              </a:rPr>
              <a:t>The </a:t>
            </a:r>
            <a:r>
              <a:rPr sz="2000" spc="-5" dirty="0">
                <a:latin typeface="Calibri"/>
                <a:cs typeface="Calibri"/>
              </a:rPr>
              <a:t>values appearing </a:t>
            </a:r>
            <a:r>
              <a:rPr sz="2000" dirty="0">
                <a:latin typeface="Calibri"/>
                <a:cs typeface="Calibri"/>
              </a:rPr>
              <a:t>in given </a:t>
            </a:r>
            <a:r>
              <a:rPr sz="2000" spc="-5" dirty="0">
                <a:latin typeface="Calibri"/>
                <a:cs typeface="Calibri"/>
              </a:rPr>
              <a:t>attributes </a:t>
            </a:r>
            <a:r>
              <a:rPr sz="2000" dirty="0">
                <a:latin typeface="Calibri"/>
                <a:cs typeface="Calibri"/>
              </a:rPr>
              <a:t>of </a:t>
            </a:r>
            <a:r>
              <a:rPr sz="2000" spc="5" dirty="0">
                <a:latin typeface="Calibri"/>
                <a:cs typeface="Calibri"/>
              </a:rPr>
              <a:t>any </a:t>
            </a:r>
            <a:r>
              <a:rPr sz="2000" dirty="0">
                <a:latin typeface="Calibri"/>
                <a:cs typeface="Calibri"/>
              </a:rPr>
              <a:t>tuple in the </a:t>
            </a:r>
            <a:r>
              <a:rPr sz="2000" spc="-25" dirty="0">
                <a:latin typeface="Calibri"/>
                <a:cs typeface="Calibri"/>
              </a:rPr>
              <a:t>referencing </a:t>
            </a:r>
            <a:r>
              <a:rPr sz="2000" spc="-440" dirty="0">
                <a:latin typeface="Calibri"/>
                <a:cs typeface="Calibri"/>
              </a:rPr>
              <a:t> </a:t>
            </a:r>
            <a:r>
              <a:rPr sz="2000" spc="-10" dirty="0">
                <a:latin typeface="Calibri"/>
                <a:cs typeface="Calibri"/>
              </a:rPr>
              <a:t>relation</a:t>
            </a:r>
            <a:r>
              <a:rPr sz="2000" spc="-15" dirty="0">
                <a:latin typeface="Calibri"/>
                <a:cs typeface="Calibri"/>
              </a:rPr>
              <a:t> </a:t>
            </a:r>
            <a:r>
              <a:rPr sz="2000" spc="20" dirty="0">
                <a:latin typeface="Calibri"/>
                <a:cs typeface="Calibri"/>
              </a:rPr>
              <a:t>must</a:t>
            </a:r>
            <a:r>
              <a:rPr sz="2000" spc="-80" dirty="0">
                <a:latin typeface="Calibri"/>
                <a:cs typeface="Calibri"/>
              </a:rPr>
              <a:t> </a:t>
            </a:r>
            <a:r>
              <a:rPr sz="2000" spc="-15" dirty="0">
                <a:latin typeface="Calibri"/>
                <a:cs typeface="Calibri"/>
              </a:rPr>
              <a:t>likewise</a:t>
            </a:r>
            <a:r>
              <a:rPr sz="2000" spc="40" dirty="0">
                <a:latin typeface="Calibri"/>
                <a:cs typeface="Calibri"/>
              </a:rPr>
              <a:t> </a:t>
            </a:r>
            <a:r>
              <a:rPr sz="2000" spc="-10" dirty="0">
                <a:latin typeface="Calibri"/>
                <a:cs typeface="Calibri"/>
              </a:rPr>
              <a:t>occur</a:t>
            </a:r>
            <a:r>
              <a:rPr sz="2000" spc="40" dirty="0">
                <a:latin typeface="Calibri"/>
                <a:cs typeface="Calibri"/>
              </a:rPr>
              <a:t> </a:t>
            </a:r>
            <a:r>
              <a:rPr sz="2000" dirty="0">
                <a:latin typeface="Calibri"/>
                <a:cs typeface="Calibri"/>
              </a:rPr>
              <a:t>in</a:t>
            </a:r>
            <a:r>
              <a:rPr sz="2000" spc="-10" dirty="0">
                <a:latin typeface="Calibri"/>
                <a:cs typeface="Calibri"/>
              </a:rPr>
              <a:t> specified</a:t>
            </a:r>
            <a:r>
              <a:rPr sz="2000" spc="60" dirty="0">
                <a:latin typeface="Calibri"/>
                <a:cs typeface="Calibri"/>
              </a:rPr>
              <a:t> </a:t>
            </a:r>
            <a:r>
              <a:rPr sz="2000" spc="-5" dirty="0">
                <a:latin typeface="Calibri"/>
                <a:cs typeface="Calibri"/>
              </a:rPr>
              <a:t>attributes</a:t>
            </a:r>
            <a:r>
              <a:rPr sz="2000" spc="-45" dirty="0">
                <a:latin typeface="Calibri"/>
                <a:cs typeface="Calibri"/>
              </a:rPr>
              <a:t> </a:t>
            </a:r>
            <a:r>
              <a:rPr sz="2000" dirty="0">
                <a:latin typeface="Calibri"/>
                <a:cs typeface="Calibri"/>
              </a:rPr>
              <a:t>of</a:t>
            </a:r>
            <a:r>
              <a:rPr sz="2000" spc="-20" dirty="0">
                <a:latin typeface="Calibri"/>
                <a:cs typeface="Calibri"/>
              </a:rPr>
              <a:t> </a:t>
            </a:r>
            <a:r>
              <a:rPr sz="2000" spc="10" dirty="0">
                <a:latin typeface="Calibri"/>
                <a:cs typeface="Calibri"/>
              </a:rPr>
              <a:t>at</a:t>
            </a:r>
            <a:r>
              <a:rPr sz="2000" dirty="0">
                <a:latin typeface="Calibri"/>
                <a:cs typeface="Calibri"/>
              </a:rPr>
              <a:t> </a:t>
            </a:r>
            <a:r>
              <a:rPr sz="2000" spc="5" dirty="0">
                <a:latin typeface="Calibri"/>
                <a:cs typeface="Calibri"/>
              </a:rPr>
              <a:t>least</a:t>
            </a:r>
            <a:r>
              <a:rPr sz="2000" spc="-80" dirty="0">
                <a:latin typeface="Calibri"/>
                <a:cs typeface="Calibri"/>
              </a:rPr>
              <a:t> </a:t>
            </a:r>
            <a:r>
              <a:rPr sz="2000" dirty="0">
                <a:latin typeface="Calibri"/>
                <a:cs typeface="Calibri"/>
              </a:rPr>
              <a:t>one</a:t>
            </a:r>
            <a:r>
              <a:rPr sz="2000" spc="110" dirty="0">
                <a:latin typeface="Calibri"/>
                <a:cs typeface="Calibri"/>
              </a:rPr>
              <a:t> </a:t>
            </a:r>
            <a:r>
              <a:rPr sz="2000" dirty="0">
                <a:latin typeface="Calibri"/>
                <a:cs typeface="Calibri"/>
              </a:rPr>
              <a:t>tuple </a:t>
            </a:r>
            <a:r>
              <a:rPr sz="2000" spc="-434" dirty="0">
                <a:latin typeface="Calibri"/>
                <a:cs typeface="Calibri"/>
              </a:rPr>
              <a:t> </a:t>
            </a:r>
            <a:r>
              <a:rPr sz="2000" dirty="0">
                <a:latin typeface="Calibri"/>
                <a:cs typeface="Calibri"/>
              </a:rPr>
              <a:t>in</a:t>
            </a:r>
            <a:r>
              <a:rPr sz="2000" spc="-25" dirty="0">
                <a:latin typeface="Calibri"/>
                <a:cs typeface="Calibri"/>
              </a:rPr>
              <a:t> </a:t>
            </a:r>
            <a:r>
              <a:rPr sz="2000" spc="5" dirty="0">
                <a:latin typeface="Calibri"/>
                <a:cs typeface="Calibri"/>
              </a:rPr>
              <a:t>the</a:t>
            </a:r>
            <a:r>
              <a:rPr sz="2000" spc="-40" dirty="0">
                <a:latin typeface="Calibri"/>
                <a:cs typeface="Calibri"/>
              </a:rPr>
              <a:t> </a:t>
            </a:r>
            <a:r>
              <a:rPr sz="2000" spc="-25" dirty="0">
                <a:latin typeface="Calibri"/>
                <a:cs typeface="Calibri"/>
              </a:rPr>
              <a:t>referenced</a:t>
            </a:r>
            <a:r>
              <a:rPr sz="2000" spc="130" dirty="0">
                <a:latin typeface="Calibri"/>
                <a:cs typeface="Calibri"/>
              </a:rPr>
              <a:t> </a:t>
            </a:r>
            <a:r>
              <a:rPr sz="2000" spc="-10" dirty="0">
                <a:latin typeface="Calibri"/>
                <a:cs typeface="Calibri"/>
              </a:rPr>
              <a:t>relation,</a:t>
            </a:r>
            <a:r>
              <a:rPr sz="2000" spc="10" dirty="0">
                <a:latin typeface="Calibri"/>
                <a:cs typeface="Calibri"/>
              </a:rPr>
              <a:t> </a:t>
            </a:r>
            <a:r>
              <a:rPr sz="2000" spc="-10" dirty="0">
                <a:latin typeface="Calibri"/>
                <a:cs typeface="Calibri"/>
              </a:rPr>
              <a:t>according</a:t>
            </a:r>
            <a:r>
              <a:rPr sz="2000" spc="15" dirty="0">
                <a:latin typeface="Calibri"/>
                <a:cs typeface="Calibri"/>
              </a:rPr>
              <a:t> </a:t>
            </a:r>
            <a:r>
              <a:rPr sz="2000" spc="10" dirty="0">
                <a:latin typeface="Calibri"/>
                <a:cs typeface="Calibri"/>
              </a:rPr>
              <a:t>to </a:t>
            </a:r>
            <a:r>
              <a:rPr sz="2000" spc="-25" dirty="0">
                <a:latin typeface="Calibri"/>
                <a:cs typeface="Calibri"/>
              </a:rPr>
              <a:t> </a:t>
            </a:r>
            <a:r>
              <a:rPr sz="2000" u="heavy" spc="5" dirty="0">
                <a:uFill>
                  <a:solidFill>
                    <a:srgbClr val="000000"/>
                  </a:solidFill>
                </a:uFill>
                <a:latin typeface="Calibri"/>
                <a:cs typeface="Calibri"/>
              </a:rPr>
              <a:t> </a:t>
            </a:r>
            <a:r>
              <a:rPr sz="2000" u="heavy" dirty="0">
                <a:uFill>
                  <a:solidFill>
                    <a:srgbClr val="000000"/>
                  </a:solidFill>
                </a:uFill>
                <a:latin typeface="Calibri"/>
                <a:cs typeface="Calibri"/>
              </a:rPr>
              <a:t>	</a:t>
            </a:r>
            <a:r>
              <a:rPr sz="2000" dirty="0">
                <a:latin typeface="Calibri"/>
                <a:cs typeface="Calibri"/>
              </a:rPr>
              <a:t> </a:t>
            </a:r>
            <a:r>
              <a:rPr sz="2000" spc="-5" dirty="0">
                <a:latin typeface="Calibri"/>
                <a:cs typeface="Calibri"/>
              </a:rPr>
              <a:t>                                  </a:t>
            </a:r>
            <a:r>
              <a:rPr sz="2000" spc="170" dirty="0">
                <a:latin typeface="Calibri"/>
                <a:cs typeface="Calibri"/>
              </a:rPr>
              <a:t> </a:t>
            </a:r>
            <a:r>
              <a:rPr sz="2000" spc="-5" dirty="0">
                <a:latin typeface="Calibri"/>
                <a:cs typeface="Calibri"/>
              </a:rPr>
              <a:t>integrity</a:t>
            </a:r>
            <a:r>
              <a:rPr sz="2000" spc="-30" dirty="0">
                <a:latin typeface="Calibri"/>
                <a:cs typeface="Calibri"/>
              </a:rPr>
              <a:t> </a:t>
            </a:r>
            <a:r>
              <a:rPr sz="2000" spc="-10" dirty="0">
                <a:latin typeface="Calibri"/>
                <a:cs typeface="Calibri"/>
              </a:rPr>
              <a:t>constraint.</a:t>
            </a:r>
            <a:endParaRPr sz="2000">
              <a:latin typeface="Calibri"/>
              <a:cs typeface="Calibri"/>
            </a:endParaRPr>
          </a:p>
          <a:p>
            <a:pPr marL="613410" lvl="1" indent="-257810">
              <a:lnSpc>
                <a:spcPct val="100000"/>
              </a:lnSpc>
              <a:spcBef>
                <a:spcPts val="10"/>
              </a:spcBef>
              <a:buAutoNum type="alphaLcParenR"/>
              <a:tabLst>
                <a:tab pos="614045" algn="l"/>
              </a:tabLst>
            </a:pPr>
            <a:r>
              <a:rPr sz="2000" b="1" spc="5" dirty="0">
                <a:latin typeface="Calibri"/>
                <a:cs typeface="Calibri"/>
              </a:rPr>
              <a:t>Referential</a:t>
            </a:r>
            <a:endParaRPr sz="2000">
              <a:latin typeface="Calibri"/>
              <a:cs typeface="Calibri"/>
            </a:endParaRPr>
          </a:p>
          <a:p>
            <a:pPr marL="622935" lvl="1" indent="-267335">
              <a:lnSpc>
                <a:spcPct val="100000"/>
              </a:lnSpc>
              <a:spcBef>
                <a:spcPts val="5"/>
              </a:spcBef>
              <a:buAutoNum type="alphaLcParenR"/>
              <a:tabLst>
                <a:tab pos="623570" algn="l"/>
              </a:tabLst>
            </a:pPr>
            <a:r>
              <a:rPr sz="2000" dirty="0">
                <a:latin typeface="Calibri"/>
                <a:cs typeface="Calibri"/>
              </a:rPr>
              <a:t>Primary</a:t>
            </a:r>
            <a:endParaRPr sz="2000">
              <a:latin typeface="Calibri"/>
              <a:cs typeface="Calibri"/>
            </a:endParaRPr>
          </a:p>
          <a:p>
            <a:pPr marL="594360" lvl="1" indent="-238760">
              <a:lnSpc>
                <a:spcPct val="100000"/>
              </a:lnSpc>
              <a:spcBef>
                <a:spcPts val="5"/>
              </a:spcBef>
              <a:buAutoNum type="alphaLcParenR"/>
              <a:tabLst>
                <a:tab pos="594995" algn="l"/>
              </a:tabLst>
            </a:pPr>
            <a:r>
              <a:rPr sz="2000" spc="-20" dirty="0">
                <a:latin typeface="Calibri"/>
                <a:cs typeface="Calibri"/>
              </a:rPr>
              <a:t>Referencing</a:t>
            </a:r>
            <a:endParaRPr sz="2000">
              <a:latin typeface="Calibri"/>
              <a:cs typeface="Calibri"/>
            </a:endParaRPr>
          </a:p>
          <a:p>
            <a:pPr marL="622935" lvl="1" indent="-267335">
              <a:lnSpc>
                <a:spcPct val="100000"/>
              </a:lnSpc>
              <a:buAutoNum type="alphaLcParenR"/>
              <a:tabLst>
                <a:tab pos="623570" algn="l"/>
              </a:tabLst>
            </a:pPr>
            <a:r>
              <a:rPr sz="2000" spc="-15" dirty="0">
                <a:latin typeface="Calibri"/>
                <a:cs typeface="Calibri"/>
              </a:rPr>
              <a:t>Specific</a:t>
            </a:r>
            <a:endParaRPr sz="200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318509" y="6472554"/>
            <a:ext cx="880110"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4983937" y="6472554"/>
            <a:ext cx="400685"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0"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object 13"/>
          <p:cNvSpPr txBox="1"/>
          <p:nvPr/>
        </p:nvSpPr>
        <p:spPr>
          <a:xfrm>
            <a:off x="5916167" y="6472554"/>
            <a:ext cx="413384" cy="177800"/>
          </a:xfrm>
          <a:prstGeom prst="rect">
            <a:avLst/>
          </a:prstGeom>
        </p:spPr>
        <p:txBody>
          <a:bodyPr vert="horz" wrap="square" lIns="0" tIns="0" rIns="0" bIns="0" rtlCol="0">
            <a:spAutoFit/>
          </a:bodyPr>
          <a:lstStyle/>
          <a:p>
            <a:pPr marL="12700">
              <a:lnSpc>
                <a:spcPts val="1240"/>
              </a:lnSpc>
            </a:pPr>
            <a:r>
              <a:rPr sz="1200" spc="-20" dirty="0">
                <a:solidFill>
                  <a:srgbClr val="888888"/>
                </a:solidFill>
                <a:latin typeface="Calibri"/>
                <a:cs typeface="Calibri"/>
              </a:rPr>
              <a:t>U</a:t>
            </a:r>
            <a:r>
              <a:rPr sz="1200" spc="-35" dirty="0">
                <a:solidFill>
                  <a:srgbClr val="888888"/>
                </a:solidFill>
                <a:latin typeface="Calibri"/>
                <a:cs typeface="Calibri"/>
              </a:rPr>
              <a:t>n</a:t>
            </a:r>
            <a:r>
              <a:rPr sz="1200" spc="20" dirty="0">
                <a:solidFill>
                  <a:srgbClr val="888888"/>
                </a:solidFill>
                <a:latin typeface="Calibri"/>
                <a:cs typeface="Calibri"/>
              </a:rPr>
              <a:t>i</a:t>
            </a:r>
            <a:r>
              <a:rPr sz="1200" spc="15" dirty="0">
                <a:solidFill>
                  <a:srgbClr val="888888"/>
                </a:solidFill>
                <a:latin typeface="Calibri"/>
                <a:cs typeface="Calibri"/>
              </a:rPr>
              <a:t>t</a:t>
            </a:r>
            <a:r>
              <a:rPr sz="1200" spc="10"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45</a:t>
            </a:fld>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905000" y="0"/>
              <a:ext cx="67294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952625" y="0"/>
              <a:ext cx="1442974" cy="890524"/>
            </a:xfrm>
            <a:prstGeom prst="rect">
              <a:avLst/>
            </a:prstGeom>
          </p:spPr>
        </p:pic>
        <p:pic>
          <p:nvPicPr>
            <p:cNvPr id="7" name="object 7"/>
            <p:cNvPicPr/>
            <p:nvPr/>
          </p:nvPicPr>
          <p:blipFill>
            <a:blip r:embed="rId5" cstate="print"/>
            <a:stretch>
              <a:fillRect/>
            </a:stretch>
          </p:blipFill>
          <p:spPr>
            <a:xfrm>
              <a:off x="2828925" y="0"/>
              <a:ext cx="690562" cy="890524"/>
            </a:xfrm>
            <a:prstGeom prst="rect">
              <a:avLst/>
            </a:prstGeom>
          </p:spPr>
        </p:pic>
        <p:pic>
          <p:nvPicPr>
            <p:cNvPr id="8" name="object 8"/>
            <p:cNvPicPr/>
            <p:nvPr/>
          </p:nvPicPr>
          <p:blipFill>
            <a:blip r:embed="rId6" cstate="print"/>
            <a:stretch>
              <a:fillRect/>
            </a:stretch>
          </p:blipFill>
          <p:spPr>
            <a:xfrm>
              <a:off x="3038475" y="0"/>
              <a:ext cx="5548376" cy="890524"/>
            </a:xfrm>
            <a:prstGeom prst="rect">
              <a:avLst/>
            </a:prstGeom>
          </p:spPr>
        </p:pic>
      </p:grpSp>
      <p:sp>
        <p:nvSpPr>
          <p:cNvPr id="9" name="object 9"/>
          <p:cNvSpPr txBox="1">
            <a:spLocks noGrp="1"/>
          </p:cNvSpPr>
          <p:nvPr>
            <p:ph type="title"/>
          </p:nvPr>
        </p:nvSpPr>
        <p:spPr>
          <a:xfrm>
            <a:off x="2215260" y="57785"/>
            <a:ext cx="6094095" cy="518159"/>
          </a:xfrm>
          <a:prstGeom prst="rect">
            <a:avLst/>
          </a:prstGeom>
        </p:spPr>
        <p:txBody>
          <a:bodyPr vert="horz" wrap="square" lIns="0" tIns="16510" rIns="0" bIns="0" rtlCol="0">
            <a:spAutoFit/>
          </a:bodyPr>
          <a:lstStyle/>
          <a:p>
            <a:pPr marL="12700">
              <a:lnSpc>
                <a:spcPct val="100000"/>
              </a:lnSpc>
              <a:spcBef>
                <a:spcPts val="130"/>
              </a:spcBef>
            </a:pPr>
            <a:r>
              <a:rPr b="1" spc="-45" dirty="0">
                <a:latin typeface="Calibri"/>
                <a:cs typeface="Calibri"/>
              </a:rPr>
              <a:t>Topic-</a:t>
            </a:r>
            <a:r>
              <a:rPr b="1" spc="-70" dirty="0">
                <a:latin typeface="Calibri"/>
                <a:cs typeface="Calibri"/>
              </a:rPr>
              <a:t> </a:t>
            </a:r>
            <a:r>
              <a:rPr b="1" dirty="0">
                <a:latin typeface="Calibri"/>
                <a:cs typeface="Calibri"/>
              </a:rPr>
              <a:t>Database</a:t>
            </a:r>
            <a:r>
              <a:rPr b="1" spc="-100" dirty="0">
                <a:latin typeface="Calibri"/>
                <a:cs typeface="Calibri"/>
              </a:rPr>
              <a:t> </a:t>
            </a:r>
            <a:r>
              <a:rPr b="1" spc="-5" dirty="0">
                <a:latin typeface="Calibri"/>
                <a:cs typeface="Calibri"/>
              </a:rPr>
              <a:t>Language</a:t>
            </a:r>
            <a:r>
              <a:rPr b="1" spc="-25" dirty="0">
                <a:latin typeface="Calibri"/>
                <a:cs typeface="Calibri"/>
              </a:rPr>
              <a:t> </a:t>
            </a:r>
            <a:r>
              <a:rPr b="1" spc="10" dirty="0">
                <a:latin typeface="Calibri"/>
                <a:cs typeface="Calibri"/>
              </a:rPr>
              <a:t>Objective</a:t>
            </a:r>
          </a:p>
        </p:txBody>
      </p:sp>
      <p:sp>
        <p:nvSpPr>
          <p:cNvPr id="10" name="object 10"/>
          <p:cNvSpPr txBox="1"/>
          <p:nvPr/>
        </p:nvSpPr>
        <p:spPr>
          <a:xfrm>
            <a:off x="618807" y="1644649"/>
            <a:ext cx="7922259" cy="3692525"/>
          </a:xfrm>
          <a:prstGeom prst="rect">
            <a:avLst/>
          </a:prstGeom>
        </p:spPr>
        <p:txBody>
          <a:bodyPr vert="horz" wrap="square" lIns="0" tIns="16510" rIns="0" bIns="0" rtlCol="0">
            <a:spAutoFit/>
          </a:bodyPr>
          <a:lstStyle/>
          <a:p>
            <a:pPr marL="356235" marR="7620" indent="-343535" algn="just">
              <a:lnSpc>
                <a:spcPct val="100000"/>
              </a:lnSpc>
              <a:spcBef>
                <a:spcPts val="130"/>
              </a:spcBef>
              <a:buAutoNum type="arabicPeriod"/>
              <a:tabLst>
                <a:tab pos="356235" algn="l"/>
              </a:tabLst>
            </a:pPr>
            <a:r>
              <a:rPr sz="2000" spc="30" dirty="0">
                <a:latin typeface="Calibri"/>
                <a:cs typeface="Calibri"/>
              </a:rPr>
              <a:t>DDL</a:t>
            </a:r>
            <a:r>
              <a:rPr sz="2000" spc="35" dirty="0">
                <a:latin typeface="Calibri"/>
                <a:cs typeface="Calibri"/>
              </a:rPr>
              <a:t> </a:t>
            </a:r>
            <a:r>
              <a:rPr sz="2000" spc="-5" dirty="0">
                <a:latin typeface="Calibri"/>
                <a:cs typeface="Calibri"/>
              </a:rPr>
              <a:t>stands</a:t>
            </a:r>
            <a:r>
              <a:rPr sz="2000" dirty="0">
                <a:latin typeface="Calibri"/>
                <a:cs typeface="Calibri"/>
              </a:rPr>
              <a:t> </a:t>
            </a:r>
            <a:r>
              <a:rPr sz="2000" spc="-30" dirty="0">
                <a:latin typeface="Calibri"/>
                <a:cs typeface="Calibri"/>
              </a:rPr>
              <a:t>for</a:t>
            </a:r>
            <a:r>
              <a:rPr sz="2000" spc="-25" dirty="0">
                <a:latin typeface="Calibri"/>
                <a:cs typeface="Calibri"/>
              </a:rPr>
              <a:t> </a:t>
            </a:r>
            <a:r>
              <a:rPr sz="2000" spc="15" dirty="0">
                <a:latin typeface="Calibri"/>
                <a:cs typeface="Calibri"/>
              </a:rPr>
              <a:t>Data</a:t>
            </a:r>
            <a:r>
              <a:rPr sz="2000" spc="20" dirty="0">
                <a:latin typeface="Calibri"/>
                <a:cs typeface="Calibri"/>
              </a:rPr>
              <a:t> </a:t>
            </a:r>
            <a:r>
              <a:rPr sz="2000" spc="-5" dirty="0">
                <a:latin typeface="Calibri"/>
                <a:cs typeface="Calibri"/>
              </a:rPr>
              <a:t>Definition</a:t>
            </a:r>
            <a:r>
              <a:rPr sz="2000" dirty="0">
                <a:latin typeface="Calibri"/>
                <a:cs typeface="Calibri"/>
              </a:rPr>
              <a:t> </a:t>
            </a:r>
            <a:r>
              <a:rPr sz="2000" spc="-5" dirty="0">
                <a:latin typeface="Calibri"/>
                <a:cs typeface="Calibri"/>
              </a:rPr>
              <a:t>Language.</a:t>
            </a:r>
            <a:r>
              <a:rPr sz="2000" dirty="0">
                <a:latin typeface="Calibri"/>
                <a:cs typeface="Calibri"/>
              </a:rPr>
              <a:t> </a:t>
            </a:r>
            <a:r>
              <a:rPr sz="2000" spc="20" dirty="0">
                <a:latin typeface="Calibri"/>
                <a:cs typeface="Calibri"/>
              </a:rPr>
              <a:t>DML</a:t>
            </a:r>
            <a:r>
              <a:rPr sz="2000" spc="25" dirty="0">
                <a:latin typeface="Calibri"/>
                <a:cs typeface="Calibri"/>
              </a:rPr>
              <a:t> </a:t>
            </a:r>
            <a:r>
              <a:rPr sz="2000" dirty="0">
                <a:latin typeface="Calibri"/>
                <a:cs typeface="Calibri"/>
              </a:rPr>
              <a:t>stands</a:t>
            </a:r>
            <a:r>
              <a:rPr sz="2000" spc="5" dirty="0">
                <a:latin typeface="Calibri"/>
                <a:cs typeface="Calibri"/>
              </a:rPr>
              <a:t> </a:t>
            </a:r>
            <a:r>
              <a:rPr sz="2000" spc="-30" dirty="0">
                <a:latin typeface="Calibri"/>
                <a:cs typeface="Calibri"/>
              </a:rPr>
              <a:t>for</a:t>
            </a:r>
            <a:r>
              <a:rPr sz="2000" spc="-25" dirty="0">
                <a:latin typeface="Calibri"/>
                <a:cs typeface="Calibri"/>
              </a:rPr>
              <a:t> </a:t>
            </a:r>
            <a:r>
              <a:rPr sz="2000" spc="-5" dirty="0">
                <a:latin typeface="Calibri"/>
                <a:cs typeface="Calibri"/>
              </a:rPr>
              <a:t>Data </a:t>
            </a:r>
            <a:r>
              <a:rPr sz="2000" dirty="0">
                <a:latin typeface="Calibri"/>
                <a:cs typeface="Calibri"/>
              </a:rPr>
              <a:t> Manipulation </a:t>
            </a:r>
            <a:r>
              <a:rPr sz="2000" spc="-5" dirty="0">
                <a:latin typeface="Calibri"/>
                <a:cs typeface="Calibri"/>
              </a:rPr>
              <a:t>Language. </a:t>
            </a:r>
            <a:r>
              <a:rPr sz="2000" spc="5" dirty="0">
                <a:latin typeface="Calibri"/>
                <a:cs typeface="Calibri"/>
              </a:rPr>
              <a:t>DDL </a:t>
            </a:r>
            <a:r>
              <a:rPr sz="2000" spc="-10" dirty="0">
                <a:latin typeface="Calibri"/>
                <a:cs typeface="Calibri"/>
              </a:rPr>
              <a:t>statements</a:t>
            </a:r>
            <a:r>
              <a:rPr sz="2000" spc="-5" dirty="0">
                <a:latin typeface="Calibri"/>
                <a:cs typeface="Calibri"/>
              </a:rPr>
              <a:t> </a:t>
            </a:r>
            <a:r>
              <a:rPr sz="2000" dirty="0">
                <a:latin typeface="Calibri"/>
                <a:cs typeface="Calibri"/>
              </a:rPr>
              <a:t>are </a:t>
            </a:r>
            <a:r>
              <a:rPr sz="2000" spc="5" dirty="0">
                <a:latin typeface="Calibri"/>
                <a:cs typeface="Calibri"/>
              </a:rPr>
              <a:t>used to </a:t>
            </a:r>
            <a:r>
              <a:rPr sz="2000" spc="-5" dirty="0">
                <a:latin typeface="Calibri"/>
                <a:cs typeface="Calibri"/>
              </a:rPr>
              <a:t>create </a:t>
            </a:r>
            <a:r>
              <a:rPr sz="2000" spc="-10" dirty="0">
                <a:latin typeface="Calibri"/>
                <a:cs typeface="Calibri"/>
              </a:rPr>
              <a:t>database, </a:t>
            </a:r>
            <a:r>
              <a:rPr sz="2000" spc="-5" dirty="0">
                <a:latin typeface="Calibri"/>
                <a:cs typeface="Calibri"/>
              </a:rPr>
              <a:t> </a:t>
            </a:r>
            <a:r>
              <a:rPr sz="2000" spc="5" dirty="0">
                <a:latin typeface="Calibri"/>
                <a:cs typeface="Calibri"/>
              </a:rPr>
              <a:t>schema, </a:t>
            </a:r>
            <a:r>
              <a:rPr sz="2000" spc="-10" dirty="0">
                <a:latin typeface="Calibri"/>
                <a:cs typeface="Calibri"/>
              </a:rPr>
              <a:t>constraints, </a:t>
            </a:r>
            <a:r>
              <a:rPr sz="2000" spc="5" dirty="0">
                <a:latin typeface="Calibri"/>
                <a:cs typeface="Calibri"/>
              </a:rPr>
              <a:t>users, </a:t>
            </a:r>
            <a:r>
              <a:rPr sz="2000" spc="-5" dirty="0">
                <a:latin typeface="Calibri"/>
                <a:cs typeface="Calibri"/>
              </a:rPr>
              <a:t>tables </a:t>
            </a:r>
            <a:r>
              <a:rPr sz="2000" spc="-10" dirty="0">
                <a:latin typeface="Calibri"/>
                <a:cs typeface="Calibri"/>
              </a:rPr>
              <a:t>etc. </a:t>
            </a:r>
            <a:r>
              <a:rPr sz="2000" spc="25" dirty="0">
                <a:latin typeface="Calibri"/>
                <a:cs typeface="Calibri"/>
              </a:rPr>
              <a:t>DML </a:t>
            </a:r>
            <a:r>
              <a:rPr sz="2000" spc="-10" dirty="0">
                <a:latin typeface="Calibri"/>
                <a:cs typeface="Calibri"/>
              </a:rPr>
              <a:t>statement </a:t>
            </a:r>
            <a:r>
              <a:rPr sz="2000" dirty="0">
                <a:latin typeface="Calibri"/>
                <a:cs typeface="Calibri"/>
              </a:rPr>
              <a:t>is </a:t>
            </a:r>
            <a:r>
              <a:rPr sz="2000" spc="5" dirty="0">
                <a:latin typeface="Calibri"/>
                <a:cs typeface="Calibri"/>
              </a:rPr>
              <a:t>used to </a:t>
            </a:r>
            <a:r>
              <a:rPr sz="2000" spc="-5" dirty="0">
                <a:latin typeface="Calibri"/>
                <a:cs typeface="Calibri"/>
              </a:rPr>
              <a:t>insert, </a:t>
            </a:r>
            <a:r>
              <a:rPr sz="2000" dirty="0">
                <a:latin typeface="Calibri"/>
                <a:cs typeface="Calibri"/>
              </a:rPr>
              <a:t> update</a:t>
            </a:r>
            <a:r>
              <a:rPr sz="2000" spc="-40" dirty="0">
                <a:latin typeface="Calibri"/>
                <a:cs typeface="Calibri"/>
              </a:rPr>
              <a:t> </a:t>
            </a:r>
            <a:r>
              <a:rPr sz="2000" dirty="0">
                <a:latin typeface="Calibri"/>
                <a:cs typeface="Calibri"/>
              </a:rPr>
              <a:t>or</a:t>
            </a:r>
            <a:r>
              <a:rPr sz="2000" spc="-40" dirty="0">
                <a:latin typeface="Calibri"/>
                <a:cs typeface="Calibri"/>
              </a:rPr>
              <a:t> </a:t>
            </a:r>
            <a:r>
              <a:rPr sz="2000" spc="-10" dirty="0">
                <a:latin typeface="Calibri"/>
                <a:cs typeface="Calibri"/>
              </a:rPr>
              <a:t>delete</a:t>
            </a:r>
            <a:r>
              <a:rPr sz="2000" spc="35" dirty="0">
                <a:latin typeface="Calibri"/>
                <a:cs typeface="Calibri"/>
              </a:rPr>
              <a:t> </a:t>
            </a:r>
            <a:r>
              <a:rPr sz="2000" spc="5" dirty="0">
                <a:latin typeface="Calibri"/>
                <a:cs typeface="Calibri"/>
              </a:rPr>
              <a:t>the</a:t>
            </a:r>
            <a:r>
              <a:rPr sz="2000" spc="-40" dirty="0">
                <a:latin typeface="Calibri"/>
                <a:cs typeface="Calibri"/>
              </a:rPr>
              <a:t> </a:t>
            </a:r>
            <a:r>
              <a:rPr sz="2000" spc="-10" dirty="0">
                <a:latin typeface="Calibri"/>
                <a:cs typeface="Calibri"/>
              </a:rPr>
              <a:t>records.</a:t>
            </a:r>
            <a:endParaRPr sz="2000">
              <a:latin typeface="Calibri"/>
              <a:cs typeface="Calibri"/>
            </a:endParaRPr>
          </a:p>
          <a:p>
            <a:pPr>
              <a:lnSpc>
                <a:spcPct val="100000"/>
              </a:lnSpc>
              <a:spcBef>
                <a:spcPts val="35"/>
              </a:spcBef>
              <a:buFont typeface="Calibri"/>
              <a:buAutoNum type="arabicPeriod"/>
            </a:pPr>
            <a:endParaRPr sz="1950">
              <a:latin typeface="Calibri"/>
              <a:cs typeface="Calibri"/>
            </a:endParaRPr>
          </a:p>
          <a:p>
            <a:pPr marL="356235" indent="-343535">
              <a:lnSpc>
                <a:spcPct val="100000"/>
              </a:lnSpc>
              <a:buAutoNum type="arabicPeriod"/>
              <a:tabLst>
                <a:tab pos="355600" algn="l"/>
                <a:tab pos="356235" algn="l"/>
                <a:tab pos="918210" algn="l"/>
                <a:tab pos="1643380" algn="l"/>
                <a:tab pos="2567940" algn="l"/>
                <a:tab pos="3788410" algn="l"/>
                <a:tab pos="4799330" algn="l"/>
                <a:tab pos="6104890" algn="l"/>
                <a:tab pos="6610984" algn="l"/>
                <a:tab pos="7516495" algn="l"/>
              </a:tabLst>
            </a:pPr>
            <a:r>
              <a:rPr sz="2000" spc="40" dirty="0">
                <a:latin typeface="Calibri"/>
                <a:cs typeface="Calibri"/>
              </a:rPr>
              <a:t>D</a:t>
            </a:r>
            <a:r>
              <a:rPr sz="2000" spc="-25" dirty="0">
                <a:latin typeface="Calibri"/>
                <a:cs typeface="Calibri"/>
              </a:rPr>
              <a:t>C</a:t>
            </a:r>
            <a:r>
              <a:rPr sz="2000" spc="10" dirty="0">
                <a:latin typeface="Calibri"/>
                <a:cs typeface="Calibri"/>
              </a:rPr>
              <a:t>L</a:t>
            </a:r>
            <a:r>
              <a:rPr sz="2000" dirty="0">
                <a:latin typeface="Calibri"/>
                <a:cs typeface="Calibri"/>
              </a:rPr>
              <a:t>	</a:t>
            </a:r>
            <a:r>
              <a:rPr sz="2000" spc="-10" dirty="0">
                <a:latin typeface="Calibri"/>
                <a:cs typeface="Calibri"/>
              </a:rPr>
              <a:t>(</a:t>
            </a:r>
            <a:r>
              <a:rPr sz="2000" spc="40" dirty="0">
                <a:latin typeface="Calibri"/>
                <a:cs typeface="Calibri"/>
              </a:rPr>
              <a:t>D</a:t>
            </a:r>
            <a:r>
              <a:rPr sz="2000" spc="10" dirty="0">
                <a:latin typeface="Calibri"/>
                <a:cs typeface="Calibri"/>
              </a:rPr>
              <a:t>a</a:t>
            </a:r>
            <a:r>
              <a:rPr sz="2000" spc="-75" dirty="0">
                <a:latin typeface="Calibri"/>
                <a:cs typeface="Calibri"/>
              </a:rPr>
              <a:t>t</a:t>
            </a:r>
            <a:r>
              <a:rPr sz="2000" spc="10" dirty="0">
                <a:latin typeface="Calibri"/>
                <a:cs typeface="Calibri"/>
              </a:rPr>
              <a:t>a</a:t>
            </a:r>
            <a:r>
              <a:rPr sz="2000" dirty="0">
                <a:latin typeface="Calibri"/>
                <a:cs typeface="Calibri"/>
              </a:rPr>
              <a:t>	</a:t>
            </a:r>
            <a:r>
              <a:rPr sz="2000" spc="-25" dirty="0">
                <a:latin typeface="Calibri"/>
                <a:cs typeface="Calibri"/>
              </a:rPr>
              <a:t>C</a:t>
            </a:r>
            <a:r>
              <a:rPr sz="2000" spc="-10" dirty="0">
                <a:latin typeface="Calibri"/>
                <a:cs typeface="Calibri"/>
              </a:rPr>
              <a:t>o</a:t>
            </a:r>
            <a:r>
              <a:rPr sz="2000" spc="-5" dirty="0">
                <a:latin typeface="Calibri"/>
                <a:cs typeface="Calibri"/>
              </a:rPr>
              <a:t>n</a:t>
            </a:r>
            <a:r>
              <a:rPr sz="2000" spc="5" dirty="0">
                <a:latin typeface="Calibri"/>
                <a:cs typeface="Calibri"/>
              </a:rPr>
              <a:t>t</a:t>
            </a:r>
            <a:r>
              <a:rPr sz="2000" spc="-35" dirty="0">
                <a:latin typeface="Calibri"/>
                <a:cs typeface="Calibri"/>
              </a:rPr>
              <a:t>r</a:t>
            </a:r>
            <a:r>
              <a:rPr sz="2000" spc="-10" dirty="0">
                <a:latin typeface="Calibri"/>
                <a:cs typeface="Calibri"/>
              </a:rPr>
              <a:t>o</a:t>
            </a:r>
            <a:r>
              <a:rPr sz="2000" spc="5" dirty="0">
                <a:latin typeface="Calibri"/>
                <a:cs typeface="Calibri"/>
              </a:rPr>
              <a:t>l</a:t>
            </a:r>
            <a:r>
              <a:rPr sz="2000" dirty="0">
                <a:latin typeface="Calibri"/>
                <a:cs typeface="Calibri"/>
              </a:rPr>
              <a:t>	</a:t>
            </a:r>
            <a:r>
              <a:rPr sz="2000" spc="-20" dirty="0">
                <a:latin typeface="Calibri"/>
                <a:cs typeface="Calibri"/>
              </a:rPr>
              <a:t>L</a:t>
            </a:r>
            <a:r>
              <a:rPr sz="2000" spc="10" dirty="0">
                <a:latin typeface="Calibri"/>
                <a:cs typeface="Calibri"/>
              </a:rPr>
              <a:t>a</a:t>
            </a:r>
            <a:r>
              <a:rPr sz="2000" spc="-5" dirty="0">
                <a:latin typeface="Calibri"/>
                <a:cs typeface="Calibri"/>
              </a:rPr>
              <a:t>n</a:t>
            </a:r>
            <a:r>
              <a:rPr sz="2000" spc="25" dirty="0">
                <a:latin typeface="Calibri"/>
                <a:cs typeface="Calibri"/>
              </a:rPr>
              <a:t>g</a:t>
            </a:r>
            <a:r>
              <a:rPr sz="2000" spc="-5" dirty="0">
                <a:latin typeface="Calibri"/>
                <a:cs typeface="Calibri"/>
              </a:rPr>
              <a:t>u</a:t>
            </a:r>
            <a:r>
              <a:rPr sz="2000" spc="-65" dirty="0">
                <a:latin typeface="Calibri"/>
                <a:cs typeface="Calibri"/>
              </a:rPr>
              <a:t>a</a:t>
            </a:r>
            <a:r>
              <a:rPr sz="2000" spc="25" dirty="0">
                <a:latin typeface="Calibri"/>
                <a:cs typeface="Calibri"/>
              </a:rPr>
              <a:t>g</a:t>
            </a:r>
            <a:r>
              <a:rPr sz="2000" spc="-25" dirty="0">
                <a:latin typeface="Calibri"/>
                <a:cs typeface="Calibri"/>
              </a:rPr>
              <a:t>e</a:t>
            </a:r>
            <a:r>
              <a:rPr sz="2000" spc="5" dirty="0">
                <a:latin typeface="Calibri"/>
                <a:cs typeface="Calibri"/>
              </a:rPr>
              <a:t>)</a:t>
            </a:r>
            <a:r>
              <a:rPr sz="2000" dirty="0">
                <a:latin typeface="Calibri"/>
                <a:cs typeface="Calibri"/>
              </a:rPr>
              <a:t>	</a:t>
            </a:r>
            <a:r>
              <a:rPr sz="2000" spc="-15" dirty="0">
                <a:latin typeface="Calibri"/>
                <a:cs typeface="Calibri"/>
              </a:rPr>
              <a:t>i</a:t>
            </a:r>
            <a:r>
              <a:rPr sz="2000" spc="-5" dirty="0">
                <a:latin typeface="Calibri"/>
                <a:cs typeface="Calibri"/>
              </a:rPr>
              <a:t>n</a:t>
            </a:r>
            <a:r>
              <a:rPr sz="2000" spc="-25" dirty="0">
                <a:latin typeface="Calibri"/>
                <a:cs typeface="Calibri"/>
              </a:rPr>
              <a:t>c</a:t>
            </a:r>
            <a:r>
              <a:rPr sz="2000" spc="-15" dirty="0">
                <a:latin typeface="Calibri"/>
                <a:cs typeface="Calibri"/>
              </a:rPr>
              <a:t>l</a:t>
            </a:r>
            <a:r>
              <a:rPr sz="2000" spc="-5" dirty="0">
                <a:latin typeface="Calibri"/>
                <a:cs typeface="Calibri"/>
              </a:rPr>
              <a:t>ud</a:t>
            </a:r>
            <a:r>
              <a:rPr sz="2000" spc="-25" dirty="0">
                <a:latin typeface="Calibri"/>
                <a:cs typeface="Calibri"/>
              </a:rPr>
              <a:t>e</a:t>
            </a:r>
            <a:r>
              <a:rPr sz="2000" spc="10" dirty="0">
                <a:latin typeface="Calibri"/>
                <a:cs typeface="Calibri"/>
              </a:rPr>
              <a:t>s</a:t>
            </a:r>
            <a:r>
              <a:rPr sz="2000" dirty="0">
                <a:latin typeface="Calibri"/>
                <a:cs typeface="Calibri"/>
              </a:rPr>
              <a:t>	</a:t>
            </a:r>
            <a:r>
              <a:rPr sz="2000" spc="-25" dirty="0">
                <a:latin typeface="Calibri"/>
                <a:cs typeface="Calibri"/>
              </a:rPr>
              <a:t>c</a:t>
            </a:r>
            <a:r>
              <a:rPr sz="2000" spc="-10" dirty="0">
                <a:latin typeface="Calibri"/>
                <a:cs typeface="Calibri"/>
              </a:rPr>
              <a:t>o</a:t>
            </a:r>
            <a:r>
              <a:rPr sz="2000" spc="50" dirty="0">
                <a:latin typeface="Calibri"/>
                <a:cs typeface="Calibri"/>
              </a:rPr>
              <a:t>mm</a:t>
            </a:r>
            <a:r>
              <a:rPr sz="2000" spc="10" dirty="0">
                <a:latin typeface="Calibri"/>
                <a:cs typeface="Calibri"/>
              </a:rPr>
              <a:t>a</a:t>
            </a:r>
            <a:r>
              <a:rPr sz="2000" spc="-5" dirty="0">
                <a:latin typeface="Calibri"/>
                <a:cs typeface="Calibri"/>
              </a:rPr>
              <a:t>n</a:t>
            </a:r>
            <a:r>
              <a:rPr sz="2000" spc="-80" dirty="0">
                <a:latin typeface="Calibri"/>
                <a:cs typeface="Calibri"/>
              </a:rPr>
              <a:t>d</a:t>
            </a:r>
            <a:r>
              <a:rPr sz="2000" spc="10" dirty="0">
                <a:latin typeface="Calibri"/>
                <a:cs typeface="Calibri"/>
              </a:rPr>
              <a:t>s</a:t>
            </a:r>
            <a:r>
              <a:rPr sz="2000" dirty="0">
                <a:latin typeface="Calibri"/>
                <a:cs typeface="Calibri"/>
              </a:rPr>
              <a:t>	</a:t>
            </a:r>
            <a:r>
              <a:rPr sz="2000" spc="-15" dirty="0">
                <a:latin typeface="Calibri"/>
                <a:cs typeface="Calibri"/>
              </a:rPr>
              <a:t>li</a:t>
            </a:r>
            <a:r>
              <a:rPr sz="2000" spc="-85" dirty="0">
                <a:latin typeface="Calibri"/>
                <a:cs typeface="Calibri"/>
              </a:rPr>
              <a:t>k</a:t>
            </a:r>
            <a:r>
              <a:rPr sz="2000" spc="10" dirty="0">
                <a:latin typeface="Calibri"/>
                <a:cs typeface="Calibri"/>
              </a:rPr>
              <a:t>e</a:t>
            </a:r>
            <a:r>
              <a:rPr sz="2000" dirty="0">
                <a:latin typeface="Calibri"/>
                <a:cs typeface="Calibri"/>
              </a:rPr>
              <a:t>	</a:t>
            </a:r>
            <a:r>
              <a:rPr sz="2000" spc="15" dirty="0">
                <a:latin typeface="Calibri"/>
                <a:cs typeface="Calibri"/>
              </a:rPr>
              <a:t>G</a:t>
            </a:r>
            <a:r>
              <a:rPr sz="2000" spc="25" dirty="0">
                <a:latin typeface="Calibri"/>
                <a:cs typeface="Calibri"/>
              </a:rPr>
              <a:t>R</a:t>
            </a:r>
            <a:r>
              <a:rPr sz="2000" spc="40" dirty="0">
                <a:latin typeface="Calibri"/>
                <a:cs typeface="Calibri"/>
              </a:rPr>
              <a:t>A</a:t>
            </a:r>
            <a:r>
              <a:rPr sz="2000" spc="-20" dirty="0">
                <a:latin typeface="Calibri"/>
                <a:cs typeface="Calibri"/>
              </a:rPr>
              <a:t>N</a:t>
            </a:r>
            <a:r>
              <a:rPr sz="2000" spc="10" dirty="0">
                <a:latin typeface="Calibri"/>
                <a:cs typeface="Calibri"/>
              </a:rPr>
              <a:t>T</a:t>
            </a:r>
            <a:r>
              <a:rPr sz="2000" dirty="0">
                <a:latin typeface="Calibri"/>
                <a:cs typeface="Calibri"/>
              </a:rPr>
              <a:t>	</a:t>
            </a:r>
            <a:r>
              <a:rPr sz="2000" spc="10" dirty="0">
                <a:latin typeface="Calibri"/>
                <a:cs typeface="Calibri"/>
              </a:rPr>
              <a:t>a</a:t>
            </a:r>
            <a:r>
              <a:rPr sz="2000" spc="-5" dirty="0">
                <a:latin typeface="Calibri"/>
                <a:cs typeface="Calibri"/>
              </a:rPr>
              <a:t>n</a:t>
            </a:r>
            <a:r>
              <a:rPr sz="2000" spc="10" dirty="0">
                <a:latin typeface="Calibri"/>
                <a:cs typeface="Calibri"/>
              </a:rPr>
              <a:t>d</a:t>
            </a:r>
            <a:endParaRPr sz="2000">
              <a:latin typeface="Calibri"/>
              <a:cs typeface="Calibri"/>
            </a:endParaRPr>
          </a:p>
          <a:p>
            <a:pPr marL="356235">
              <a:lnSpc>
                <a:spcPct val="100000"/>
              </a:lnSpc>
              <a:spcBef>
                <a:spcPts val="5"/>
              </a:spcBef>
            </a:pPr>
            <a:r>
              <a:rPr sz="2000" spc="5" dirty="0">
                <a:latin typeface="Calibri"/>
                <a:cs typeface="Calibri"/>
              </a:rPr>
              <a:t>REVOKE,</a:t>
            </a:r>
            <a:r>
              <a:rPr sz="2000" spc="-125" dirty="0">
                <a:latin typeface="Calibri"/>
                <a:cs typeface="Calibri"/>
              </a:rPr>
              <a:t> </a:t>
            </a:r>
            <a:r>
              <a:rPr sz="2000" spc="-10" dirty="0">
                <a:latin typeface="Calibri"/>
                <a:cs typeface="Calibri"/>
              </a:rPr>
              <a:t>which</a:t>
            </a:r>
            <a:r>
              <a:rPr sz="2000" spc="65" dirty="0">
                <a:latin typeface="Calibri"/>
                <a:cs typeface="Calibri"/>
              </a:rPr>
              <a:t> </a:t>
            </a:r>
            <a:r>
              <a:rPr sz="2000" dirty="0">
                <a:latin typeface="Calibri"/>
                <a:cs typeface="Calibri"/>
              </a:rPr>
              <a:t>are</a:t>
            </a:r>
            <a:r>
              <a:rPr sz="2000" spc="-35" dirty="0">
                <a:latin typeface="Calibri"/>
                <a:cs typeface="Calibri"/>
              </a:rPr>
              <a:t> </a:t>
            </a:r>
            <a:r>
              <a:rPr sz="2000" dirty="0">
                <a:latin typeface="Calibri"/>
                <a:cs typeface="Calibri"/>
              </a:rPr>
              <a:t>useful</a:t>
            </a:r>
            <a:r>
              <a:rPr sz="2000" spc="-15" dirty="0">
                <a:latin typeface="Calibri"/>
                <a:cs typeface="Calibri"/>
              </a:rPr>
              <a:t> </a:t>
            </a:r>
            <a:r>
              <a:rPr sz="2000" spc="10" dirty="0">
                <a:latin typeface="Calibri"/>
                <a:cs typeface="Calibri"/>
              </a:rPr>
              <a:t>to</a:t>
            </a:r>
            <a:r>
              <a:rPr sz="2000" spc="-20" dirty="0">
                <a:latin typeface="Calibri"/>
                <a:cs typeface="Calibri"/>
              </a:rPr>
              <a:t> </a:t>
            </a:r>
            <a:r>
              <a:rPr sz="2000" spc="5" dirty="0">
                <a:latin typeface="Calibri"/>
                <a:cs typeface="Calibri"/>
              </a:rPr>
              <a:t>give</a:t>
            </a:r>
            <a:r>
              <a:rPr sz="2000" spc="-40" dirty="0">
                <a:latin typeface="Calibri"/>
                <a:cs typeface="Calibri"/>
              </a:rPr>
              <a:t> </a:t>
            </a:r>
            <a:r>
              <a:rPr sz="2000" spc="-5" dirty="0">
                <a:latin typeface="Calibri"/>
                <a:cs typeface="Calibri"/>
              </a:rPr>
              <a:t>“rights</a:t>
            </a:r>
            <a:r>
              <a:rPr sz="2000" spc="-40" dirty="0">
                <a:latin typeface="Calibri"/>
                <a:cs typeface="Calibri"/>
              </a:rPr>
              <a:t> </a:t>
            </a:r>
            <a:r>
              <a:rPr sz="2000" spc="20" dirty="0">
                <a:latin typeface="Calibri"/>
                <a:cs typeface="Calibri"/>
              </a:rPr>
              <a:t>&amp;</a:t>
            </a:r>
            <a:r>
              <a:rPr sz="2000" spc="-30" dirty="0">
                <a:latin typeface="Calibri"/>
                <a:cs typeface="Calibri"/>
              </a:rPr>
              <a:t> </a:t>
            </a:r>
            <a:r>
              <a:rPr sz="2000" spc="-5" dirty="0">
                <a:latin typeface="Calibri"/>
                <a:cs typeface="Calibri"/>
              </a:rPr>
              <a:t>permissions.”</a:t>
            </a:r>
            <a:endParaRPr sz="2000">
              <a:latin typeface="Calibri"/>
              <a:cs typeface="Calibri"/>
            </a:endParaRPr>
          </a:p>
          <a:p>
            <a:pPr>
              <a:lnSpc>
                <a:spcPct val="100000"/>
              </a:lnSpc>
              <a:spcBef>
                <a:spcPts val="25"/>
              </a:spcBef>
            </a:pPr>
            <a:endParaRPr sz="1950">
              <a:latin typeface="Calibri"/>
              <a:cs typeface="Calibri"/>
            </a:endParaRPr>
          </a:p>
          <a:p>
            <a:pPr marL="470534" marR="12065" indent="-457834" algn="just">
              <a:lnSpc>
                <a:spcPct val="100000"/>
              </a:lnSpc>
              <a:buAutoNum type="arabicPeriod" startAt="3"/>
              <a:tabLst>
                <a:tab pos="470534" algn="l"/>
              </a:tabLst>
            </a:pPr>
            <a:r>
              <a:rPr sz="2000" spc="-20" dirty="0">
                <a:latin typeface="Calibri"/>
                <a:cs typeface="Calibri"/>
              </a:rPr>
              <a:t>Transaction</a:t>
            </a:r>
            <a:r>
              <a:rPr sz="2000" spc="-15" dirty="0">
                <a:latin typeface="Calibri"/>
                <a:cs typeface="Calibri"/>
              </a:rPr>
              <a:t> </a:t>
            </a:r>
            <a:r>
              <a:rPr sz="2000" spc="-10" dirty="0">
                <a:latin typeface="Calibri"/>
                <a:cs typeface="Calibri"/>
              </a:rPr>
              <a:t>control</a:t>
            </a:r>
            <a:r>
              <a:rPr sz="2000" spc="-5" dirty="0">
                <a:latin typeface="Calibri"/>
                <a:cs typeface="Calibri"/>
              </a:rPr>
              <a:t> </a:t>
            </a:r>
            <a:r>
              <a:rPr sz="2000" spc="10" dirty="0">
                <a:latin typeface="Calibri"/>
                <a:cs typeface="Calibri"/>
              </a:rPr>
              <a:t>language</a:t>
            </a:r>
            <a:r>
              <a:rPr sz="2000" spc="15" dirty="0">
                <a:latin typeface="Calibri"/>
                <a:cs typeface="Calibri"/>
              </a:rPr>
              <a:t> </a:t>
            </a:r>
            <a:r>
              <a:rPr sz="2000" dirty="0">
                <a:latin typeface="Calibri"/>
                <a:cs typeface="Calibri"/>
              </a:rPr>
              <a:t>or</a:t>
            </a:r>
            <a:r>
              <a:rPr sz="2000" spc="5" dirty="0">
                <a:latin typeface="Calibri"/>
                <a:cs typeface="Calibri"/>
              </a:rPr>
              <a:t> </a:t>
            </a:r>
            <a:r>
              <a:rPr sz="2000" spc="-30" dirty="0">
                <a:latin typeface="Calibri"/>
                <a:cs typeface="Calibri"/>
              </a:rPr>
              <a:t>TCL</a:t>
            </a:r>
            <a:r>
              <a:rPr sz="2000" spc="-25" dirty="0">
                <a:latin typeface="Calibri"/>
                <a:cs typeface="Calibri"/>
              </a:rPr>
              <a:t> </a:t>
            </a:r>
            <a:r>
              <a:rPr sz="2000" spc="10" dirty="0">
                <a:latin typeface="Calibri"/>
                <a:cs typeface="Calibri"/>
              </a:rPr>
              <a:t>commands</a:t>
            </a:r>
            <a:r>
              <a:rPr sz="2000" spc="15" dirty="0">
                <a:latin typeface="Calibri"/>
                <a:cs typeface="Calibri"/>
              </a:rPr>
              <a:t> </a:t>
            </a:r>
            <a:r>
              <a:rPr sz="2000" spc="-5" dirty="0">
                <a:latin typeface="Calibri"/>
                <a:cs typeface="Calibri"/>
              </a:rPr>
              <a:t>deal</a:t>
            </a:r>
            <a:r>
              <a:rPr sz="2000" dirty="0">
                <a:latin typeface="Calibri"/>
                <a:cs typeface="Calibri"/>
              </a:rPr>
              <a:t> with</a:t>
            </a:r>
            <a:r>
              <a:rPr sz="2000" spc="455" dirty="0">
                <a:latin typeface="Calibri"/>
                <a:cs typeface="Calibri"/>
              </a:rPr>
              <a:t> </a:t>
            </a:r>
            <a:r>
              <a:rPr sz="2000" spc="5" dirty="0">
                <a:latin typeface="Calibri"/>
                <a:cs typeface="Calibri"/>
              </a:rPr>
              <a:t>the </a:t>
            </a:r>
            <a:r>
              <a:rPr sz="2000" spc="10" dirty="0">
                <a:latin typeface="Calibri"/>
                <a:cs typeface="Calibri"/>
              </a:rPr>
              <a:t> </a:t>
            </a:r>
            <a:r>
              <a:rPr sz="2000" spc="-5" dirty="0">
                <a:latin typeface="Calibri"/>
                <a:cs typeface="Calibri"/>
              </a:rPr>
              <a:t>transaction</a:t>
            </a:r>
            <a:r>
              <a:rPr sz="2000" spc="-15" dirty="0">
                <a:latin typeface="Calibri"/>
                <a:cs typeface="Calibri"/>
              </a:rPr>
              <a:t> </a:t>
            </a:r>
            <a:r>
              <a:rPr sz="2000" spc="-5" dirty="0">
                <a:latin typeface="Calibri"/>
                <a:cs typeface="Calibri"/>
              </a:rPr>
              <a:t>within</a:t>
            </a:r>
            <a:r>
              <a:rPr sz="2000" spc="55" dirty="0">
                <a:latin typeface="Calibri"/>
                <a:cs typeface="Calibri"/>
              </a:rPr>
              <a:t> </a:t>
            </a:r>
            <a:r>
              <a:rPr sz="2000" spc="5" dirty="0">
                <a:latin typeface="Calibri"/>
                <a:cs typeface="Calibri"/>
              </a:rPr>
              <a:t>the</a:t>
            </a:r>
            <a:r>
              <a:rPr sz="2000" spc="-40" dirty="0">
                <a:latin typeface="Calibri"/>
                <a:cs typeface="Calibri"/>
              </a:rPr>
              <a:t> </a:t>
            </a:r>
            <a:r>
              <a:rPr sz="2000" spc="5" dirty="0">
                <a:latin typeface="Calibri"/>
                <a:cs typeface="Calibri"/>
              </a:rPr>
              <a:t>database.</a:t>
            </a:r>
            <a:endParaRPr sz="2000">
              <a:latin typeface="Calibri"/>
              <a:cs typeface="Calibri"/>
            </a:endParaRPr>
          </a:p>
          <a:p>
            <a:pPr>
              <a:lnSpc>
                <a:spcPct val="100000"/>
              </a:lnSpc>
              <a:spcBef>
                <a:spcPts val="30"/>
              </a:spcBef>
              <a:buFont typeface="Calibri"/>
              <a:buAutoNum type="arabicPeriod" startAt="3"/>
            </a:pPr>
            <a:endParaRPr sz="1950">
              <a:latin typeface="Calibri"/>
              <a:cs typeface="Calibri"/>
            </a:endParaRPr>
          </a:p>
          <a:p>
            <a:pPr marL="432434" indent="-419734">
              <a:lnSpc>
                <a:spcPct val="100000"/>
              </a:lnSpc>
              <a:buAutoNum type="arabicPeriod" startAt="3"/>
              <a:tabLst>
                <a:tab pos="431800" algn="l"/>
                <a:tab pos="432434" algn="l"/>
              </a:tabLst>
            </a:pPr>
            <a:r>
              <a:rPr sz="2000" spc="15" dirty="0">
                <a:latin typeface="Calibri"/>
                <a:cs typeface="Calibri"/>
              </a:rPr>
              <a:t>Data</a:t>
            </a:r>
            <a:r>
              <a:rPr sz="2000" spc="-70" dirty="0">
                <a:latin typeface="Calibri"/>
                <a:cs typeface="Calibri"/>
              </a:rPr>
              <a:t> </a:t>
            </a:r>
            <a:r>
              <a:rPr sz="2000" spc="-10" dirty="0">
                <a:latin typeface="Calibri"/>
                <a:cs typeface="Calibri"/>
              </a:rPr>
              <a:t>Query </a:t>
            </a:r>
            <a:r>
              <a:rPr sz="2000" spc="10" dirty="0">
                <a:latin typeface="Calibri"/>
                <a:cs typeface="Calibri"/>
              </a:rPr>
              <a:t>Language</a:t>
            </a:r>
            <a:r>
              <a:rPr sz="2000" spc="-100" dirty="0">
                <a:latin typeface="Calibri"/>
                <a:cs typeface="Calibri"/>
              </a:rPr>
              <a:t> </a:t>
            </a:r>
            <a:r>
              <a:rPr sz="2000" spc="5" dirty="0">
                <a:latin typeface="Calibri"/>
                <a:cs typeface="Calibri"/>
              </a:rPr>
              <a:t>(DQL)</a:t>
            </a:r>
            <a:r>
              <a:rPr sz="2000" spc="-15" dirty="0">
                <a:latin typeface="Calibri"/>
                <a:cs typeface="Calibri"/>
              </a:rPr>
              <a:t> </a:t>
            </a:r>
            <a:r>
              <a:rPr sz="2000" dirty="0">
                <a:latin typeface="Calibri"/>
                <a:cs typeface="Calibri"/>
              </a:rPr>
              <a:t>is</a:t>
            </a:r>
            <a:r>
              <a:rPr sz="2000" spc="30" dirty="0">
                <a:latin typeface="Calibri"/>
                <a:cs typeface="Calibri"/>
              </a:rPr>
              <a:t> </a:t>
            </a:r>
            <a:r>
              <a:rPr sz="2000" spc="5" dirty="0">
                <a:latin typeface="Calibri"/>
                <a:cs typeface="Calibri"/>
              </a:rPr>
              <a:t>used</a:t>
            </a:r>
            <a:r>
              <a:rPr sz="2000" spc="-5" dirty="0">
                <a:latin typeface="Calibri"/>
                <a:cs typeface="Calibri"/>
              </a:rPr>
              <a:t> </a:t>
            </a:r>
            <a:r>
              <a:rPr sz="2000" spc="5" dirty="0">
                <a:latin typeface="Calibri"/>
                <a:cs typeface="Calibri"/>
              </a:rPr>
              <a:t>to</a:t>
            </a:r>
            <a:r>
              <a:rPr sz="2000" spc="-95" dirty="0">
                <a:latin typeface="Calibri"/>
                <a:cs typeface="Calibri"/>
              </a:rPr>
              <a:t> </a:t>
            </a:r>
            <a:r>
              <a:rPr sz="2000" spc="-25" dirty="0">
                <a:latin typeface="Calibri"/>
                <a:cs typeface="Calibri"/>
              </a:rPr>
              <a:t>fetch</a:t>
            </a:r>
            <a:r>
              <a:rPr sz="2000" spc="65" dirty="0">
                <a:latin typeface="Calibri"/>
                <a:cs typeface="Calibri"/>
              </a:rPr>
              <a:t> </a:t>
            </a:r>
            <a:r>
              <a:rPr sz="2000" spc="5" dirty="0">
                <a:latin typeface="Calibri"/>
                <a:cs typeface="Calibri"/>
              </a:rPr>
              <a:t>the</a:t>
            </a:r>
            <a:r>
              <a:rPr sz="2000" spc="-35" dirty="0">
                <a:latin typeface="Calibri"/>
                <a:cs typeface="Calibri"/>
              </a:rPr>
              <a:t> </a:t>
            </a:r>
            <a:r>
              <a:rPr sz="2000" spc="5" dirty="0">
                <a:latin typeface="Calibri"/>
                <a:cs typeface="Calibri"/>
              </a:rPr>
              <a:t>data</a:t>
            </a:r>
            <a:r>
              <a:rPr sz="2000" spc="10" dirty="0">
                <a:latin typeface="Calibri"/>
                <a:cs typeface="Calibri"/>
              </a:rPr>
              <a:t> </a:t>
            </a:r>
            <a:r>
              <a:rPr sz="2000" spc="-10" dirty="0">
                <a:latin typeface="Calibri"/>
                <a:cs typeface="Calibri"/>
              </a:rPr>
              <a:t>from</a:t>
            </a:r>
            <a:r>
              <a:rPr sz="2000" spc="-40" dirty="0">
                <a:latin typeface="Calibri"/>
                <a:cs typeface="Calibri"/>
              </a:rPr>
              <a:t> </a:t>
            </a:r>
            <a:r>
              <a:rPr sz="2000" spc="5" dirty="0">
                <a:latin typeface="Calibri"/>
                <a:cs typeface="Calibri"/>
              </a:rPr>
              <a:t>the</a:t>
            </a:r>
            <a:r>
              <a:rPr sz="2000" spc="-35" dirty="0">
                <a:latin typeface="Calibri"/>
                <a:cs typeface="Calibri"/>
              </a:rPr>
              <a:t> </a:t>
            </a:r>
            <a:r>
              <a:rPr sz="2000" spc="5" dirty="0">
                <a:latin typeface="Calibri"/>
                <a:cs typeface="Calibri"/>
              </a:rPr>
              <a:t>database.</a:t>
            </a:r>
            <a:endParaRPr sz="2000">
              <a:latin typeface="Calibri"/>
              <a:cs typeface="Calibri"/>
            </a:endParaRPr>
          </a:p>
        </p:txBody>
      </p:sp>
      <p:pic>
        <p:nvPicPr>
          <p:cNvPr id="11" name="object 11"/>
          <p:cNvPicPr/>
          <p:nvPr/>
        </p:nvPicPr>
        <p:blipFill>
          <a:blip r:embed="rId7" cstate="print"/>
          <a:stretch>
            <a:fillRect/>
          </a:stretch>
        </p:blipFill>
        <p:spPr>
          <a:xfrm>
            <a:off x="0" y="0"/>
            <a:ext cx="1381124" cy="781050"/>
          </a:xfrm>
          <a:prstGeom prst="rect">
            <a:avLst/>
          </a:prstGeom>
        </p:spPr>
      </p:pic>
      <p:sp>
        <p:nvSpPr>
          <p:cNvPr id="13" name="object 13"/>
          <p:cNvSpPr txBox="1"/>
          <p:nvPr/>
        </p:nvSpPr>
        <p:spPr>
          <a:xfrm>
            <a:off x="3318509" y="6472554"/>
            <a:ext cx="880110"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4983937" y="6472554"/>
            <a:ext cx="400685"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0"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5916167" y="6472554"/>
            <a:ext cx="413384" cy="177800"/>
          </a:xfrm>
          <a:prstGeom prst="rect">
            <a:avLst/>
          </a:prstGeom>
        </p:spPr>
        <p:txBody>
          <a:bodyPr vert="horz" wrap="square" lIns="0" tIns="0" rIns="0" bIns="0" rtlCol="0">
            <a:spAutoFit/>
          </a:bodyPr>
          <a:lstStyle/>
          <a:p>
            <a:pPr marL="12700">
              <a:lnSpc>
                <a:spcPts val="1240"/>
              </a:lnSpc>
            </a:pPr>
            <a:r>
              <a:rPr sz="1200" spc="-20" dirty="0">
                <a:solidFill>
                  <a:srgbClr val="888888"/>
                </a:solidFill>
                <a:latin typeface="Calibri"/>
                <a:cs typeface="Calibri"/>
              </a:rPr>
              <a:t>U</a:t>
            </a:r>
            <a:r>
              <a:rPr sz="1200" spc="-35" dirty="0">
                <a:solidFill>
                  <a:srgbClr val="888888"/>
                </a:solidFill>
                <a:latin typeface="Calibri"/>
                <a:cs typeface="Calibri"/>
              </a:rPr>
              <a:t>n</a:t>
            </a:r>
            <a:r>
              <a:rPr sz="1200" spc="20" dirty="0">
                <a:solidFill>
                  <a:srgbClr val="888888"/>
                </a:solidFill>
                <a:latin typeface="Calibri"/>
                <a:cs typeface="Calibri"/>
              </a:rPr>
              <a:t>i</a:t>
            </a:r>
            <a:r>
              <a:rPr sz="1200" spc="15" dirty="0">
                <a:solidFill>
                  <a:srgbClr val="888888"/>
                </a:solidFill>
                <a:latin typeface="Calibri"/>
                <a:cs typeface="Calibri"/>
              </a:rPr>
              <a:t>t</a:t>
            </a:r>
            <a:r>
              <a:rPr sz="1200" spc="10"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46</a:t>
            </a:fld>
            <a:endParaRPr lang="en-I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71880"/>
            <a:chOff x="1343025" y="0"/>
            <a:chExt cx="7806055" cy="1071880"/>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2505075" y="38036"/>
              <a:ext cx="5615051"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552700" y="66611"/>
              <a:ext cx="4386326" cy="938212"/>
            </a:xfrm>
            <a:prstGeom prst="rect">
              <a:avLst/>
            </a:prstGeom>
          </p:spPr>
        </p:pic>
        <p:pic>
          <p:nvPicPr>
            <p:cNvPr id="8" name="object 8"/>
            <p:cNvPicPr/>
            <p:nvPr/>
          </p:nvPicPr>
          <p:blipFill>
            <a:blip r:embed="rId6" cstate="print"/>
            <a:stretch>
              <a:fillRect/>
            </a:stretch>
          </p:blipFill>
          <p:spPr>
            <a:xfrm>
              <a:off x="6467475" y="66611"/>
              <a:ext cx="1604899" cy="938212"/>
            </a:xfrm>
            <a:prstGeom prst="rect">
              <a:avLst/>
            </a:prstGeom>
          </p:spPr>
        </p:pic>
      </p:grpSp>
      <p:sp>
        <p:nvSpPr>
          <p:cNvPr id="9" name="object 9"/>
          <p:cNvSpPr txBox="1">
            <a:spLocks noGrp="1"/>
          </p:cNvSpPr>
          <p:nvPr>
            <p:ph type="title"/>
          </p:nvPr>
        </p:nvSpPr>
        <p:spPr>
          <a:xfrm>
            <a:off x="2815970" y="170878"/>
            <a:ext cx="4900930" cy="517525"/>
          </a:xfrm>
          <a:prstGeom prst="rect">
            <a:avLst/>
          </a:prstGeom>
        </p:spPr>
        <p:txBody>
          <a:bodyPr vert="horz" wrap="square" lIns="0" tIns="15875" rIns="0" bIns="0" rtlCol="0">
            <a:spAutoFit/>
          </a:bodyPr>
          <a:lstStyle/>
          <a:p>
            <a:pPr marL="12700">
              <a:lnSpc>
                <a:spcPct val="100000"/>
              </a:lnSpc>
              <a:spcBef>
                <a:spcPts val="125"/>
              </a:spcBef>
            </a:pPr>
            <a:r>
              <a:rPr b="1" spc="-70" dirty="0">
                <a:latin typeface="Calibri"/>
                <a:cs typeface="Calibri"/>
              </a:rPr>
              <a:t>D</a:t>
            </a:r>
            <a:r>
              <a:rPr b="1" spc="-215" dirty="0">
                <a:latin typeface="Calibri"/>
                <a:cs typeface="Calibri"/>
              </a:rPr>
              <a:t>A</a:t>
            </a:r>
            <a:r>
              <a:rPr b="1" spc="-240" dirty="0">
                <a:latin typeface="Calibri"/>
                <a:cs typeface="Calibri"/>
              </a:rPr>
              <a:t>T</a:t>
            </a:r>
            <a:r>
              <a:rPr b="1" spc="15" dirty="0">
                <a:latin typeface="Calibri"/>
                <a:cs typeface="Calibri"/>
              </a:rPr>
              <a:t>A</a:t>
            </a:r>
            <a:r>
              <a:rPr b="1" spc="-55" dirty="0">
                <a:latin typeface="Calibri"/>
                <a:cs typeface="Calibri"/>
              </a:rPr>
              <a:t> </a:t>
            </a:r>
            <a:r>
              <a:rPr b="1" spc="15" dirty="0">
                <a:latin typeface="Calibri"/>
                <a:cs typeface="Calibri"/>
              </a:rPr>
              <a:t>B</a:t>
            </a:r>
            <a:r>
              <a:rPr b="1" dirty="0">
                <a:latin typeface="Calibri"/>
                <a:cs typeface="Calibri"/>
              </a:rPr>
              <a:t>A</a:t>
            </a:r>
            <a:r>
              <a:rPr b="1" spc="-15" dirty="0">
                <a:latin typeface="Calibri"/>
                <a:cs typeface="Calibri"/>
              </a:rPr>
              <a:t>S</a:t>
            </a:r>
            <a:r>
              <a:rPr b="1" spc="10" dirty="0">
                <a:latin typeface="Calibri"/>
                <a:cs typeface="Calibri"/>
              </a:rPr>
              <a:t>E</a:t>
            </a:r>
            <a:r>
              <a:rPr b="1" spc="-45" dirty="0">
                <a:latin typeface="Calibri"/>
                <a:cs typeface="Calibri"/>
              </a:rPr>
              <a:t> </a:t>
            </a:r>
            <a:r>
              <a:rPr b="1" spc="-5" dirty="0">
                <a:latin typeface="Calibri"/>
                <a:cs typeface="Calibri"/>
              </a:rPr>
              <a:t>L</a:t>
            </a:r>
            <a:r>
              <a:rPr b="1" spc="15" dirty="0">
                <a:latin typeface="Calibri"/>
                <a:cs typeface="Calibri"/>
              </a:rPr>
              <a:t>A</a:t>
            </a:r>
            <a:r>
              <a:rPr b="1" spc="-15" dirty="0">
                <a:latin typeface="Calibri"/>
                <a:cs typeface="Calibri"/>
              </a:rPr>
              <a:t>NG</a:t>
            </a:r>
            <a:r>
              <a:rPr b="1" spc="-70" dirty="0">
                <a:latin typeface="Calibri"/>
                <a:cs typeface="Calibri"/>
              </a:rPr>
              <a:t>U</a:t>
            </a:r>
            <a:r>
              <a:rPr b="1" spc="-65" dirty="0">
                <a:latin typeface="Calibri"/>
                <a:cs typeface="Calibri"/>
              </a:rPr>
              <a:t>A</a:t>
            </a:r>
            <a:r>
              <a:rPr b="1" spc="-15" dirty="0">
                <a:latin typeface="Calibri"/>
                <a:cs typeface="Calibri"/>
              </a:rPr>
              <a:t>G</a:t>
            </a:r>
            <a:r>
              <a:rPr b="1" spc="10" dirty="0">
                <a:latin typeface="Calibri"/>
                <a:cs typeface="Calibri"/>
              </a:rPr>
              <a:t>E</a:t>
            </a:r>
            <a:r>
              <a:rPr b="1" spc="20" dirty="0">
                <a:latin typeface="Calibri"/>
                <a:cs typeface="Calibri"/>
              </a:rPr>
              <a:t> </a:t>
            </a:r>
            <a:r>
              <a:rPr b="1" spc="-30" dirty="0">
                <a:latin typeface="Calibri"/>
                <a:cs typeface="Calibri"/>
              </a:rPr>
              <a:t>(</a:t>
            </a:r>
            <a:r>
              <a:rPr b="1" spc="25" dirty="0">
                <a:latin typeface="Calibri"/>
                <a:cs typeface="Calibri"/>
              </a:rPr>
              <a:t>C</a:t>
            </a:r>
            <a:r>
              <a:rPr b="1" spc="10" dirty="0">
                <a:latin typeface="Calibri"/>
                <a:cs typeface="Calibri"/>
              </a:rPr>
              <a:t>O</a:t>
            </a:r>
            <a:r>
              <a:rPr b="1" spc="15" dirty="0">
                <a:latin typeface="Calibri"/>
                <a:cs typeface="Calibri"/>
              </a:rPr>
              <a:t>1</a:t>
            </a:r>
            <a:r>
              <a:rPr b="1" spc="5" dirty="0">
                <a:latin typeface="Calibri"/>
                <a:cs typeface="Calibri"/>
              </a:rPr>
              <a:t>)</a:t>
            </a:r>
          </a:p>
        </p:txBody>
      </p:sp>
      <p:sp>
        <p:nvSpPr>
          <p:cNvPr id="10" name="object 10"/>
          <p:cNvSpPr txBox="1"/>
          <p:nvPr/>
        </p:nvSpPr>
        <p:spPr>
          <a:xfrm>
            <a:off x="612775" y="1158239"/>
            <a:ext cx="8081009" cy="258064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 pos="688975" algn="l"/>
                <a:tab pos="1547495" algn="l"/>
                <a:tab pos="2100580" algn="l"/>
                <a:tab pos="3606800" algn="l"/>
                <a:tab pos="4912995" algn="l"/>
                <a:tab pos="5504180" algn="l"/>
                <a:tab pos="6791325" algn="l"/>
                <a:tab pos="7201534" algn="l"/>
              </a:tabLst>
            </a:pPr>
            <a:r>
              <a:rPr sz="2150" spc="15" dirty="0">
                <a:latin typeface="Calibri"/>
                <a:cs typeface="Calibri"/>
              </a:rPr>
              <a:t>A	</a:t>
            </a:r>
            <a:r>
              <a:rPr sz="2150" spc="25" dirty="0">
                <a:latin typeface="Calibri"/>
                <a:cs typeface="Calibri"/>
              </a:rPr>
              <a:t>DBMS	</a:t>
            </a:r>
            <a:r>
              <a:rPr sz="2150" spc="5" dirty="0">
                <a:latin typeface="Calibri"/>
                <a:cs typeface="Calibri"/>
              </a:rPr>
              <a:t>has	</a:t>
            </a:r>
            <a:r>
              <a:rPr sz="2150" spc="10" dirty="0">
                <a:latin typeface="Calibri"/>
                <a:cs typeface="Calibri"/>
              </a:rPr>
              <a:t>appropriate	</a:t>
            </a:r>
            <a:r>
              <a:rPr sz="2150" spc="20" dirty="0">
                <a:latin typeface="Calibri"/>
                <a:cs typeface="Calibri"/>
              </a:rPr>
              <a:t>languages	</a:t>
            </a:r>
            <a:r>
              <a:rPr sz="2150" spc="10" dirty="0">
                <a:latin typeface="Calibri"/>
                <a:cs typeface="Calibri"/>
              </a:rPr>
              <a:t>and	interfaces	</a:t>
            </a:r>
            <a:r>
              <a:rPr sz="2150" spc="20" dirty="0">
                <a:latin typeface="Calibri"/>
                <a:cs typeface="Calibri"/>
              </a:rPr>
              <a:t>to	express</a:t>
            </a:r>
            <a:endParaRPr sz="2150">
              <a:latin typeface="Calibri"/>
              <a:cs typeface="Calibri"/>
            </a:endParaRPr>
          </a:p>
          <a:p>
            <a:pPr marL="355600">
              <a:lnSpc>
                <a:spcPct val="100000"/>
              </a:lnSpc>
              <a:spcBef>
                <a:spcPts val="125"/>
              </a:spcBef>
            </a:pPr>
            <a:r>
              <a:rPr sz="2150" spc="5" dirty="0">
                <a:latin typeface="Calibri"/>
                <a:cs typeface="Calibri"/>
              </a:rPr>
              <a:t>database</a:t>
            </a:r>
            <a:r>
              <a:rPr sz="2150" spc="75" dirty="0">
                <a:latin typeface="Calibri"/>
                <a:cs typeface="Calibri"/>
              </a:rPr>
              <a:t> </a:t>
            </a:r>
            <a:r>
              <a:rPr sz="2150" spc="-5" dirty="0">
                <a:latin typeface="Calibri"/>
                <a:cs typeface="Calibri"/>
              </a:rPr>
              <a:t>queries</a:t>
            </a:r>
            <a:r>
              <a:rPr sz="2150" spc="165" dirty="0">
                <a:latin typeface="Calibri"/>
                <a:cs typeface="Calibri"/>
              </a:rPr>
              <a:t> </a:t>
            </a:r>
            <a:r>
              <a:rPr sz="2150" spc="5" dirty="0">
                <a:latin typeface="Calibri"/>
                <a:cs typeface="Calibri"/>
              </a:rPr>
              <a:t>and</a:t>
            </a:r>
            <a:r>
              <a:rPr sz="2150" spc="15" dirty="0">
                <a:latin typeface="Calibri"/>
                <a:cs typeface="Calibri"/>
              </a:rPr>
              <a:t> </a:t>
            </a:r>
            <a:r>
              <a:rPr sz="2150" spc="-5" dirty="0">
                <a:latin typeface="Calibri"/>
                <a:cs typeface="Calibri"/>
              </a:rPr>
              <a:t>updates.</a:t>
            </a:r>
            <a:endParaRPr sz="2150">
              <a:latin typeface="Calibri"/>
              <a:cs typeface="Calibri"/>
            </a:endParaRPr>
          </a:p>
          <a:p>
            <a:pPr marL="355600" marR="5080" indent="-343535">
              <a:lnSpc>
                <a:spcPct val="101800"/>
              </a:lnSpc>
              <a:spcBef>
                <a:spcPts val="525"/>
              </a:spcBef>
              <a:buFont typeface="Arial MT"/>
              <a:buChar char="•"/>
              <a:tabLst>
                <a:tab pos="355600" algn="l"/>
                <a:tab pos="356235" algn="l"/>
              </a:tabLst>
            </a:pPr>
            <a:r>
              <a:rPr sz="2150" spc="10" dirty="0">
                <a:latin typeface="Calibri"/>
                <a:cs typeface="Calibri"/>
              </a:rPr>
              <a:t>Database</a:t>
            </a:r>
            <a:r>
              <a:rPr sz="2150" spc="90" dirty="0">
                <a:latin typeface="Calibri"/>
                <a:cs typeface="Calibri"/>
              </a:rPr>
              <a:t> </a:t>
            </a:r>
            <a:r>
              <a:rPr sz="2150" spc="10" dirty="0">
                <a:latin typeface="Calibri"/>
                <a:cs typeface="Calibri"/>
              </a:rPr>
              <a:t>languages</a:t>
            </a:r>
            <a:r>
              <a:rPr sz="2150" spc="105" dirty="0">
                <a:latin typeface="Calibri"/>
                <a:cs typeface="Calibri"/>
              </a:rPr>
              <a:t> </a:t>
            </a:r>
            <a:r>
              <a:rPr sz="2150" dirty="0">
                <a:latin typeface="Calibri"/>
                <a:cs typeface="Calibri"/>
              </a:rPr>
              <a:t>can</a:t>
            </a:r>
            <a:r>
              <a:rPr sz="2150" spc="100" dirty="0">
                <a:latin typeface="Calibri"/>
                <a:cs typeface="Calibri"/>
              </a:rPr>
              <a:t> </a:t>
            </a:r>
            <a:r>
              <a:rPr sz="2150" spc="40" dirty="0">
                <a:latin typeface="Calibri"/>
                <a:cs typeface="Calibri"/>
              </a:rPr>
              <a:t>be</a:t>
            </a:r>
            <a:r>
              <a:rPr sz="2150" spc="80" dirty="0">
                <a:latin typeface="Calibri"/>
                <a:cs typeface="Calibri"/>
              </a:rPr>
              <a:t> </a:t>
            </a:r>
            <a:r>
              <a:rPr sz="2150" spc="10" dirty="0">
                <a:latin typeface="Calibri"/>
                <a:cs typeface="Calibri"/>
              </a:rPr>
              <a:t>used</a:t>
            </a:r>
            <a:r>
              <a:rPr sz="2150" spc="90" dirty="0">
                <a:latin typeface="Calibri"/>
                <a:cs typeface="Calibri"/>
              </a:rPr>
              <a:t> </a:t>
            </a:r>
            <a:r>
              <a:rPr sz="2150" spc="20" dirty="0">
                <a:latin typeface="Calibri"/>
                <a:cs typeface="Calibri"/>
              </a:rPr>
              <a:t>to</a:t>
            </a:r>
            <a:r>
              <a:rPr sz="2150" spc="90" dirty="0">
                <a:latin typeface="Calibri"/>
                <a:cs typeface="Calibri"/>
              </a:rPr>
              <a:t> </a:t>
            </a:r>
            <a:r>
              <a:rPr sz="2150" spc="-5" dirty="0">
                <a:latin typeface="Calibri"/>
                <a:cs typeface="Calibri"/>
              </a:rPr>
              <a:t>read,</a:t>
            </a:r>
            <a:r>
              <a:rPr sz="2150" spc="95" dirty="0">
                <a:latin typeface="Calibri"/>
                <a:cs typeface="Calibri"/>
              </a:rPr>
              <a:t> </a:t>
            </a:r>
            <a:r>
              <a:rPr sz="2150" spc="15" dirty="0">
                <a:latin typeface="Calibri"/>
                <a:cs typeface="Calibri"/>
              </a:rPr>
              <a:t>store</a:t>
            </a:r>
            <a:r>
              <a:rPr sz="2150" spc="85" dirty="0">
                <a:latin typeface="Calibri"/>
                <a:cs typeface="Calibri"/>
              </a:rPr>
              <a:t> </a:t>
            </a:r>
            <a:r>
              <a:rPr sz="2150" spc="5" dirty="0">
                <a:latin typeface="Calibri"/>
                <a:cs typeface="Calibri"/>
              </a:rPr>
              <a:t>and</a:t>
            </a:r>
            <a:r>
              <a:rPr sz="2150" spc="95" dirty="0">
                <a:latin typeface="Calibri"/>
                <a:cs typeface="Calibri"/>
              </a:rPr>
              <a:t> </a:t>
            </a:r>
            <a:r>
              <a:rPr sz="2150" spc="5" dirty="0">
                <a:latin typeface="Calibri"/>
                <a:cs typeface="Calibri"/>
              </a:rPr>
              <a:t>update</a:t>
            </a:r>
            <a:r>
              <a:rPr sz="2150" spc="75" dirty="0">
                <a:latin typeface="Calibri"/>
                <a:cs typeface="Calibri"/>
              </a:rPr>
              <a:t> </a:t>
            </a:r>
            <a:r>
              <a:rPr sz="2150" spc="35" dirty="0">
                <a:latin typeface="Calibri"/>
                <a:cs typeface="Calibri"/>
              </a:rPr>
              <a:t>the</a:t>
            </a:r>
            <a:r>
              <a:rPr sz="2150" spc="85" dirty="0">
                <a:latin typeface="Calibri"/>
                <a:cs typeface="Calibri"/>
              </a:rPr>
              <a:t> </a:t>
            </a:r>
            <a:r>
              <a:rPr sz="2150" spc="10" dirty="0">
                <a:latin typeface="Calibri"/>
                <a:cs typeface="Calibri"/>
              </a:rPr>
              <a:t>data </a:t>
            </a:r>
            <a:r>
              <a:rPr sz="2150" spc="-475"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the </a:t>
            </a:r>
            <a:r>
              <a:rPr sz="2150" dirty="0">
                <a:latin typeface="Calibri"/>
                <a:cs typeface="Calibri"/>
              </a:rPr>
              <a:t>database.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10" dirty="0">
                <a:latin typeface="Calibri"/>
                <a:cs typeface="Calibri"/>
              </a:rPr>
              <a:t>Two</a:t>
            </a:r>
            <a:r>
              <a:rPr sz="2150" dirty="0">
                <a:latin typeface="Calibri"/>
                <a:cs typeface="Calibri"/>
              </a:rPr>
              <a:t> </a:t>
            </a:r>
            <a:r>
              <a:rPr sz="2150" spc="-5" dirty="0">
                <a:latin typeface="Calibri"/>
                <a:cs typeface="Calibri"/>
              </a:rPr>
              <a:t>classes</a:t>
            </a:r>
            <a:r>
              <a:rPr sz="2150" spc="150" dirty="0">
                <a:latin typeface="Calibri"/>
                <a:cs typeface="Calibri"/>
              </a:rPr>
              <a:t> </a:t>
            </a:r>
            <a:r>
              <a:rPr sz="2150" spc="-5" dirty="0">
                <a:latin typeface="Calibri"/>
                <a:cs typeface="Calibri"/>
              </a:rPr>
              <a:t>of</a:t>
            </a:r>
            <a:r>
              <a:rPr sz="2150" spc="35" dirty="0">
                <a:latin typeface="Calibri"/>
                <a:cs typeface="Calibri"/>
              </a:rPr>
              <a:t> </a:t>
            </a:r>
            <a:r>
              <a:rPr sz="2150" spc="10" dirty="0">
                <a:latin typeface="Calibri"/>
                <a:cs typeface="Calibri"/>
              </a:rPr>
              <a:t>languages</a:t>
            </a:r>
            <a:endParaRPr sz="2150">
              <a:latin typeface="Calibri"/>
              <a:cs typeface="Calibri"/>
            </a:endParaRPr>
          </a:p>
          <a:p>
            <a:pPr marL="756285" marR="15240" indent="-285750">
              <a:lnSpc>
                <a:spcPct val="101800"/>
              </a:lnSpc>
              <a:spcBef>
                <a:spcPts val="605"/>
              </a:spcBef>
              <a:tabLst>
                <a:tab pos="755650" algn="l"/>
              </a:tabLst>
            </a:pPr>
            <a:r>
              <a:rPr sz="2150" spc="15" dirty="0">
                <a:solidFill>
                  <a:srgbClr val="1F487C"/>
                </a:solidFill>
                <a:latin typeface="Arial MT"/>
                <a:cs typeface="Arial MT"/>
              </a:rPr>
              <a:t>–	</a:t>
            </a:r>
            <a:r>
              <a:rPr sz="2150" b="1" spc="10" dirty="0">
                <a:solidFill>
                  <a:srgbClr val="1F487C"/>
                </a:solidFill>
                <a:latin typeface="Calibri"/>
                <a:cs typeface="Calibri"/>
              </a:rPr>
              <a:t>Procedural</a:t>
            </a:r>
            <a:r>
              <a:rPr sz="2150" b="1" spc="30" dirty="0">
                <a:solidFill>
                  <a:srgbClr val="1F487C"/>
                </a:solidFill>
                <a:latin typeface="Calibri"/>
                <a:cs typeface="Calibri"/>
              </a:rPr>
              <a:t> </a:t>
            </a:r>
            <a:r>
              <a:rPr sz="2150" spc="10" dirty="0">
                <a:latin typeface="Calibri"/>
                <a:cs typeface="Calibri"/>
              </a:rPr>
              <a:t>–</a:t>
            </a:r>
            <a:r>
              <a:rPr sz="2150" dirty="0">
                <a:latin typeface="Calibri"/>
                <a:cs typeface="Calibri"/>
              </a:rPr>
              <a:t> </a:t>
            </a:r>
            <a:r>
              <a:rPr sz="2150" spc="25" dirty="0">
                <a:latin typeface="Calibri"/>
                <a:cs typeface="Calibri"/>
              </a:rPr>
              <a:t>user</a:t>
            </a:r>
            <a:r>
              <a:rPr sz="2150" spc="35" dirty="0">
                <a:latin typeface="Calibri"/>
                <a:cs typeface="Calibri"/>
              </a:rPr>
              <a:t> </a:t>
            </a:r>
            <a:r>
              <a:rPr sz="2150" spc="15" dirty="0">
                <a:latin typeface="Calibri"/>
                <a:cs typeface="Calibri"/>
              </a:rPr>
              <a:t>specifies</a:t>
            </a:r>
            <a:r>
              <a:rPr sz="2150" spc="20" dirty="0">
                <a:latin typeface="Calibri"/>
                <a:cs typeface="Calibri"/>
              </a:rPr>
              <a:t> </a:t>
            </a:r>
            <a:r>
              <a:rPr sz="2150" spc="10" dirty="0">
                <a:latin typeface="Calibri"/>
                <a:cs typeface="Calibri"/>
              </a:rPr>
              <a:t>what</a:t>
            </a:r>
            <a:r>
              <a:rPr sz="2150" spc="65" dirty="0">
                <a:latin typeface="Calibri"/>
                <a:cs typeface="Calibri"/>
              </a:rPr>
              <a:t> </a:t>
            </a:r>
            <a:r>
              <a:rPr sz="2150" spc="10" dirty="0">
                <a:latin typeface="Calibri"/>
                <a:cs typeface="Calibri"/>
              </a:rPr>
              <a:t>data</a:t>
            </a:r>
            <a:r>
              <a:rPr sz="2150" spc="60" dirty="0">
                <a:latin typeface="Calibri"/>
                <a:cs typeface="Calibri"/>
              </a:rPr>
              <a:t> </a:t>
            </a:r>
            <a:r>
              <a:rPr sz="2150" spc="20" dirty="0">
                <a:latin typeface="Calibri"/>
                <a:cs typeface="Calibri"/>
              </a:rPr>
              <a:t>is</a:t>
            </a:r>
            <a:r>
              <a:rPr sz="2150" spc="10" dirty="0">
                <a:latin typeface="Calibri"/>
                <a:cs typeface="Calibri"/>
              </a:rPr>
              <a:t> </a:t>
            </a:r>
            <a:r>
              <a:rPr sz="2150" spc="-5" dirty="0">
                <a:latin typeface="Calibri"/>
                <a:cs typeface="Calibri"/>
              </a:rPr>
              <a:t>required</a:t>
            </a:r>
            <a:r>
              <a:rPr sz="2150" spc="15" dirty="0">
                <a:latin typeface="Calibri"/>
                <a:cs typeface="Calibri"/>
              </a:rPr>
              <a:t> </a:t>
            </a:r>
            <a:r>
              <a:rPr sz="2150" spc="30" dirty="0">
                <a:latin typeface="Calibri"/>
                <a:cs typeface="Calibri"/>
              </a:rPr>
              <a:t>and</a:t>
            </a:r>
            <a:r>
              <a:rPr sz="2150" spc="25" dirty="0">
                <a:latin typeface="Calibri"/>
                <a:cs typeface="Calibri"/>
              </a:rPr>
              <a:t> </a:t>
            </a:r>
            <a:r>
              <a:rPr sz="2150" dirty="0">
                <a:latin typeface="Calibri"/>
                <a:cs typeface="Calibri"/>
              </a:rPr>
              <a:t>how</a:t>
            </a:r>
            <a:r>
              <a:rPr sz="2150" spc="55" dirty="0">
                <a:latin typeface="Calibri"/>
                <a:cs typeface="Calibri"/>
              </a:rPr>
              <a:t> </a:t>
            </a:r>
            <a:r>
              <a:rPr sz="2150" spc="20" dirty="0">
                <a:latin typeface="Calibri"/>
                <a:cs typeface="Calibri"/>
              </a:rPr>
              <a:t>to </a:t>
            </a:r>
            <a:r>
              <a:rPr sz="2150" spc="5" dirty="0">
                <a:latin typeface="Calibri"/>
                <a:cs typeface="Calibri"/>
              </a:rPr>
              <a:t>get </a:t>
            </a:r>
            <a:r>
              <a:rPr sz="2150" spc="-470" dirty="0">
                <a:latin typeface="Calibri"/>
                <a:cs typeface="Calibri"/>
              </a:rPr>
              <a:t> </a:t>
            </a:r>
            <a:r>
              <a:rPr sz="2150" dirty="0">
                <a:latin typeface="Calibri"/>
                <a:cs typeface="Calibri"/>
              </a:rPr>
              <a:t>those</a:t>
            </a:r>
            <a:r>
              <a:rPr sz="2150" spc="70" dirty="0">
                <a:latin typeface="Calibri"/>
                <a:cs typeface="Calibri"/>
              </a:rPr>
              <a:t> </a:t>
            </a:r>
            <a:r>
              <a:rPr sz="2150" spc="10" dirty="0">
                <a:latin typeface="Calibri"/>
                <a:cs typeface="Calibri"/>
              </a:rPr>
              <a:t>data</a:t>
            </a:r>
            <a:endParaRPr sz="2150">
              <a:latin typeface="Calibri"/>
              <a:cs typeface="Calibri"/>
            </a:endParaRPr>
          </a:p>
        </p:txBody>
      </p:sp>
      <p:sp>
        <p:nvSpPr>
          <p:cNvPr id="11" name="object 11"/>
          <p:cNvSpPr txBox="1"/>
          <p:nvPr/>
        </p:nvSpPr>
        <p:spPr>
          <a:xfrm>
            <a:off x="7048881" y="3781742"/>
            <a:ext cx="1643380" cy="357505"/>
          </a:xfrm>
          <a:prstGeom prst="rect">
            <a:avLst/>
          </a:prstGeom>
        </p:spPr>
        <p:txBody>
          <a:bodyPr vert="horz" wrap="square" lIns="0" tIns="15875" rIns="0" bIns="0" rtlCol="0">
            <a:spAutoFit/>
          </a:bodyPr>
          <a:lstStyle/>
          <a:p>
            <a:pPr marL="12700">
              <a:lnSpc>
                <a:spcPct val="100000"/>
              </a:lnSpc>
              <a:spcBef>
                <a:spcPts val="125"/>
              </a:spcBef>
              <a:tabLst>
                <a:tab pos="765175" algn="l"/>
                <a:tab pos="1452245" algn="l"/>
              </a:tabLst>
            </a:pPr>
            <a:r>
              <a:rPr sz="2150" spc="30" dirty="0">
                <a:latin typeface="Calibri"/>
                <a:cs typeface="Calibri"/>
              </a:rPr>
              <a:t>w</a:t>
            </a:r>
            <a:r>
              <a:rPr sz="2150" spc="-10" dirty="0">
                <a:latin typeface="Calibri"/>
                <a:cs typeface="Calibri"/>
              </a:rPr>
              <a:t>h</a:t>
            </a:r>
            <a:r>
              <a:rPr sz="2150" spc="10" dirty="0">
                <a:latin typeface="Calibri"/>
                <a:cs typeface="Calibri"/>
              </a:rPr>
              <a:t>at</a:t>
            </a:r>
            <a:r>
              <a:rPr sz="2150" dirty="0">
                <a:latin typeface="Calibri"/>
                <a:cs typeface="Calibri"/>
              </a:rPr>
              <a:t>	</a:t>
            </a:r>
            <a:r>
              <a:rPr sz="2150" spc="-10" dirty="0">
                <a:latin typeface="Calibri"/>
                <a:cs typeface="Calibri"/>
              </a:rPr>
              <a:t>d</a:t>
            </a:r>
            <a:r>
              <a:rPr sz="2150" spc="15" dirty="0">
                <a:latin typeface="Calibri"/>
                <a:cs typeface="Calibri"/>
              </a:rPr>
              <a:t>a</a:t>
            </a:r>
            <a:r>
              <a:rPr sz="2150" spc="25" dirty="0">
                <a:latin typeface="Calibri"/>
                <a:cs typeface="Calibri"/>
              </a:rPr>
              <a:t>t</a:t>
            </a:r>
            <a:r>
              <a:rPr sz="2150" spc="10" dirty="0">
                <a:latin typeface="Calibri"/>
                <a:cs typeface="Calibri"/>
              </a:rPr>
              <a:t>a</a:t>
            </a:r>
            <a:r>
              <a:rPr sz="2150" dirty="0">
                <a:latin typeface="Calibri"/>
                <a:cs typeface="Calibri"/>
              </a:rPr>
              <a:t>	</a:t>
            </a:r>
            <a:r>
              <a:rPr sz="2150" spc="30" dirty="0">
                <a:latin typeface="Calibri"/>
                <a:cs typeface="Calibri"/>
              </a:rPr>
              <a:t>is</a:t>
            </a:r>
            <a:endParaRPr sz="2150">
              <a:latin typeface="Calibri"/>
              <a:cs typeface="Calibri"/>
            </a:endParaRPr>
          </a:p>
        </p:txBody>
      </p:sp>
      <p:sp>
        <p:nvSpPr>
          <p:cNvPr id="12" name="object 12"/>
          <p:cNvSpPr txBox="1"/>
          <p:nvPr/>
        </p:nvSpPr>
        <p:spPr>
          <a:xfrm>
            <a:off x="612775" y="3781742"/>
            <a:ext cx="6441440" cy="1091565"/>
          </a:xfrm>
          <a:prstGeom prst="rect">
            <a:avLst/>
          </a:prstGeom>
        </p:spPr>
        <p:txBody>
          <a:bodyPr vert="horz" wrap="square" lIns="0" tIns="10160" rIns="0" bIns="0" rtlCol="0">
            <a:spAutoFit/>
          </a:bodyPr>
          <a:lstStyle/>
          <a:p>
            <a:pPr marL="756285" marR="5080" indent="-285750">
              <a:lnSpc>
                <a:spcPct val="101800"/>
              </a:lnSpc>
              <a:spcBef>
                <a:spcPts val="80"/>
              </a:spcBef>
              <a:tabLst>
                <a:tab pos="755650" algn="l"/>
                <a:tab pos="2243455" algn="l"/>
                <a:tab pos="4302760" algn="l"/>
                <a:tab pos="4617720" algn="l"/>
                <a:tab pos="5294630" algn="l"/>
              </a:tabLst>
            </a:pPr>
            <a:r>
              <a:rPr sz="2150" spc="15" dirty="0">
                <a:solidFill>
                  <a:srgbClr val="1F487C"/>
                </a:solidFill>
                <a:latin typeface="Arial MT"/>
                <a:cs typeface="Arial MT"/>
              </a:rPr>
              <a:t>–	</a:t>
            </a:r>
            <a:r>
              <a:rPr sz="2150" b="1" spc="10" dirty="0">
                <a:solidFill>
                  <a:srgbClr val="1F487C"/>
                </a:solidFill>
                <a:latin typeface="Calibri"/>
                <a:cs typeface="Calibri"/>
              </a:rPr>
              <a:t>Declarative	</a:t>
            </a:r>
            <a:r>
              <a:rPr sz="2150" b="1" spc="15" dirty="0">
                <a:solidFill>
                  <a:srgbClr val="1F487C"/>
                </a:solidFill>
                <a:latin typeface="Calibri"/>
                <a:cs typeface="Calibri"/>
              </a:rPr>
              <a:t>(nonprocedural)	</a:t>
            </a:r>
            <a:r>
              <a:rPr sz="2150" spc="10" dirty="0">
                <a:latin typeface="Calibri"/>
                <a:cs typeface="Calibri"/>
              </a:rPr>
              <a:t>–	</a:t>
            </a:r>
            <a:r>
              <a:rPr sz="2150" spc="25" dirty="0">
                <a:latin typeface="Calibri"/>
                <a:cs typeface="Calibri"/>
              </a:rPr>
              <a:t>user	</a:t>
            </a:r>
            <a:r>
              <a:rPr sz="2150" spc="15" dirty="0">
                <a:latin typeface="Calibri"/>
                <a:cs typeface="Calibri"/>
              </a:rPr>
              <a:t>specifies </a:t>
            </a:r>
            <a:r>
              <a:rPr sz="2150" spc="20" dirty="0">
                <a:latin typeface="Calibri"/>
                <a:cs typeface="Calibri"/>
              </a:rPr>
              <a:t> </a:t>
            </a:r>
            <a:r>
              <a:rPr sz="2150" spc="-5" dirty="0">
                <a:latin typeface="Calibri"/>
                <a:cs typeface="Calibri"/>
              </a:rPr>
              <a:t>required</a:t>
            </a:r>
            <a:r>
              <a:rPr sz="2150" spc="80" dirty="0">
                <a:latin typeface="Calibri"/>
                <a:cs typeface="Calibri"/>
              </a:rPr>
              <a:t> </a:t>
            </a:r>
            <a:r>
              <a:rPr sz="2150" spc="10" dirty="0">
                <a:latin typeface="Calibri"/>
                <a:cs typeface="Calibri"/>
              </a:rPr>
              <a:t>without</a:t>
            </a:r>
            <a:r>
              <a:rPr sz="2150" spc="65" dirty="0">
                <a:latin typeface="Calibri"/>
                <a:cs typeface="Calibri"/>
              </a:rPr>
              <a:t> </a:t>
            </a:r>
            <a:r>
              <a:rPr sz="2150" dirty="0">
                <a:latin typeface="Calibri"/>
                <a:cs typeface="Calibri"/>
              </a:rPr>
              <a:t>specifying</a:t>
            </a:r>
            <a:r>
              <a:rPr sz="2150" spc="220" dirty="0">
                <a:latin typeface="Calibri"/>
                <a:cs typeface="Calibri"/>
              </a:rPr>
              <a:t> </a:t>
            </a:r>
            <a:r>
              <a:rPr sz="2150" dirty="0">
                <a:latin typeface="Calibri"/>
                <a:cs typeface="Calibri"/>
              </a:rPr>
              <a:t>how</a:t>
            </a:r>
            <a:r>
              <a:rPr sz="2150" spc="60" dirty="0">
                <a:latin typeface="Calibri"/>
                <a:cs typeface="Calibri"/>
              </a:rPr>
              <a:t> </a:t>
            </a:r>
            <a:r>
              <a:rPr sz="2150" spc="20" dirty="0">
                <a:latin typeface="Calibri"/>
                <a:cs typeface="Calibri"/>
              </a:rPr>
              <a:t>to</a:t>
            </a:r>
            <a:r>
              <a:rPr sz="2150" spc="10" dirty="0">
                <a:latin typeface="Calibri"/>
                <a:cs typeface="Calibri"/>
              </a:rPr>
              <a:t> </a:t>
            </a:r>
            <a:r>
              <a:rPr sz="2150" spc="5" dirty="0">
                <a:latin typeface="Calibri"/>
                <a:cs typeface="Calibri"/>
              </a:rPr>
              <a:t>get</a:t>
            </a:r>
            <a:r>
              <a:rPr sz="2150" spc="65" dirty="0">
                <a:latin typeface="Calibri"/>
                <a:cs typeface="Calibri"/>
              </a:rPr>
              <a:t> </a:t>
            </a:r>
            <a:r>
              <a:rPr sz="2150" dirty="0">
                <a:latin typeface="Calibri"/>
                <a:cs typeface="Calibri"/>
              </a:rPr>
              <a:t>those</a:t>
            </a:r>
            <a:r>
              <a:rPr sz="2150" spc="80" dirty="0">
                <a:latin typeface="Calibri"/>
                <a:cs typeface="Calibri"/>
              </a:rPr>
              <a:t> </a:t>
            </a:r>
            <a:r>
              <a:rPr sz="2150" spc="10" dirty="0">
                <a:latin typeface="Calibri"/>
                <a:cs typeface="Calibri"/>
              </a:rPr>
              <a:t>data</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15" dirty="0">
                <a:latin typeface="Calibri"/>
                <a:cs typeface="Calibri"/>
              </a:rPr>
              <a:t>SQL</a:t>
            </a:r>
            <a:r>
              <a:rPr sz="2150" spc="20" dirty="0">
                <a:latin typeface="Calibri"/>
                <a:cs typeface="Calibri"/>
              </a:rPr>
              <a:t> is</a:t>
            </a:r>
            <a:r>
              <a:rPr sz="2150" spc="10" dirty="0">
                <a:latin typeface="Calibri"/>
                <a:cs typeface="Calibri"/>
              </a:rPr>
              <a:t> the</a:t>
            </a:r>
            <a:r>
              <a:rPr sz="2150" spc="5" dirty="0">
                <a:latin typeface="Calibri"/>
                <a:cs typeface="Calibri"/>
              </a:rPr>
              <a:t> </a:t>
            </a:r>
            <a:r>
              <a:rPr sz="2150" spc="-5" dirty="0">
                <a:latin typeface="Calibri"/>
                <a:cs typeface="Calibri"/>
              </a:rPr>
              <a:t>most</a:t>
            </a:r>
            <a:r>
              <a:rPr sz="2150" spc="130" dirty="0">
                <a:latin typeface="Calibri"/>
                <a:cs typeface="Calibri"/>
              </a:rPr>
              <a:t> </a:t>
            </a:r>
            <a:r>
              <a:rPr sz="2150" spc="10" dirty="0">
                <a:latin typeface="Calibri"/>
                <a:cs typeface="Calibri"/>
              </a:rPr>
              <a:t>widely</a:t>
            </a:r>
            <a:r>
              <a:rPr sz="2150" spc="105" dirty="0">
                <a:latin typeface="Calibri"/>
                <a:cs typeface="Calibri"/>
              </a:rPr>
              <a:t> </a:t>
            </a:r>
            <a:r>
              <a:rPr sz="2150" spc="-10" dirty="0">
                <a:latin typeface="Calibri"/>
                <a:cs typeface="Calibri"/>
              </a:rPr>
              <a:t>used</a:t>
            </a:r>
            <a:r>
              <a:rPr sz="2150" spc="95" dirty="0">
                <a:latin typeface="Calibri"/>
                <a:cs typeface="Calibri"/>
              </a:rPr>
              <a:t> </a:t>
            </a:r>
            <a:r>
              <a:rPr sz="2150" spc="-10" dirty="0">
                <a:latin typeface="Calibri"/>
                <a:cs typeface="Calibri"/>
              </a:rPr>
              <a:t>query</a:t>
            </a:r>
            <a:r>
              <a:rPr sz="2150" spc="175" dirty="0">
                <a:latin typeface="Calibri"/>
                <a:cs typeface="Calibri"/>
              </a:rPr>
              <a:t> </a:t>
            </a:r>
            <a:r>
              <a:rPr sz="2150" spc="15" dirty="0">
                <a:latin typeface="Calibri"/>
                <a:cs typeface="Calibri"/>
              </a:rPr>
              <a:t>language</a:t>
            </a:r>
            <a:endParaRPr sz="2150">
              <a:latin typeface="Calibri"/>
              <a:cs typeface="Calibri"/>
            </a:endParaRPr>
          </a:p>
        </p:txBody>
      </p:sp>
      <p:pic>
        <p:nvPicPr>
          <p:cNvPr id="13" name="object 13"/>
          <p:cNvPicPr/>
          <p:nvPr/>
        </p:nvPicPr>
        <p:blipFill>
          <a:blip r:embed="rId7" cstate="print"/>
          <a:stretch>
            <a:fillRect/>
          </a:stretch>
        </p:blipFill>
        <p:spPr>
          <a:xfrm>
            <a:off x="0" y="0"/>
            <a:ext cx="1381124" cy="781050"/>
          </a:xfrm>
          <a:prstGeom prst="rect">
            <a:avLst/>
          </a:prstGeom>
        </p:spPr>
      </p:pic>
      <p:sp>
        <p:nvSpPr>
          <p:cNvPr id="15" name="object 15"/>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47</a:t>
            </a:fld>
            <a:endParaRPr lang="en-I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71880"/>
            <a:chOff x="1343025" y="0"/>
            <a:chExt cx="7806055" cy="1071880"/>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3028950" y="38036"/>
              <a:ext cx="4481576"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076575" y="66611"/>
              <a:ext cx="4386326" cy="938212"/>
            </a:xfrm>
            <a:prstGeom prst="rect">
              <a:avLst/>
            </a:prstGeom>
          </p:spPr>
        </p:pic>
      </p:grpSp>
      <p:sp>
        <p:nvSpPr>
          <p:cNvPr id="8" name="object 8"/>
          <p:cNvSpPr txBox="1">
            <a:spLocks noGrp="1"/>
          </p:cNvSpPr>
          <p:nvPr>
            <p:ph type="title"/>
          </p:nvPr>
        </p:nvSpPr>
        <p:spPr>
          <a:xfrm>
            <a:off x="3340353" y="170878"/>
            <a:ext cx="3849370" cy="517525"/>
          </a:xfrm>
          <a:prstGeom prst="rect">
            <a:avLst/>
          </a:prstGeom>
        </p:spPr>
        <p:txBody>
          <a:bodyPr vert="horz" wrap="square" lIns="0" tIns="15875" rIns="0" bIns="0" rtlCol="0">
            <a:spAutoFit/>
          </a:bodyPr>
          <a:lstStyle/>
          <a:p>
            <a:pPr marL="12700">
              <a:lnSpc>
                <a:spcPct val="100000"/>
              </a:lnSpc>
              <a:spcBef>
                <a:spcPts val="125"/>
              </a:spcBef>
            </a:pPr>
            <a:r>
              <a:rPr b="1" spc="-70" dirty="0">
                <a:latin typeface="Calibri"/>
                <a:cs typeface="Calibri"/>
              </a:rPr>
              <a:t>D</a:t>
            </a:r>
            <a:r>
              <a:rPr b="1" spc="-215" dirty="0">
                <a:latin typeface="Calibri"/>
                <a:cs typeface="Calibri"/>
              </a:rPr>
              <a:t>A</a:t>
            </a:r>
            <a:r>
              <a:rPr b="1" spc="-240" dirty="0">
                <a:latin typeface="Calibri"/>
                <a:cs typeface="Calibri"/>
              </a:rPr>
              <a:t>T</a:t>
            </a:r>
            <a:r>
              <a:rPr b="1" spc="15" dirty="0">
                <a:latin typeface="Calibri"/>
                <a:cs typeface="Calibri"/>
              </a:rPr>
              <a:t>A</a:t>
            </a:r>
            <a:r>
              <a:rPr b="1" spc="-55" dirty="0">
                <a:latin typeface="Calibri"/>
                <a:cs typeface="Calibri"/>
              </a:rPr>
              <a:t> </a:t>
            </a:r>
            <a:r>
              <a:rPr b="1" spc="15" dirty="0">
                <a:latin typeface="Calibri"/>
                <a:cs typeface="Calibri"/>
              </a:rPr>
              <a:t>B</a:t>
            </a:r>
            <a:r>
              <a:rPr b="1" dirty="0">
                <a:latin typeface="Calibri"/>
                <a:cs typeface="Calibri"/>
              </a:rPr>
              <a:t>A</a:t>
            </a:r>
            <a:r>
              <a:rPr b="1" spc="-15" dirty="0">
                <a:latin typeface="Calibri"/>
                <a:cs typeface="Calibri"/>
              </a:rPr>
              <a:t>S</a:t>
            </a:r>
            <a:r>
              <a:rPr b="1" spc="10" dirty="0">
                <a:latin typeface="Calibri"/>
                <a:cs typeface="Calibri"/>
              </a:rPr>
              <a:t>E</a:t>
            </a:r>
            <a:r>
              <a:rPr b="1" spc="-45" dirty="0">
                <a:latin typeface="Calibri"/>
                <a:cs typeface="Calibri"/>
              </a:rPr>
              <a:t> </a:t>
            </a:r>
            <a:r>
              <a:rPr b="1" spc="-5" dirty="0">
                <a:latin typeface="Calibri"/>
                <a:cs typeface="Calibri"/>
              </a:rPr>
              <a:t>L</a:t>
            </a:r>
            <a:r>
              <a:rPr b="1" spc="15" dirty="0">
                <a:latin typeface="Calibri"/>
                <a:cs typeface="Calibri"/>
              </a:rPr>
              <a:t>A</a:t>
            </a:r>
            <a:r>
              <a:rPr b="1" spc="-15" dirty="0">
                <a:latin typeface="Calibri"/>
                <a:cs typeface="Calibri"/>
              </a:rPr>
              <a:t>NG</a:t>
            </a:r>
            <a:r>
              <a:rPr b="1" spc="-70" dirty="0">
                <a:latin typeface="Calibri"/>
                <a:cs typeface="Calibri"/>
              </a:rPr>
              <a:t>U</a:t>
            </a:r>
            <a:r>
              <a:rPr b="1" spc="-65" dirty="0">
                <a:latin typeface="Calibri"/>
                <a:cs typeface="Calibri"/>
              </a:rPr>
              <a:t>A</a:t>
            </a:r>
            <a:r>
              <a:rPr b="1" spc="-15" dirty="0">
                <a:latin typeface="Calibri"/>
                <a:cs typeface="Calibri"/>
              </a:rPr>
              <a:t>G</a:t>
            </a:r>
            <a:r>
              <a:rPr b="1" spc="10" dirty="0">
                <a:latin typeface="Calibri"/>
                <a:cs typeface="Calibri"/>
              </a:rPr>
              <a:t>E</a:t>
            </a:r>
          </a:p>
        </p:txBody>
      </p:sp>
      <p:pic>
        <p:nvPicPr>
          <p:cNvPr id="9" name="object 9"/>
          <p:cNvPicPr/>
          <p:nvPr/>
        </p:nvPicPr>
        <p:blipFill>
          <a:blip r:embed="rId6" cstate="print"/>
          <a:stretch>
            <a:fillRect/>
          </a:stretch>
        </p:blipFill>
        <p:spPr>
          <a:xfrm>
            <a:off x="2401497" y="2037669"/>
            <a:ext cx="5445790" cy="3360964"/>
          </a:xfrm>
          <a:prstGeom prst="rect">
            <a:avLst/>
          </a:prstGeom>
        </p:spPr>
      </p:pic>
      <p:pic>
        <p:nvPicPr>
          <p:cNvPr id="10" name="object 10"/>
          <p:cNvPicPr/>
          <p:nvPr/>
        </p:nvPicPr>
        <p:blipFill>
          <a:blip r:embed="rId7"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48</a:t>
            </a:fld>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305050" y="0"/>
              <a:ext cx="59293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352675" y="0"/>
              <a:ext cx="5834126" cy="890524"/>
            </a:xfrm>
            <a:prstGeom prst="rect">
              <a:avLst/>
            </a:prstGeom>
          </p:spPr>
        </p:pic>
      </p:grpSp>
      <p:sp>
        <p:nvSpPr>
          <p:cNvPr id="7" name="object 7"/>
          <p:cNvSpPr txBox="1">
            <a:spLocks noGrp="1"/>
          </p:cNvSpPr>
          <p:nvPr>
            <p:ph type="title"/>
          </p:nvPr>
        </p:nvSpPr>
        <p:spPr>
          <a:xfrm>
            <a:off x="2615945" y="57785"/>
            <a:ext cx="529526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
            </a:r>
            <a:r>
              <a:rPr b="1" spc="-10" dirty="0">
                <a:latin typeface="Calibri"/>
                <a:cs typeface="Calibri"/>
              </a:rPr>
              <a:t>a</a:t>
            </a:r>
            <a:r>
              <a:rPr b="1" spc="10" dirty="0">
                <a:latin typeface="Calibri"/>
                <a:cs typeface="Calibri"/>
              </a:rPr>
              <a:t>ta</a:t>
            </a:r>
            <a:r>
              <a:rPr b="1" spc="-65" dirty="0">
                <a:latin typeface="Calibri"/>
                <a:cs typeface="Calibri"/>
              </a:rPr>
              <a:t> </a:t>
            </a:r>
            <a:r>
              <a:rPr b="1" dirty="0">
                <a:latin typeface="Calibri"/>
                <a:cs typeface="Calibri"/>
              </a:rPr>
              <a:t>D</a:t>
            </a:r>
            <a:r>
              <a:rPr b="1" spc="30" dirty="0">
                <a:latin typeface="Calibri"/>
                <a:cs typeface="Calibri"/>
              </a:rPr>
              <a:t>efi</a:t>
            </a:r>
            <a:r>
              <a:rPr b="1" spc="15" dirty="0">
                <a:latin typeface="Calibri"/>
                <a:cs typeface="Calibri"/>
              </a:rPr>
              <a:t>n</a:t>
            </a:r>
            <a:r>
              <a:rPr b="1" spc="20" dirty="0">
                <a:latin typeface="Calibri"/>
                <a:cs typeface="Calibri"/>
              </a:rPr>
              <a:t>i</a:t>
            </a:r>
            <a:r>
              <a:rPr b="1" spc="10" dirty="0">
                <a:latin typeface="Calibri"/>
                <a:cs typeface="Calibri"/>
              </a:rPr>
              <a:t>t</a:t>
            </a:r>
            <a:r>
              <a:rPr b="1" spc="-40"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10" dirty="0">
                <a:latin typeface="Calibri"/>
                <a:cs typeface="Calibri"/>
              </a:rPr>
              <a:t>La</a:t>
            </a:r>
            <a:r>
              <a:rPr b="1" spc="15" dirty="0">
                <a:latin typeface="Calibri"/>
                <a:cs typeface="Calibri"/>
              </a:rPr>
              <a:t>n</a:t>
            </a:r>
            <a:r>
              <a:rPr b="1" spc="-35" dirty="0">
                <a:latin typeface="Calibri"/>
                <a:cs typeface="Calibri"/>
              </a:rPr>
              <a:t>g</a:t>
            </a:r>
            <a:r>
              <a:rPr b="1" spc="15" dirty="0">
                <a:latin typeface="Calibri"/>
                <a:cs typeface="Calibri"/>
              </a:rPr>
              <a:t>u</a:t>
            </a:r>
            <a:r>
              <a:rPr b="1" spc="-20" dirty="0">
                <a:latin typeface="Calibri"/>
                <a:cs typeface="Calibri"/>
              </a:rPr>
              <a:t>a</a:t>
            </a:r>
            <a:r>
              <a:rPr b="1" spc="-25" dirty="0">
                <a:latin typeface="Calibri"/>
                <a:cs typeface="Calibri"/>
              </a:rPr>
              <a:t>g</a:t>
            </a:r>
            <a:r>
              <a:rPr b="1" spc="15" dirty="0">
                <a:latin typeface="Calibri"/>
                <a:cs typeface="Calibri"/>
              </a:rPr>
              <a:t>e</a:t>
            </a:r>
            <a:r>
              <a:rPr b="1" spc="-105" dirty="0">
                <a:latin typeface="Calibri"/>
                <a:cs typeface="Calibri"/>
              </a:rPr>
              <a:t> </a:t>
            </a:r>
            <a:r>
              <a:rPr b="1" spc="-30" dirty="0">
                <a:latin typeface="Calibri"/>
                <a:cs typeface="Calibri"/>
              </a:rPr>
              <a:t>(</a:t>
            </a:r>
            <a:r>
              <a:rPr b="1" dirty="0">
                <a:latin typeface="Calibri"/>
                <a:cs typeface="Calibri"/>
              </a:rPr>
              <a:t>DD</a:t>
            </a:r>
            <a:r>
              <a:rPr b="1" spc="-10" dirty="0">
                <a:latin typeface="Calibri"/>
                <a:cs typeface="Calibri"/>
              </a:rPr>
              <a:t>L</a:t>
            </a:r>
            <a:r>
              <a:rPr b="1" spc="5" dirty="0">
                <a:latin typeface="Calibri"/>
                <a:cs typeface="Calibri"/>
              </a:rPr>
              <a:t>)</a:t>
            </a:r>
          </a:p>
        </p:txBody>
      </p:sp>
      <p:sp>
        <p:nvSpPr>
          <p:cNvPr id="8" name="object 8"/>
          <p:cNvSpPr txBox="1"/>
          <p:nvPr/>
        </p:nvSpPr>
        <p:spPr>
          <a:xfrm>
            <a:off x="536575" y="1212532"/>
            <a:ext cx="8076565" cy="3247390"/>
          </a:xfrm>
          <a:prstGeom prst="rect">
            <a:avLst/>
          </a:prstGeom>
        </p:spPr>
        <p:txBody>
          <a:bodyPr vert="horz" wrap="square" lIns="0" tIns="15875" rIns="0" bIns="0" rtlCol="0">
            <a:spAutoFit/>
          </a:bodyPr>
          <a:lstStyle/>
          <a:p>
            <a:pPr marL="355600" indent="-343535" algn="just">
              <a:lnSpc>
                <a:spcPct val="100000"/>
              </a:lnSpc>
              <a:spcBef>
                <a:spcPts val="125"/>
              </a:spcBef>
              <a:buFont typeface="Arial MT"/>
              <a:buChar char="•"/>
              <a:tabLst>
                <a:tab pos="356235" algn="l"/>
              </a:tabLst>
            </a:pPr>
            <a:r>
              <a:rPr sz="2150" spc="20" dirty="0">
                <a:latin typeface="Calibri"/>
                <a:cs typeface="Calibri"/>
              </a:rPr>
              <a:t>DDL </a:t>
            </a:r>
            <a:r>
              <a:rPr sz="2150" spc="270" dirty="0">
                <a:latin typeface="Calibri"/>
                <a:cs typeface="Calibri"/>
              </a:rPr>
              <a:t> </a:t>
            </a:r>
            <a:r>
              <a:rPr sz="2150" dirty="0">
                <a:latin typeface="Calibri"/>
                <a:cs typeface="Calibri"/>
              </a:rPr>
              <a:t>stands</a:t>
            </a:r>
            <a:r>
              <a:rPr sz="2150" spc="775" dirty="0">
                <a:latin typeface="Calibri"/>
                <a:cs typeface="Calibri"/>
              </a:rPr>
              <a:t> </a:t>
            </a:r>
            <a:r>
              <a:rPr sz="2150" spc="-20" dirty="0">
                <a:latin typeface="Calibri"/>
                <a:cs typeface="Calibri"/>
              </a:rPr>
              <a:t>for</a:t>
            </a:r>
            <a:r>
              <a:rPr sz="2150" spc="775" dirty="0">
                <a:latin typeface="Calibri"/>
                <a:cs typeface="Calibri"/>
              </a:rPr>
              <a:t> </a:t>
            </a:r>
            <a:r>
              <a:rPr sz="2150" spc="20" dirty="0">
                <a:latin typeface="Calibri"/>
                <a:cs typeface="Calibri"/>
              </a:rPr>
              <a:t>Data </a:t>
            </a:r>
            <a:r>
              <a:rPr sz="2150" spc="300" dirty="0">
                <a:latin typeface="Calibri"/>
                <a:cs typeface="Calibri"/>
              </a:rPr>
              <a:t> </a:t>
            </a:r>
            <a:r>
              <a:rPr sz="2150" spc="10" dirty="0">
                <a:latin typeface="Calibri"/>
                <a:cs typeface="Calibri"/>
              </a:rPr>
              <a:t>Definition </a:t>
            </a:r>
            <a:r>
              <a:rPr sz="2150" spc="295" dirty="0">
                <a:latin typeface="Calibri"/>
                <a:cs typeface="Calibri"/>
              </a:rPr>
              <a:t> </a:t>
            </a:r>
            <a:r>
              <a:rPr sz="2150" spc="5" dirty="0">
                <a:latin typeface="Calibri"/>
                <a:cs typeface="Calibri"/>
              </a:rPr>
              <a:t>Language. </a:t>
            </a:r>
            <a:r>
              <a:rPr sz="2150" spc="280" dirty="0">
                <a:latin typeface="Calibri"/>
                <a:cs typeface="Calibri"/>
              </a:rPr>
              <a:t> </a:t>
            </a:r>
            <a:r>
              <a:rPr sz="2150" spc="-5" dirty="0">
                <a:latin typeface="Calibri"/>
                <a:cs typeface="Calibri"/>
              </a:rPr>
              <a:t>It</a:t>
            </a:r>
            <a:r>
              <a:rPr sz="2150" spc="810" dirty="0">
                <a:latin typeface="Calibri"/>
                <a:cs typeface="Calibri"/>
              </a:rPr>
              <a:t> </a:t>
            </a:r>
            <a:r>
              <a:rPr sz="2150" spc="20" dirty="0">
                <a:latin typeface="Calibri"/>
                <a:cs typeface="Calibri"/>
              </a:rPr>
              <a:t>is </a:t>
            </a:r>
            <a:r>
              <a:rPr sz="2150" spc="260" dirty="0">
                <a:latin typeface="Calibri"/>
                <a:cs typeface="Calibri"/>
              </a:rPr>
              <a:t> </a:t>
            </a:r>
            <a:r>
              <a:rPr sz="2150" spc="-10" dirty="0">
                <a:latin typeface="Calibri"/>
                <a:cs typeface="Calibri"/>
              </a:rPr>
              <a:t>used</a:t>
            </a:r>
            <a:r>
              <a:rPr sz="2150" spc="770" dirty="0">
                <a:latin typeface="Calibri"/>
                <a:cs typeface="Calibri"/>
              </a:rPr>
              <a:t> </a:t>
            </a:r>
            <a:r>
              <a:rPr sz="2150" spc="20" dirty="0">
                <a:latin typeface="Calibri"/>
                <a:cs typeface="Calibri"/>
              </a:rPr>
              <a:t>to </a:t>
            </a:r>
            <a:r>
              <a:rPr sz="2150" spc="260" dirty="0">
                <a:latin typeface="Calibri"/>
                <a:cs typeface="Calibri"/>
              </a:rPr>
              <a:t> </a:t>
            </a:r>
            <a:r>
              <a:rPr sz="2150" dirty="0">
                <a:latin typeface="Calibri"/>
                <a:cs typeface="Calibri"/>
              </a:rPr>
              <a:t>define</a:t>
            </a:r>
            <a:endParaRPr sz="2150">
              <a:latin typeface="Calibri"/>
              <a:cs typeface="Calibri"/>
            </a:endParaRPr>
          </a:p>
          <a:p>
            <a:pPr marL="355600" algn="just">
              <a:lnSpc>
                <a:spcPct val="100000"/>
              </a:lnSpc>
              <a:spcBef>
                <a:spcPts val="125"/>
              </a:spcBef>
            </a:pPr>
            <a:r>
              <a:rPr sz="2150" spc="5" dirty="0">
                <a:latin typeface="Calibri"/>
                <a:cs typeface="Calibri"/>
              </a:rPr>
              <a:t>database</a:t>
            </a:r>
            <a:r>
              <a:rPr sz="2150" spc="75" dirty="0">
                <a:latin typeface="Calibri"/>
                <a:cs typeface="Calibri"/>
              </a:rPr>
              <a:t> </a:t>
            </a:r>
            <a:r>
              <a:rPr sz="2150" dirty="0">
                <a:latin typeface="Calibri"/>
                <a:cs typeface="Calibri"/>
              </a:rPr>
              <a:t>structure</a:t>
            </a:r>
            <a:r>
              <a:rPr sz="2150" spc="75" dirty="0">
                <a:latin typeface="Calibri"/>
                <a:cs typeface="Calibri"/>
              </a:rPr>
              <a:t> </a:t>
            </a:r>
            <a:r>
              <a:rPr sz="2150" dirty="0">
                <a:latin typeface="Calibri"/>
                <a:cs typeface="Calibri"/>
              </a:rPr>
              <a:t>or</a:t>
            </a:r>
            <a:r>
              <a:rPr sz="2150" spc="15" dirty="0">
                <a:latin typeface="Calibri"/>
                <a:cs typeface="Calibri"/>
              </a:rPr>
              <a:t> </a:t>
            </a:r>
            <a:r>
              <a:rPr sz="2150" spc="5" dirty="0">
                <a:latin typeface="Calibri"/>
                <a:cs typeface="Calibri"/>
              </a:rPr>
              <a:t>pattern.</a:t>
            </a:r>
            <a:endParaRPr sz="2150">
              <a:latin typeface="Calibri"/>
              <a:cs typeface="Calibri"/>
            </a:endParaRPr>
          </a:p>
          <a:p>
            <a:pPr marL="355600" marR="5080" indent="-343535" algn="just">
              <a:lnSpc>
                <a:spcPct val="101899"/>
              </a:lnSpc>
              <a:spcBef>
                <a:spcPts val="525"/>
              </a:spcBef>
              <a:buFont typeface="Arial MT"/>
              <a:buChar char="•"/>
              <a:tabLst>
                <a:tab pos="356235" algn="l"/>
              </a:tabLst>
            </a:pPr>
            <a:r>
              <a:rPr sz="2150" spc="-5" dirty="0">
                <a:latin typeface="Calibri"/>
                <a:cs typeface="Calibri"/>
              </a:rPr>
              <a:t>It </a:t>
            </a:r>
            <a:r>
              <a:rPr sz="2150" spc="20" dirty="0">
                <a:latin typeface="Calibri"/>
                <a:cs typeface="Calibri"/>
              </a:rPr>
              <a:t>is </a:t>
            </a:r>
            <a:r>
              <a:rPr sz="2150" spc="10" dirty="0">
                <a:latin typeface="Calibri"/>
                <a:cs typeface="Calibri"/>
              </a:rPr>
              <a:t>used </a:t>
            </a:r>
            <a:r>
              <a:rPr sz="2150" spc="20" dirty="0">
                <a:latin typeface="Calibri"/>
                <a:cs typeface="Calibri"/>
              </a:rPr>
              <a:t>to </a:t>
            </a:r>
            <a:r>
              <a:rPr sz="2150" spc="10" dirty="0">
                <a:latin typeface="Calibri"/>
                <a:cs typeface="Calibri"/>
              </a:rPr>
              <a:t>create </a:t>
            </a:r>
            <a:r>
              <a:rPr sz="2150" spc="15" dirty="0">
                <a:latin typeface="Calibri"/>
                <a:cs typeface="Calibri"/>
              </a:rPr>
              <a:t>schema, </a:t>
            </a:r>
            <a:r>
              <a:rPr sz="2150" spc="10" dirty="0">
                <a:latin typeface="Calibri"/>
                <a:cs typeface="Calibri"/>
              </a:rPr>
              <a:t>tables, indexes, </a:t>
            </a:r>
            <a:r>
              <a:rPr sz="2150" spc="5" dirty="0">
                <a:latin typeface="Calibri"/>
                <a:cs typeface="Calibri"/>
              </a:rPr>
              <a:t>constraints, </a:t>
            </a:r>
            <a:r>
              <a:rPr sz="2150" dirty="0">
                <a:latin typeface="Calibri"/>
                <a:cs typeface="Calibri"/>
              </a:rPr>
              <a:t>etc. </a:t>
            </a:r>
            <a:r>
              <a:rPr sz="2150" spc="20" dirty="0">
                <a:latin typeface="Calibri"/>
                <a:cs typeface="Calibri"/>
              </a:rPr>
              <a:t>in </a:t>
            </a:r>
            <a:r>
              <a:rPr sz="2150" spc="30" dirty="0">
                <a:latin typeface="Calibri"/>
                <a:cs typeface="Calibri"/>
              </a:rPr>
              <a:t>the </a:t>
            </a:r>
            <a:r>
              <a:rPr sz="2150" spc="35" dirty="0">
                <a:latin typeface="Calibri"/>
                <a:cs typeface="Calibri"/>
              </a:rPr>
              <a:t> </a:t>
            </a:r>
            <a:r>
              <a:rPr sz="2150" dirty="0">
                <a:latin typeface="Calibri"/>
                <a:cs typeface="Calibri"/>
              </a:rPr>
              <a:t>database.</a:t>
            </a:r>
            <a:endParaRPr sz="2150">
              <a:latin typeface="Calibri"/>
              <a:cs typeface="Calibri"/>
            </a:endParaRPr>
          </a:p>
          <a:p>
            <a:pPr marL="355600" marR="5080" indent="-343535" algn="just">
              <a:lnSpc>
                <a:spcPct val="104800"/>
              </a:lnSpc>
              <a:spcBef>
                <a:spcPts val="450"/>
              </a:spcBef>
              <a:buFont typeface="Arial MT"/>
              <a:buChar char="•"/>
              <a:tabLst>
                <a:tab pos="356235" algn="l"/>
              </a:tabLst>
            </a:pPr>
            <a:r>
              <a:rPr sz="2150" spc="10" dirty="0">
                <a:latin typeface="Calibri"/>
                <a:cs typeface="Calibri"/>
              </a:rPr>
              <a:t>Using</a:t>
            </a:r>
            <a:r>
              <a:rPr sz="2150" spc="15" dirty="0">
                <a:latin typeface="Calibri"/>
                <a:cs typeface="Calibri"/>
              </a:rPr>
              <a:t> </a:t>
            </a:r>
            <a:r>
              <a:rPr sz="2150" spc="10" dirty="0">
                <a:latin typeface="Calibri"/>
                <a:cs typeface="Calibri"/>
              </a:rPr>
              <a:t>the</a:t>
            </a:r>
            <a:r>
              <a:rPr sz="2150" spc="15" dirty="0">
                <a:latin typeface="Calibri"/>
                <a:cs typeface="Calibri"/>
              </a:rPr>
              <a:t> </a:t>
            </a:r>
            <a:r>
              <a:rPr sz="2150" spc="20" dirty="0">
                <a:latin typeface="Calibri"/>
                <a:cs typeface="Calibri"/>
              </a:rPr>
              <a:t>DDL</a:t>
            </a:r>
            <a:r>
              <a:rPr sz="2150" spc="25" dirty="0">
                <a:latin typeface="Calibri"/>
                <a:cs typeface="Calibri"/>
              </a:rPr>
              <a:t> </a:t>
            </a:r>
            <a:r>
              <a:rPr sz="2150" spc="15" dirty="0">
                <a:latin typeface="Calibri"/>
                <a:cs typeface="Calibri"/>
              </a:rPr>
              <a:t>statements,</a:t>
            </a:r>
            <a:r>
              <a:rPr sz="2150" spc="20" dirty="0">
                <a:latin typeface="Calibri"/>
                <a:cs typeface="Calibri"/>
              </a:rPr>
              <a:t> </a:t>
            </a:r>
            <a:r>
              <a:rPr sz="2150" dirty="0">
                <a:latin typeface="Calibri"/>
                <a:cs typeface="Calibri"/>
              </a:rPr>
              <a:t>you</a:t>
            </a:r>
            <a:r>
              <a:rPr sz="2150" spc="5" dirty="0">
                <a:latin typeface="Calibri"/>
                <a:cs typeface="Calibri"/>
              </a:rPr>
              <a:t> </a:t>
            </a:r>
            <a:r>
              <a:rPr sz="2150" dirty="0">
                <a:latin typeface="Calibri"/>
                <a:cs typeface="Calibri"/>
              </a:rPr>
              <a:t>can</a:t>
            </a:r>
            <a:r>
              <a:rPr sz="2150" spc="5" dirty="0">
                <a:latin typeface="Calibri"/>
                <a:cs typeface="Calibri"/>
              </a:rPr>
              <a:t> </a:t>
            </a:r>
            <a:r>
              <a:rPr sz="2150" spc="15" dirty="0">
                <a:latin typeface="Calibri"/>
                <a:cs typeface="Calibri"/>
              </a:rPr>
              <a:t>create</a:t>
            </a:r>
            <a:r>
              <a:rPr sz="2150" spc="20" dirty="0">
                <a:latin typeface="Calibri"/>
                <a:cs typeface="Calibri"/>
              </a:rPr>
              <a:t> </a:t>
            </a:r>
            <a:r>
              <a:rPr sz="2150" spc="10" dirty="0">
                <a:latin typeface="Calibri"/>
                <a:cs typeface="Calibri"/>
              </a:rPr>
              <a:t>the</a:t>
            </a:r>
            <a:r>
              <a:rPr sz="2150" spc="15" dirty="0">
                <a:latin typeface="Calibri"/>
                <a:cs typeface="Calibri"/>
              </a:rPr>
              <a:t> </a:t>
            </a:r>
            <a:r>
              <a:rPr sz="2150" spc="-5" dirty="0">
                <a:latin typeface="Calibri"/>
                <a:cs typeface="Calibri"/>
              </a:rPr>
              <a:t>skeleton</a:t>
            </a:r>
            <a:r>
              <a:rPr sz="2150" dirty="0">
                <a:latin typeface="Calibri"/>
                <a:cs typeface="Calibri"/>
              </a:rPr>
              <a:t> </a:t>
            </a:r>
            <a:r>
              <a:rPr sz="2150" spc="-5" dirty="0">
                <a:latin typeface="Calibri"/>
                <a:cs typeface="Calibri"/>
              </a:rPr>
              <a:t>of</a:t>
            </a:r>
            <a:r>
              <a:rPr sz="2150" dirty="0">
                <a:latin typeface="Calibri"/>
                <a:cs typeface="Calibri"/>
              </a:rPr>
              <a:t> </a:t>
            </a:r>
            <a:r>
              <a:rPr sz="2150" spc="30" dirty="0">
                <a:latin typeface="Calibri"/>
                <a:cs typeface="Calibri"/>
              </a:rPr>
              <a:t>the </a:t>
            </a:r>
            <a:r>
              <a:rPr sz="2150" spc="35" dirty="0">
                <a:latin typeface="Calibri"/>
                <a:cs typeface="Calibri"/>
              </a:rPr>
              <a:t> </a:t>
            </a:r>
            <a:r>
              <a:rPr sz="2150" dirty="0">
                <a:latin typeface="Calibri"/>
                <a:cs typeface="Calibri"/>
              </a:rPr>
              <a:t>database.</a:t>
            </a:r>
            <a:endParaRPr sz="2150">
              <a:latin typeface="Calibri"/>
              <a:cs typeface="Calibri"/>
            </a:endParaRPr>
          </a:p>
          <a:p>
            <a:pPr marL="355600" marR="6350" indent="-343535" algn="just">
              <a:lnSpc>
                <a:spcPct val="101800"/>
              </a:lnSpc>
              <a:spcBef>
                <a:spcPts val="530"/>
              </a:spcBef>
              <a:buFont typeface="Arial MT"/>
              <a:buChar char="•"/>
              <a:tabLst>
                <a:tab pos="356235" algn="l"/>
              </a:tabLst>
            </a:pPr>
            <a:r>
              <a:rPr sz="2150" spc="15" dirty="0">
                <a:latin typeface="Calibri"/>
                <a:cs typeface="Calibri"/>
              </a:rPr>
              <a:t>Data</a:t>
            </a:r>
            <a:r>
              <a:rPr sz="2150" spc="20" dirty="0">
                <a:latin typeface="Calibri"/>
                <a:cs typeface="Calibri"/>
              </a:rPr>
              <a:t> </a:t>
            </a:r>
            <a:r>
              <a:rPr sz="2150" spc="5" dirty="0">
                <a:latin typeface="Calibri"/>
                <a:cs typeface="Calibri"/>
              </a:rPr>
              <a:t>definition</a:t>
            </a:r>
            <a:r>
              <a:rPr sz="2150" spc="10" dirty="0">
                <a:latin typeface="Calibri"/>
                <a:cs typeface="Calibri"/>
              </a:rPr>
              <a:t> </a:t>
            </a:r>
            <a:r>
              <a:rPr sz="2150" spc="15" dirty="0">
                <a:latin typeface="Calibri"/>
                <a:cs typeface="Calibri"/>
              </a:rPr>
              <a:t>language</a:t>
            </a:r>
            <a:r>
              <a:rPr sz="2150" spc="20" dirty="0">
                <a:latin typeface="Calibri"/>
                <a:cs typeface="Calibri"/>
              </a:rPr>
              <a:t> is</a:t>
            </a:r>
            <a:r>
              <a:rPr sz="2150" spc="25" dirty="0">
                <a:latin typeface="Calibri"/>
                <a:cs typeface="Calibri"/>
              </a:rPr>
              <a:t> </a:t>
            </a:r>
            <a:r>
              <a:rPr sz="2150" spc="-10" dirty="0">
                <a:latin typeface="Calibri"/>
                <a:cs typeface="Calibri"/>
              </a:rPr>
              <a:t>used</a:t>
            </a:r>
            <a:r>
              <a:rPr sz="2150" spc="-5" dirty="0">
                <a:latin typeface="Calibri"/>
                <a:cs typeface="Calibri"/>
              </a:rPr>
              <a:t> </a:t>
            </a:r>
            <a:r>
              <a:rPr sz="2150" spc="20" dirty="0">
                <a:latin typeface="Calibri"/>
                <a:cs typeface="Calibri"/>
              </a:rPr>
              <a:t>to</a:t>
            </a:r>
            <a:r>
              <a:rPr sz="2150" spc="25" dirty="0">
                <a:latin typeface="Calibri"/>
                <a:cs typeface="Calibri"/>
              </a:rPr>
              <a:t> </a:t>
            </a:r>
            <a:r>
              <a:rPr sz="2150" dirty="0">
                <a:latin typeface="Calibri"/>
                <a:cs typeface="Calibri"/>
              </a:rPr>
              <a:t>store</a:t>
            </a:r>
            <a:r>
              <a:rPr sz="2150" spc="5"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information</a:t>
            </a:r>
            <a:r>
              <a:rPr sz="2150" spc="15" dirty="0">
                <a:latin typeface="Calibri"/>
                <a:cs typeface="Calibri"/>
              </a:rPr>
              <a:t> </a:t>
            </a:r>
            <a:r>
              <a:rPr sz="2150" spc="-15" dirty="0">
                <a:latin typeface="Calibri"/>
                <a:cs typeface="Calibri"/>
              </a:rPr>
              <a:t>of </a:t>
            </a:r>
            <a:r>
              <a:rPr sz="2150" spc="-10" dirty="0">
                <a:latin typeface="Calibri"/>
                <a:cs typeface="Calibri"/>
              </a:rPr>
              <a:t> </a:t>
            </a:r>
            <a:r>
              <a:rPr sz="2150" spc="5" dirty="0">
                <a:latin typeface="Calibri"/>
                <a:cs typeface="Calibri"/>
              </a:rPr>
              <a:t>metadata</a:t>
            </a:r>
            <a:r>
              <a:rPr sz="2150" spc="10" dirty="0">
                <a:latin typeface="Calibri"/>
                <a:cs typeface="Calibri"/>
              </a:rPr>
              <a:t> </a:t>
            </a:r>
            <a:r>
              <a:rPr sz="2150" spc="-5" dirty="0">
                <a:latin typeface="Calibri"/>
                <a:cs typeface="Calibri"/>
              </a:rPr>
              <a:t>like</a:t>
            </a:r>
            <a:r>
              <a:rPr sz="2150" dirty="0">
                <a:latin typeface="Calibri"/>
                <a:cs typeface="Calibri"/>
              </a:rPr>
              <a:t> </a:t>
            </a:r>
            <a:r>
              <a:rPr sz="2150" spc="10" dirty="0">
                <a:latin typeface="Calibri"/>
                <a:cs typeface="Calibri"/>
              </a:rPr>
              <a:t>the</a:t>
            </a:r>
            <a:r>
              <a:rPr sz="2150" spc="15" dirty="0">
                <a:latin typeface="Calibri"/>
                <a:cs typeface="Calibri"/>
              </a:rPr>
              <a:t> </a:t>
            </a:r>
            <a:r>
              <a:rPr sz="2150" spc="20" dirty="0">
                <a:latin typeface="Calibri"/>
                <a:cs typeface="Calibri"/>
              </a:rPr>
              <a:t>number</a:t>
            </a:r>
            <a:r>
              <a:rPr sz="2150" spc="25" dirty="0">
                <a:latin typeface="Calibri"/>
                <a:cs typeface="Calibri"/>
              </a:rPr>
              <a:t> </a:t>
            </a:r>
            <a:r>
              <a:rPr sz="2150" spc="-5" dirty="0">
                <a:latin typeface="Calibri"/>
                <a:cs typeface="Calibri"/>
              </a:rPr>
              <a:t>of</a:t>
            </a:r>
            <a:r>
              <a:rPr sz="2150" dirty="0">
                <a:latin typeface="Calibri"/>
                <a:cs typeface="Calibri"/>
              </a:rPr>
              <a:t> </a:t>
            </a:r>
            <a:r>
              <a:rPr sz="2150" spc="20" dirty="0">
                <a:latin typeface="Calibri"/>
                <a:cs typeface="Calibri"/>
              </a:rPr>
              <a:t>tables</a:t>
            </a:r>
            <a:r>
              <a:rPr sz="2150" spc="25" dirty="0">
                <a:latin typeface="Calibri"/>
                <a:cs typeface="Calibri"/>
              </a:rPr>
              <a:t> </a:t>
            </a:r>
            <a:r>
              <a:rPr sz="2150" spc="5" dirty="0">
                <a:latin typeface="Calibri"/>
                <a:cs typeface="Calibri"/>
              </a:rPr>
              <a:t>and</a:t>
            </a:r>
            <a:r>
              <a:rPr sz="2150" spc="10" dirty="0">
                <a:latin typeface="Calibri"/>
                <a:cs typeface="Calibri"/>
              </a:rPr>
              <a:t> </a:t>
            </a:r>
            <a:r>
              <a:rPr sz="2150" spc="20" dirty="0">
                <a:latin typeface="Calibri"/>
                <a:cs typeface="Calibri"/>
              </a:rPr>
              <a:t>schemas,</a:t>
            </a:r>
            <a:r>
              <a:rPr sz="2150" spc="25" dirty="0">
                <a:latin typeface="Calibri"/>
                <a:cs typeface="Calibri"/>
              </a:rPr>
              <a:t> </a:t>
            </a:r>
            <a:r>
              <a:rPr sz="2150" spc="5" dirty="0">
                <a:latin typeface="Calibri"/>
                <a:cs typeface="Calibri"/>
              </a:rPr>
              <a:t>their</a:t>
            </a:r>
            <a:r>
              <a:rPr sz="2150" spc="10" dirty="0">
                <a:latin typeface="Calibri"/>
                <a:cs typeface="Calibri"/>
              </a:rPr>
              <a:t> </a:t>
            </a:r>
            <a:r>
              <a:rPr sz="2150" spc="20" dirty="0">
                <a:latin typeface="Calibri"/>
                <a:cs typeface="Calibri"/>
              </a:rPr>
              <a:t>names, </a:t>
            </a:r>
            <a:r>
              <a:rPr sz="2150" spc="25" dirty="0">
                <a:latin typeface="Calibri"/>
                <a:cs typeface="Calibri"/>
              </a:rPr>
              <a:t> </a:t>
            </a:r>
            <a:r>
              <a:rPr sz="2150" spc="-10" dirty="0">
                <a:latin typeface="Calibri"/>
                <a:cs typeface="Calibri"/>
              </a:rPr>
              <a:t>indexes,</a:t>
            </a:r>
            <a:r>
              <a:rPr sz="2150" spc="170" dirty="0">
                <a:latin typeface="Calibri"/>
                <a:cs typeface="Calibri"/>
              </a:rPr>
              <a:t> </a:t>
            </a:r>
            <a:r>
              <a:rPr sz="2150" dirty="0">
                <a:latin typeface="Calibri"/>
                <a:cs typeface="Calibri"/>
              </a:rPr>
              <a:t>columns</a:t>
            </a:r>
            <a:r>
              <a:rPr sz="2150" spc="85" dirty="0">
                <a:latin typeface="Calibri"/>
                <a:cs typeface="Calibri"/>
              </a:rPr>
              <a:t> </a:t>
            </a:r>
            <a:r>
              <a:rPr sz="2150" spc="20" dirty="0">
                <a:latin typeface="Calibri"/>
                <a:cs typeface="Calibri"/>
              </a:rPr>
              <a:t>in</a:t>
            </a:r>
            <a:r>
              <a:rPr sz="2150" spc="15" dirty="0">
                <a:latin typeface="Calibri"/>
                <a:cs typeface="Calibri"/>
              </a:rPr>
              <a:t> </a:t>
            </a:r>
            <a:r>
              <a:rPr sz="2150" dirty="0">
                <a:latin typeface="Calibri"/>
                <a:cs typeface="Calibri"/>
              </a:rPr>
              <a:t>each</a:t>
            </a:r>
            <a:r>
              <a:rPr sz="2150" spc="90" dirty="0">
                <a:latin typeface="Calibri"/>
                <a:cs typeface="Calibri"/>
              </a:rPr>
              <a:t> </a:t>
            </a:r>
            <a:r>
              <a:rPr sz="2150" spc="5" dirty="0">
                <a:latin typeface="Calibri"/>
                <a:cs typeface="Calibri"/>
              </a:rPr>
              <a:t>table,</a:t>
            </a:r>
            <a:r>
              <a:rPr sz="2150" spc="20" dirty="0">
                <a:latin typeface="Calibri"/>
                <a:cs typeface="Calibri"/>
              </a:rPr>
              <a:t> </a:t>
            </a:r>
            <a:r>
              <a:rPr sz="2150" spc="-5" dirty="0">
                <a:latin typeface="Calibri"/>
                <a:cs typeface="Calibri"/>
              </a:rPr>
              <a:t>constraints,</a:t>
            </a:r>
            <a:r>
              <a:rPr sz="2150" spc="190" dirty="0">
                <a:latin typeface="Calibri"/>
                <a:cs typeface="Calibri"/>
              </a:rPr>
              <a:t> </a:t>
            </a:r>
            <a:r>
              <a:rPr sz="2150" dirty="0">
                <a:latin typeface="Calibri"/>
                <a:cs typeface="Calibri"/>
              </a:rPr>
              <a:t>etc.</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49</a:t>
            </a:fld>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600450" y="0"/>
              <a:ext cx="331952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1760" algn="ctr">
              <a:lnSpc>
                <a:spcPct val="100000"/>
              </a:lnSpc>
              <a:spcBef>
                <a:spcPts val="130"/>
              </a:spcBef>
            </a:pPr>
            <a:r>
              <a:rPr b="1" spc="5" dirty="0">
                <a:latin typeface="Calibri"/>
                <a:cs typeface="Calibri"/>
              </a:rPr>
              <a:t>Subject</a:t>
            </a:r>
            <a:r>
              <a:rPr b="1" spc="-155" dirty="0">
                <a:latin typeface="Calibri"/>
                <a:cs typeface="Calibri"/>
              </a:rPr>
              <a:t> </a:t>
            </a:r>
            <a:r>
              <a:rPr b="1" spc="-5" dirty="0">
                <a:latin typeface="Calibri"/>
                <a:cs typeface="Calibri"/>
              </a:rPr>
              <a:t>Syllabus</a:t>
            </a:r>
          </a:p>
        </p:txBody>
      </p:sp>
      <p:pic>
        <p:nvPicPr>
          <p:cNvPr id="7" name="object 7"/>
          <p:cNvPicPr/>
          <p:nvPr/>
        </p:nvPicPr>
        <p:blipFill>
          <a:blip r:embed="rId4" cstate="print"/>
          <a:stretch>
            <a:fillRect/>
          </a:stretch>
        </p:blipFill>
        <p:spPr>
          <a:xfrm>
            <a:off x="609600" y="1485900"/>
            <a:ext cx="7848600" cy="3743325"/>
          </a:xfrm>
          <a:prstGeom prst="rect">
            <a:avLst/>
          </a:prstGeom>
        </p:spPr>
      </p:pic>
      <p:pic>
        <p:nvPicPr>
          <p:cNvPr id="8" name="object 8"/>
          <p:cNvPicPr/>
          <p:nvPr/>
        </p:nvPicPr>
        <p:blipFill>
          <a:blip r:embed="rId5" cstate="print"/>
          <a:stretch>
            <a:fillRect/>
          </a:stretch>
        </p:blipFill>
        <p:spPr>
          <a:xfrm>
            <a:off x="0" y="0"/>
            <a:ext cx="1381124" cy="781050"/>
          </a:xfrm>
          <a:prstGeom prst="rect">
            <a:avLst/>
          </a:prstGeom>
        </p:spPr>
      </p:pic>
      <p:sp>
        <p:nvSpPr>
          <p:cNvPr id="10" name="object 10"/>
          <p:cNvSpPr txBox="1"/>
          <p:nvPr/>
        </p:nvSpPr>
        <p:spPr>
          <a:xfrm>
            <a:off x="403631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700979"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object 12"/>
          <p:cNvSpPr txBox="1"/>
          <p:nvPr/>
        </p:nvSpPr>
        <p:spPr>
          <a:xfrm>
            <a:off x="6632753"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5</a:t>
            </a:fld>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305050" y="0"/>
              <a:ext cx="59293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352675" y="0"/>
              <a:ext cx="5834126" cy="890524"/>
            </a:xfrm>
            <a:prstGeom prst="rect">
              <a:avLst/>
            </a:prstGeom>
          </p:spPr>
        </p:pic>
      </p:grpSp>
      <p:sp>
        <p:nvSpPr>
          <p:cNvPr id="7" name="object 7"/>
          <p:cNvSpPr txBox="1">
            <a:spLocks noGrp="1"/>
          </p:cNvSpPr>
          <p:nvPr>
            <p:ph type="title"/>
          </p:nvPr>
        </p:nvSpPr>
        <p:spPr>
          <a:xfrm>
            <a:off x="2615945" y="57785"/>
            <a:ext cx="529526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
            </a:r>
            <a:r>
              <a:rPr b="1" spc="-10" dirty="0">
                <a:latin typeface="Calibri"/>
                <a:cs typeface="Calibri"/>
              </a:rPr>
              <a:t>a</a:t>
            </a:r>
            <a:r>
              <a:rPr b="1" spc="10" dirty="0">
                <a:latin typeface="Calibri"/>
                <a:cs typeface="Calibri"/>
              </a:rPr>
              <a:t>ta</a:t>
            </a:r>
            <a:r>
              <a:rPr b="1" spc="-65" dirty="0">
                <a:latin typeface="Calibri"/>
                <a:cs typeface="Calibri"/>
              </a:rPr>
              <a:t> </a:t>
            </a:r>
            <a:r>
              <a:rPr b="1" dirty="0">
                <a:latin typeface="Calibri"/>
                <a:cs typeface="Calibri"/>
              </a:rPr>
              <a:t>D</a:t>
            </a:r>
            <a:r>
              <a:rPr b="1" spc="30" dirty="0">
                <a:latin typeface="Calibri"/>
                <a:cs typeface="Calibri"/>
              </a:rPr>
              <a:t>efi</a:t>
            </a:r>
            <a:r>
              <a:rPr b="1" spc="15" dirty="0">
                <a:latin typeface="Calibri"/>
                <a:cs typeface="Calibri"/>
              </a:rPr>
              <a:t>n</a:t>
            </a:r>
            <a:r>
              <a:rPr b="1" spc="20" dirty="0">
                <a:latin typeface="Calibri"/>
                <a:cs typeface="Calibri"/>
              </a:rPr>
              <a:t>i</a:t>
            </a:r>
            <a:r>
              <a:rPr b="1" spc="10" dirty="0">
                <a:latin typeface="Calibri"/>
                <a:cs typeface="Calibri"/>
              </a:rPr>
              <a:t>t</a:t>
            </a:r>
            <a:r>
              <a:rPr b="1" spc="-40"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10" dirty="0">
                <a:latin typeface="Calibri"/>
                <a:cs typeface="Calibri"/>
              </a:rPr>
              <a:t>La</a:t>
            </a:r>
            <a:r>
              <a:rPr b="1" spc="15" dirty="0">
                <a:latin typeface="Calibri"/>
                <a:cs typeface="Calibri"/>
              </a:rPr>
              <a:t>n</a:t>
            </a:r>
            <a:r>
              <a:rPr b="1" spc="-35" dirty="0">
                <a:latin typeface="Calibri"/>
                <a:cs typeface="Calibri"/>
              </a:rPr>
              <a:t>g</a:t>
            </a:r>
            <a:r>
              <a:rPr b="1" spc="15" dirty="0">
                <a:latin typeface="Calibri"/>
                <a:cs typeface="Calibri"/>
              </a:rPr>
              <a:t>u</a:t>
            </a:r>
            <a:r>
              <a:rPr b="1" spc="-20" dirty="0">
                <a:latin typeface="Calibri"/>
                <a:cs typeface="Calibri"/>
              </a:rPr>
              <a:t>a</a:t>
            </a:r>
            <a:r>
              <a:rPr b="1" spc="-25" dirty="0">
                <a:latin typeface="Calibri"/>
                <a:cs typeface="Calibri"/>
              </a:rPr>
              <a:t>g</a:t>
            </a:r>
            <a:r>
              <a:rPr b="1" spc="15" dirty="0">
                <a:latin typeface="Calibri"/>
                <a:cs typeface="Calibri"/>
              </a:rPr>
              <a:t>e</a:t>
            </a:r>
            <a:r>
              <a:rPr b="1" spc="-105" dirty="0">
                <a:latin typeface="Calibri"/>
                <a:cs typeface="Calibri"/>
              </a:rPr>
              <a:t> </a:t>
            </a:r>
            <a:r>
              <a:rPr b="1" spc="-30" dirty="0">
                <a:latin typeface="Calibri"/>
                <a:cs typeface="Calibri"/>
              </a:rPr>
              <a:t>(</a:t>
            </a:r>
            <a:r>
              <a:rPr b="1" dirty="0">
                <a:latin typeface="Calibri"/>
                <a:cs typeface="Calibri"/>
              </a:rPr>
              <a:t>DD</a:t>
            </a:r>
            <a:r>
              <a:rPr b="1" spc="-10" dirty="0">
                <a:latin typeface="Calibri"/>
                <a:cs typeface="Calibri"/>
              </a:rPr>
              <a:t>L</a:t>
            </a:r>
            <a:r>
              <a:rPr b="1" spc="5" dirty="0">
                <a:latin typeface="Calibri"/>
                <a:cs typeface="Calibri"/>
              </a:rPr>
              <a:t>)</a:t>
            </a:r>
          </a:p>
        </p:txBody>
      </p:sp>
      <p:sp>
        <p:nvSpPr>
          <p:cNvPr id="8" name="object 8"/>
          <p:cNvSpPr txBox="1"/>
          <p:nvPr/>
        </p:nvSpPr>
        <p:spPr>
          <a:xfrm>
            <a:off x="536575" y="1206055"/>
            <a:ext cx="7887970" cy="4003040"/>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5" dirty="0">
                <a:latin typeface="Calibri"/>
                <a:cs typeface="Calibri"/>
              </a:rPr>
              <a:t>Here</a:t>
            </a:r>
            <a:r>
              <a:rPr sz="2150" spc="70" dirty="0">
                <a:latin typeface="Calibri"/>
                <a:cs typeface="Calibri"/>
              </a:rPr>
              <a:t> </a:t>
            </a:r>
            <a:r>
              <a:rPr sz="2150" spc="5" dirty="0">
                <a:latin typeface="Calibri"/>
                <a:cs typeface="Calibri"/>
              </a:rPr>
              <a:t>are</a:t>
            </a:r>
            <a:r>
              <a:rPr sz="2150" spc="-5" dirty="0">
                <a:latin typeface="Calibri"/>
                <a:cs typeface="Calibri"/>
              </a:rPr>
              <a:t> some</a:t>
            </a:r>
            <a:r>
              <a:rPr sz="2150" spc="150" dirty="0">
                <a:latin typeface="Calibri"/>
                <a:cs typeface="Calibri"/>
              </a:rPr>
              <a:t> </a:t>
            </a:r>
            <a:r>
              <a:rPr sz="2150" spc="5" dirty="0">
                <a:latin typeface="Calibri"/>
                <a:cs typeface="Calibri"/>
              </a:rPr>
              <a:t>tasks </a:t>
            </a:r>
            <a:r>
              <a:rPr sz="2150" spc="10" dirty="0">
                <a:latin typeface="Calibri"/>
                <a:cs typeface="Calibri"/>
              </a:rPr>
              <a:t>that</a:t>
            </a:r>
            <a:r>
              <a:rPr sz="2150" spc="50" dirty="0">
                <a:latin typeface="Calibri"/>
                <a:cs typeface="Calibri"/>
              </a:rPr>
              <a:t> </a:t>
            </a:r>
            <a:r>
              <a:rPr sz="2150" spc="-5" dirty="0">
                <a:latin typeface="Calibri"/>
                <a:cs typeface="Calibri"/>
              </a:rPr>
              <a:t>come</a:t>
            </a:r>
            <a:r>
              <a:rPr sz="2150" spc="70" dirty="0">
                <a:latin typeface="Calibri"/>
                <a:cs typeface="Calibri"/>
              </a:rPr>
              <a:t> </a:t>
            </a:r>
            <a:r>
              <a:rPr sz="2150" spc="-10" dirty="0">
                <a:latin typeface="Calibri"/>
                <a:cs typeface="Calibri"/>
              </a:rPr>
              <a:t>under</a:t>
            </a:r>
            <a:r>
              <a:rPr sz="2150" spc="170" dirty="0">
                <a:latin typeface="Calibri"/>
                <a:cs typeface="Calibri"/>
              </a:rPr>
              <a:t> </a:t>
            </a:r>
            <a:r>
              <a:rPr sz="2150" spc="10" dirty="0">
                <a:latin typeface="Calibri"/>
                <a:cs typeface="Calibri"/>
              </a:rPr>
              <a:t>DDL:</a:t>
            </a:r>
            <a:endParaRPr sz="2150">
              <a:latin typeface="Calibri"/>
              <a:cs typeface="Calibri"/>
            </a:endParaRPr>
          </a:p>
          <a:p>
            <a:pPr marL="756285" lvl="1" indent="-286385">
              <a:lnSpc>
                <a:spcPct val="100000"/>
              </a:lnSpc>
              <a:spcBef>
                <a:spcPts val="650"/>
              </a:spcBef>
              <a:buFont typeface="Arial MT"/>
              <a:buChar char="–"/>
              <a:tabLst>
                <a:tab pos="755650" algn="l"/>
                <a:tab pos="756285" algn="l"/>
              </a:tabLst>
            </a:pPr>
            <a:r>
              <a:rPr sz="2150" b="1" spc="5" dirty="0">
                <a:latin typeface="Calibri"/>
                <a:cs typeface="Calibri"/>
              </a:rPr>
              <a:t>Create:</a:t>
            </a:r>
            <a:r>
              <a:rPr sz="2150" b="1" spc="30" dirty="0">
                <a:latin typeface="Calibri"/>
                <a:cs typeface="Calibri"/>
              </a:rPr>
              <a:t> </a:t>
            </a:r>
            <a:r>
              <a:rPr sz="2150" spc="-5" dirty="0">
                <a:latin typeface="Calibri"/>
                <a:cs typeface="Calibri"/>
              </a:rPr>
              <a:t>It</a:t>
            </a:r>
            <a:r>
              <a:rPr sz="2150" spc="55" dirty="0">
                <a:latin typeface="Calibri"/>
                <a:cs typeface="Calibri"/>
              </a:rPr>
              <a:t> </a:t>
            </a:r>
            <a:r>
              <a:rPr sz="2150" spc="15" dirty="0">
                <a:latin typeface="Calibri"/>
                <a:cs typeface="Calibri"/>
              </a:rPr>
              <a:t>is </a:t>
            </a:r>
            <a:r>
              <a:rPr sz="2150" spc="-10" dirty="0">
                <a:latin typeface="Calibri"/>
                <a:cs typeface="Calibri"/>
              </a:rPr>
              <a:t>used</a:t>
            </a:r>
            <a:r>
              <a:rPr sz="2150" spc="95" dirty="0">
                <a:latin typeface="Calibri"/>
                <a:cs typeface="Calibri"/>
              </a:rPr>
              <a:t> </a:t>
            </a:r>
            <a:r>
              <a:rPr sz="2150" spc="15" dirty="0">
                <a:latin typeface="Calibri"/>
                <a:cs typeface="Calibri"/>
              </a:rPr>
              <a:t>to</a:t>
            </a:r>
            <a:r>
              <a:rPr sz="2150" spc="20" dirty="0">
                <a:latin typeface="Calibri"/>
                <a:cs typeface="Calibri"/>
              </a:rPr>
              <a:t> </a:t>
            </a:r>
            <a:r>
              <a:rPr sz="2150" dirty="0">
                <a:latin typeface="Calibri"/>
                <a:cs typeface="Calibri"/>
              </a:rPr>
              <a:t>create</a:t>
            </a:r>
            <a:r>
              <a:rPr sz="2150" spc="5" dirty="0">
                <a:latin typeface="Calibri"/>
                <a:cs typeface="Calibri"/>
              </a:rPr>
              <a:t> </a:t>
            </a:r>
            <a:r>
              <a:rPr sz="2150" spc="-5" dirty="0">
                <a:latin typeface="Calibri"/>
                <a:cs typeface="Calibri"/>
              </a:rPr>
              <a:t>objects</a:t>
            </a:r>
            <a:r>
              <a:rPr sz="2150" spc="165" dirty="0">
                <a:latin typeface="Calibri"/>
                <a:cs typeface="Calibri"/>
              </a:rPr>
              <a:t> </a:t>
            </a:r>
            <a:r>
              <a:rPr sz="2150" spc="20" dirty="0">
                <a:latin typeface="Calibri"/>
                <a:cs typeface="Calibri"/>
              </a:rPr>
              <a:t>in </a:t>
            </a:r>
            <a:r>
              <a:rPr sz="2150" spc="10" dirty="0">
                <a:latin typeface="Calibri"/>
                <a:cs typeface="Calibri"/>
              </a:rPr>
              <a:t>the</a:t>
            </a:r>
            <a:r>
              <a:rPr sz="2150" spc="5" dirty="0">
                <a:latin typeface="Calibri"/>
                <a:cs typeface="Calibri"/>
              </a:rPr>
              <a:t> </a:t>
            </a:r>
            <a:r>
              <a:rPr sz="2150" dirty="0">
                <a:latin typeface="Calibri"/>
                <a:cs typeface="Calibri"/>
              </a:rPr>
              <a:t>database.</a:t>
            </a:r>
            <a:endParaRPr sz="2150">
              <a:latin typeface="Calibri"/>
              <a:cs typeface="Calibri"/>
            </a:endParaRPr>
          </a:p>
          <a:p>
            <a:pPr marL="756285" lvl="1" indent="-286385">
              <a:lnSpc>
                <a:spcPct val="100000"/>
              </a:lnSpc>
              <a:spcBef>
                <a:spcPts val="570"/>
              </a:spcBef>
              <a:buFont typeface="Arial MT"/>
              <a:buChar char="–"/>
              <a:tabLst>
                <a:tab pos="755650" algn="l"/>
                <a:tab pos="756285" algn="l"/>
              </a:tabLst>
            </a:pPr>
            <a:r>
              <a:rPr sz="2150" b="1" spc="10" dirty="0">
                <a:latin typeface="Calibri"/>
                <a:cs typeface="Calibri"/>
              </a:rPr>
              <a:t>Alter:</a:t>
            </a:r>
            <a:r>
              <a:rPr sz="2150" b="1" spc="35" dirty="0">
                <a:latin typeface="Calibri"/>
                <a:cs typeface="Calibri"/>
              </a:rPr>
              <a:t> </a:t>
            </a:r>
            <a:r>
              <a:rPr sz="2150" spc="-5" dirty="0">
                <a:latin typeface="Calibri"/>
                <a:cs typeface="Calibri"/>
              </a:rPr>
              <a:t>It</a:t>
            </a:r>
            <a:r>
              <a:rPr sz="2150" spc="50" dirty="0">
                <a:latin typeface="Calibri"/>
                <a:cs typeface="Calibri"/>
              </a:rPr>
              <a:t> </a:t>
            </a:r>
            <a:r>
              <a:rPr sz="2150" spc="15" dirty="0">
                <a:latin typeface="Calibri"/>
                <a:cs typeface="Calibri"/>
              </a:rPr>
              <a:t>is</a:t>
            </a:r>
            <a:r>
              <a:rPr sz="2150" spc="5" dirty="0">
                <a:latin typeface="Calibri"/>
                <a:cs typeface="Calibri"/>
              </a:rPr>
              <a:t> </a:t>
            </a:r>
            <a:r>
              <a:rPr sz="2150" spc="-10" dirty="0">
                <a:latin typeface="Calibri"/>
                <a:cs typeface="Calibri"/>
              </a:rPr>
              <a:t>used</a:t>
            </a:r>
            <a:r>
              <a:rPr sz="2150" spc="90" dirty="0">
                <a:latin typeface="Calibri"/>
                <a:cs typeface="Calibri"/>
              </a:rPr>
              <a:t> </a:t>
            </a:r>
            <a:r>
              <a:rPr sz="2150" spc="20" dirty="0">
                <a:latin typeface="Calibri"/>
                <a:cs typeface="Calibri"/>
              </a:rPr>
              <a:t>to</a:t>
            </a:r>
            <a:r>
              <a:rPr sz="2150" spc="10" dirty="0">
                <a:latin typeface="Calibri"/>
                <a:cs typeface="Calibri"/>
              </a:rPr>
              <a:t> alter</a:t>
            </a:r>
            <a:r>
              <a:rPr sz="2150" spc="25" dirty="0">
                <a:latin typeface="Calibri"/>
                <a:cs typeface="Calibri"/>
              </a:rPr>
              <a:t> </a:t>
            </a:r>
            <a:r>
              <a:rPr sz="2150" spc="10" dirty="0">
                <a:latin typeface="Calibri"/>
                <a:cs typeface="Calibri"/>
              </a:rPr>
              <a:t>the</a:t>
            </a:r>
            <a:r>
              <a:rPr sz="2150" dirty="0">
                <a:latin typeface="Calibri"/>
                <a:cs typeface="Calibri"/>
              </a:rPr>
              <a:t> structure</a:t>
            </a:r>
            <a:r>
              <a:rPr sz="2150" spc="75" dirty="0">
                <a:latin typeface="Calibri"/>
                <a:cs typeface="Calibri"/>
              </a:rPr>
              <a:t> </a:t>
            </a:r>
            <a:r>
              <a:rPr sz="2150" dirty="0">
                <a:latin typeface="Calibri"/>
                <a:cs typeface="Calibri"/>
              </a:rPr>
              <a:t>of</a:t>
            </a:r>
            <a:r>
              <a:rPr sz="2150" spc="45" dirty="0">
                <a:latin typeface="Calibri"/>
                <a:cs typeface="Calibri"/>
              </a:rPr>
              <a:t> </a:t>
            </a:r>
            <a:r>
              <a:rPr sz="2150" spc="10" dirty="0">
                <a:latin typeface="Calibri"/>
                <a:cs typeface="Calibri"/>
              </a:rPr>
              <a:t>the</a:t>
            </a:r>
            <a:r>
              <a:rPr sz="2150" spc="75" dirty="0">
                <a:latin typeface="Calibri"/>
                <a:cs typeface="Calibri"/>
              </a:rPr>
              <a:t> </a:t>
            </a:r>
            <a:r>
              <a:rPr sz="2150" dirty="0">
                <a:latin typeface="Calibri"/>
                <a:cs typeface="Calibri"/>
              </a:rPr>
              <a:t>database.</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b="1" spc="10" dirty="0">
                <a:latin typeface="Calibri"/>
                <a:cs typeface="Calibri"/>
              </a:rPr>
              <a:t>Drop:</a:t>
            </a:r>
            <a:r>
              <a:rPr sz="2150" b="1" spc="40" dirty="0">
                <a:latin typeface="Calibri"/>
                <a:cs typeface="Calibri"/>
              </a:rPr>
              <a:t> </a:t>
            </a:r>
            <a:r>
              <a:rPr sz="2150" spc="-5" dirty="0">
                <a:latin typeface="Calibri"/>
                <a:cs typeface="Calibri"/>
              </a:rPr>
              <a:t>It</a:t>
            </a:r>
            <a:r>
              <a:rPr sz="2150" spc="50" dirty="0">
                <a:latin typeface="Calibri"/>
                <a:cs typeface="Calibri"/>
              </a:rPr>
              <a:t> </a:t>
            </a:r>
            <a:r>
              <a:rPr sz="2150" spc="15" dirty="0">
                <a:latin typeface="Calibri"/>
                <a:cs typeface="Calibri"/>
              </a:rPr>
              <a:t>is </a:t>
            </a:r>
            <a:r>
              <a:rPr sz="2150" spc="-10" dirty="0">
                <a:latin typeface="Calibri"/>
                <a:cs typeface="Calibri"/>
              </a:rPr>
              <a:t>used</a:t>
            </a:r>
            <a:r>
              <a:rPr sz="2150" spc="90" dirty="0">
                <a:latin typeface="Calibri"/>
                <a:cs typeface="Calibri"/>
              </a:rPr>
              <a:t> </a:t>
            </a:r>
            <a:r>
              <a:rPr sz="2150" spc="15" dirty="0">
                <a:latin typeface="Calibri"/>
                <a:cs typeface="Calibri"/>
              </a:rPr>
              <a:t>to </a:t>
            </a:r>
            <a:r>
              <a:rPr sz="2150" dirty="0">
                <a:latin typeface="Calibri"/>
                <a:cs typeface="Calibri"/>
              </a:rPr>
              <a:t>delete</a:t>
            </a:r>
            <a:r>
              <a:rPr sz="2150" spc="75" dirty="0">
                <a:latin typeface="Calibri"/>
                <a:cs typeface="Calibri"/>
              </a:rPr>
              <a:t> </a:t>
            </a:r>
            <a:r>
              <a:rPr sz="2150" spc="-5" dirty="0">
                <a:latin typeface="Calibri"/>
                <a:cs typeface="Calibri"/>
              </a:rPr>
              <a:t>objects</a:t>
            </a:r>
            <a:r>
              <a:rPr sz="2150" spc="165" dirty="0">
                <a:latin typeface="Calibri"/>
                <a:cs typeface="Calibri"/>
              </a:rPr>
              <a:t> </a:t>
            </a:r>
            <a:r>
              <a:rPr sz="2150" dirty="0">
                <a:latin typeface="Calibri"/>
                <a:cs typeface="Calibri"/>
              </a:rPr>
              <a:t>from</a:t>
            </a:r>
            <a:r>
              <a:rPr sz="2150" spc="20" dirty="0">
                <a:latin typeface="Calibri"/>
                <a:cs typeface="Calibri"/>
              </a:rPr>
              <a:t> </a:t>
            </a:r>
            <a:r>
              <a:rPr sz="2150" spc="10" dirty="0">
                <a:latin typeface="Calibri"/>
                <a:cs typeface="Calibri"/>
              </a:rPr>
              <a:t>the</a:t>
            </a:r>
            <a:r>
              <a:rPr sz="2150" spc="75" dirty="0">
                <a:latin typeface="Calibri"/>
                <a:cs typeface="Calibri"/>
              </a:rPr>
              <a:t> </a:t>
            </a:r>
            <a:r>
              <a:rPr sz="2150" dirty="0">
                <a:latin typeface="Calibri"/>
                <a:cs typeface="Calibri"/>
              </a:rPr>
              <a:t>database.</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b="1" spc="-10" dirty="0">
                <a:latin typeface="Calibri"/>
                <a:cs typeface="Calibri"/>
              </a:rPr>
              <a:t>Truncate:</a:t>
            </a:r>
            <a:r>
              <a:rPr sz="2150" b="1" spc="110" dirty="0">
                <a:latin typeface="Calibri"/>
                <a:cs typeface="Calibri"/>
              </a:rPr>
              <a:t> </a:t>
            </a:r>
            <a:r>
              <a:rPr sz="2150" spc="-5" dirty="0">
                <a:latin typeface="Calibri"/>
                <a:cs typeface="Calibri"/>
              </a:rPr>
              <a:t>It</a:t>
            </a:r>
            <a:r>
              <a:rPr sz="2150" spc="55" dirty="0">
                <a:latin typeface="Calibri"/>
                <a:cs typeface="Calibri"/>
              </a:rPr>
              <a:t> </a:t>
            </a:r>
            <a:r>
              <a:rPr sz="2150" spc="15" dirty="0">
                <a:latin typeface="Calibri"/>
                <a:cs typeface="Calibri"/>
              </a:rPr>
              <a:t>is</a:t>
            </a:r>
            <a:r>
              <a:rPr sz="2150" spc="-60" dirty="0">
                <a:latin typeface="Calibri"/>
                <a:cs typeface="Calibri"/>
              </a:rPr>
              <a:t> </a:t>
            </a:r>
            <a:r>
              <a:rPr sz="2150" spc="-10" dirty="0">
                <a:latin typeface="Calibri"/>
                <a:cs typeface="Calibri"/>
              </a:rPr>
              <a:t>used</a:t>
            </a:r>
            <a:r>
              <a:rPr sz="2150" spc="170" dirty="0">
                <a:latin typeface="Calibri"/>
                <a:cs typeface="Calibri"/>
              </a:rPr>
              <a:t> </a:t>
            </a:r>
            <a:r>
              <a:rPr sz="2150" spc="15" dirty="0">
                <a:latin typeface="Calibri"/>
                <a:cs typeface="Calibri"/>
              </a:rPr>
              <a:t>to</a:t>
            </a:r>
            <a:r>
              <a:rPr sz="2150" spc="10" dirty="0">
                <a:latin typeface="Calibri"/>
                <a:cs typeface="Calibri"/>
              </a:rPr>
              <a:t> </a:t>
            </a:r>
            <a:r>
              <a:rPr sz="2150" spc="-5" dirty="0">
                <a:latin typeface="Calibri"/>
                <a:cs typeface="Calibri"/>
              </a:rPr>
              <a:t>remove</a:t>
            </a:r>
            <a:r>
              <a:rPr sz="2150" spc="80" dirty="0">
                <a:latin typeface="Calibri"/>
                <a:cs typeface="Calibri"/>
              </a:rPr>
              <a:t> </a:t>
            </a:r>
            <a:r>
              <a:rPr sz="2150" spc="15" dirty="0">
                <a:latin typeface="Calibri"/>
                <a:cs typeface="Calibri"/>
              </a:rPr>
              <a:t>all</a:t>
            </a:r>
            <a:r>
              <a:rPr sz="2150" spc="-10" dirty="0">
                <a:latin typeface="Calibri"/>
                <a:cs typeface="Calibri"/>
              </a:rPr>
              <a:t> records</a:t>
            </a:r>
            <a:r>
              <a:rPr sz="2150" spc="85" dirty="0">
                <a:latin typeface="Calibri"/>
                <a:cs typeface="Calibri"/>
              </a:rPr>
              <a:t> </a:t>
            </a:r>
            <a:r>
              <a:rPr sz="2150" dirty="0">
                <a:latin typeface="Calibri"/>
                <a:cs typeface="Calibri"/>
              </a:rPr>
              <a:t>from</a:t>
            </a:r>
            <a:r>
              <a:rPr sz="2150" spc="105" dirty="0">
                <a:latin typeface="Calibri"/>
                <a:cs typeface="Calibri"/>
              </a:rPr>
              <a:t> </a:t>
            </a:r>
            <a:r>
              <a:rPr sz="2150" spc="10" dirty="0">
                <a:latin typeface="Calibri"/>
                <a:cs typeface="Calibri"/>
              </a:rPr>
              <a:t>a</a:t>
            </a:r>
            <a:r>
              <a:rPr sz="2150" spc="-30" dirty="0">
                <a:latin typeface="Calibri"/>
                <a:cs typeface="Calibri"/>
              </a:rPr>
              <a:t> </a:t>
            </a:r>
            <a:r>
              <a:rPr sz="2150" spc="5" dirty="0">
                <a:latin typeface="Calibri"/>
                <a:cs typeface="Calibri"/>
              </a:rPr>
              <a:t>table.</a:t>
            </a:r>
            <a:endParaRPr sz="2150">
              <a:latin typeface="Calibri"/>
              <a:cs typeface="Calibri"/>
            </a:endParaRPr>
          </a:p>
          <a:p>
            <a:pPr marL="756285" lvl="1" indent="-286385">
              <a:lnSpc>
                <a:spcPct val="100000"/>
              </a:lnSpc>
              <a:spcBef>
                <a:spcPts val="650"/>
              </a:spcBef>
              <a:buFont typeface="Arial MT"/>
              <a:buChar char="–"/>
              <a:tabLst>
                <a:tab pos="755650" algn="l"/>
                <a:tab pos="756285" algn="l"/>
              </a:tabLst>
            </a:pPr>
            <a:r>
              <a:rPr sz="2150" b="1" spc="20" dirty="0">
                <a:latin typeface="Calibri"/>
                <a:cs typeface="Calibri"/>
              </a:rPr>
              <a:t>Rename:</a:t>
            </a:r>
            <a:r>
              <a:rPr sz="2150" b="1" spc="35" dirty="0">
                <a:latin typeface="Calibri"/>
                <a:cs typeface="Calibri"/>
              </a:rPr>
              <a:t> </a:t>
            </a:r>
            <a:r>
              <a:rPr sz="2150" spc="-5" dirty="0">
                <a:latin typeface="Calibri"/>
                <a:cs typeface="Calibri"/>
              </a:rPr>
              <a:t>It</a:t>
            </a:r>
            <a:r>
              <a:rPr sz="2150" spc="-25" dirty="0">
                <a:latin typeface="Calibri"/>
                <a:cs typeface="Calibri"/>
              </a:rPr>
              <a:t> </a:t>
            </a:r>
            <a:r>
              <a:rPr sz="2150" spc="15" dirty="0">
                <a:latin typeface="Calibri"/>
                <a:cs typeface="Calibri"/>
              </a:rPr>
              <a:t>is</a:t>
            </a:r>
            <a:r>
              <a:rPr sz="2150" spc="5" dirty="0">
                <a:latin typeface="Calibri"/>
                <a:cs typeface="Calibri"/>
              </a:rPr>
              <a:t> </a:t>
            </a:r>
            <a:r>
              <a:rPr sz="2150" spc="-10" dirty="0">
                <a:latin typeface="Calibri"/>
                <a:cs typeface="Calibri"/>
              </a:rPr>
              <a:t>used</a:t>
            </a:r>
            <a:r>
              <a:rPr sz="2150" spc="160" dirty="0">
                <a:latin typeface="Calibri"/>
                <a:cs typeface="Calibri"/>
              </a:rPr>
              <a:t> </a:t>
            </a:r>
            <a:r>
              <a:rPr sz="2150" spc="15" dirty="0">
                <a:latin typeface="Calibri"/>
                <a:cs typeface="Calibri"/>
              </a:rPr>
              <a:t>to</a:t>
            </a:r>
            <a:r>
              <a:rPr sz="2150" spc="-60" dirty="0">
                <a:latin typeface="Calibri"/>
                <a:cs typeface="Calibri"/>
              </a:rPr>
              <a:t> </a:t>
            </a:r>
            <a:r>
              <a:rPr sz="2150" dirty="0">
                <a:latin typeface="Calibri"/>
                <a:cs typeface="Calibri"/>
              </a:rPr>
              <a:t>rename</a:t>
            </a:r>
            <a:r>
              <a:rPr sz="2150" spc="145" dirty="0">
                <a:latin typeface="Calibri"/>
                <a:cs typeface="Calibri"/>
              </a:rPr>
              <a:t> </a:t>
            </a:r>
            <a:r>
              <a:rPr sz="2150" spc="10" dirty="0">
                <a:latin typeface="Calibri"/>
                <a:cs typeface="Calibri"/>
              </a:rPr>
              <a:t>an </a:t>
            </a:r>
            <a:r>
              <a:rPr sz="2150" spc="-5" dirty="0">
                <a:latin typeface="Calibri"/>
                <a:cs typeface="Calibri"/>
              </a:rPr>
              <a:t>object.</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b="1" spc="25" dirty="0">
                <a:latin typeface="Calibri"/>
                <a:cs typeface="Calibri"/>
              </a:rPr>
              <a:t>Comment:</a:t>
            </a:r>
            <a:r>
              <a:rPr sz="2150" b="1" spc="-45" dirty="0">
                <a:latin typeface="Calibri"/>
                <a:cs typeface="Calibri"/>
              </a:rPr>
              <a:t> </a:t>
            </a:r>
            <a:r>
              <a:rPr sz="2150" spc="-5" dirty="0">
                <a:latin typeface="Calibri"/>
                <a:cs typeface="Calibri"/>
              </a:rPr>
              <a:t>It</a:t>
            </a:r>
            <a:r>
              <a:rPr sz="2150" spc="55" dirty="0">
                <a:latin typeface="Calibri"/>
                <a:cs typeface="Calibri"/>
              </a:rPr>
              <a:t> </a:t>
            </a:r>
            <a:r>
              <a:rPr sz="2150" spc="20" dirty="0">
                <a:latin typeface="Calibri"/>
                <a:cs typeface="Calibri"/>
              </a:rPr>
              <a:t>is</a:t>
            </a:r>
            <a:r>
              <a:rPr sz="2150" spc="15" dirty="0">
                <a:latin typeface="Calibri"/>
                <a:cs typeface="Calibri"/>
              </a:rPr>
              <a:t> </a:t>
            </a:r>
            <a:r>
              <a:rPr sz="2150" spc="-10" dirty="0">
                <a:latin typeface="Calibri"/>
                <a:cs typeface="Calibri"/>
              </a:rPr>
              <a:t>used</a:t>
            </a:r>
            <a:r>
              <a:rPr sz="2150" spc="9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comment</a:t>
            </a:r>
            <a:r>
              <a:rPr sz="2150" spc="204" dirty="0">
                <a:latin typeface="Calibri"/>
                <a:cs typeface="Calibri"/>
              </a:rPr>
              <a:t> </a:t>
            </a:r>
            <a:r>
              <a:rPr sz="2150" dirty="0">
                <a:latin typeface="Calibri"/>
                <a:cs typeface="Calibri"/>
              </a:rPr>
              <a:t>on</a:t>
            </a:r>
            <a:r>
              <a:rPr sz="2150" spc="20" dirty="0">
                <a:latin typeface="Calibri"/>
                <a:cs typeface="Calibri"/>
              </a:rPr>
              <a:t> </a:t>
            </a:r>
            <a:r>
              <a:rPr sz="2150" spc="10" dirty="0">
                <a:latin typeface="Calibri"/>
                <a:cs typeface="Calibri"/>
              </a:rPr>
              <a:t>the</a:t>
            </a:r>
            <a:r>
              <a:rPr sz="2150" spc="85" dirty="0">
                <a:latin typeface="Calibri"/>
                <a:cs typeface="Calibri"/>
              </a:rPr>
              <a:t> </a:t>
            </a:r>
            <a:r>
              <a:rPr sz="2150" spc="10" dirty="0">
                <a:latin typeface="Calibri"/>
                <a:cs typeface="Calibri"/>
              </a:rPr>
              <a:t>data</a:t>
            </a:r>
            <a:r>
              <a:rPr sz="2150" spc="-30" dirty="0">
                <a:latin typeface="Calibri"/>
                <a:cs typeface="Calibri"/>
              </a:rPr>
              <a:t> </a:t>
            </a:r>
            <a:r>
              <a:rPr sz="2150" spc="-5" dirty="0">
                <a:latin typeface="Calibri"/>
                <a:cs typeface="Calibri"/>
              </a:rPr>
              <a:t>dictionary.</a:t>
            </a:r>
            <a:endParaRPr sz="2150">
              <a:latin typeface="Calibri"/>
              <a:cs typeface="Calibri"/>
            </a:endParaRPr>
          </a:p>
          <a:p>
            <a:pPr>
              <a:lnSpc>
                <a:spcPct val="100000"/>
              </a:lnSpc>
              <a:spcBef>
                <a:spcPts val="5"/>
              </a:spcBef>
            </a:pPr>
            <a:endParaRPr sz="3050">
              <a:latin typeface="Calibri"/>
              <a:cs typeface="Calibri"/>
            </a:endParaRPr>
          </a:p>
          <a:p>
            <a:pPr marL="12700">
              <a:lnSpc>
                <a:spcPct val="100000"/>
              </a:lnSpc>
            </a:pPr>
            <a:r>
              <a:rPr sz="2150" spc="-10" dirty="0">
                <a:latin typeface="Calibri"/>
                <a:cs typeface="Calibri"/>
              </a:rPr>
              <a:t>These</a:t>
            </a:r>
            <a:r>
              <a:rPr sz="2150" spc="150" dirty="0">
                <a:latin typeface="Calibri"/>
                <a:cs typeface="Calibri"/>
              </a:rPr>
              <a:t> </a:t>
            </a:r>
            <a:r>
              <a:rPr sz="2150" dirty="0">
                <a:latin typeface="Calibri"/>
                <a:cs typeface="Calibri"/>
              </a:rPr>
              <a:t>commands</a:t>
            </a:r>
            <a:r>
              <a:rPr sz="2150" spc="229" dirty="0">
                <a:latin typeface="Calibri"/>
                <a:cs typeface="Calibri"/>
              </a:rPr>
              <a:t> </a:t>
            </a:r>
            <a:r>
              <a:rPr sz="2150" spc="5" dirty="0">
                <a:latin typeface="Calibri"/>
                <a:cs typeface="Calibri"/>
              </a:rPr>
              <a:t>are</a:t>
            </a:r>
            <a:r>
              <a:rPr sz="2150" dirty="0">
                <a:latin typeface="Calibri"/>
                <a:cs typeface="Calibri"/>
              </a:rPr>
              <a:t> </a:t>
            </a:r>
            <a:r>
              <a:rPr sz="2150" spc="-10" dirty="0">
                <a:latin typeface="Calibri"/>
                <a:cs typeface="Calibri"/>
              </a:rPr>
              <a:t>used</a:t>
            </a:r>
            <a:r>
              <a:rPr sz="2150" spc="90" dirty="0">
                <a:latin typeface="Calibri"/>
                <a:cs typeface="Calibri"/>
              </a:rPr>
              <a:t> </a:t>
            </a:r>
            <a:r>
              <a:rPr sz="2150" spc="15" dirty="0">
                <a:latin typeface="Calibri"/>
                <a:cs typeface="Calibri"/>
              </a:rPr>
              <a:t>to</a:t>
            </a:r>
            <a:r>
              <a:rPr sz="2150" spc="10" dirty="0">
                <a:latin typeface="Calibri"/>
                <a:cs typeface="Calibri"/>
              </a:rPr>
              <a:t> </a:t>
            </a:r>
            <a:r>
              <a:rPr sz="2150" spc="5" dirty="0">
                <a:latin typeface="Calibri"/>
                <a:cs typeface="Calibri"/>
              </a:rPr>
              <a:t>update</a:t>
            </a:r>
            <a:r>
              <a:rPr sz="2150" dirty="0">
                <a:latin typeface="Calibri"/>
                <a:cs typeface="Calibri"/>
              </a:rPr>
              <a:t> </a:t>
            </a:r>
            <a:r>
              <a:rPr sz="2150" spc="10" dirty="0">
                <a:latin typeface="Calibri"/>
                <a:cs typeface="Calibri"/>
              </a:rPr>
              <a:t>the</a:t>
            </a:r>
            <a:r>
              <a:rPr sz="2150" spc="75" dirty="0">
                <a:latin typeface="Calibri"/>
                <a:cs typeface="Calibri"/>
              </a:rPr>
              <a:t> </a:t>
            </a:r>
            <a:r>
              <a:rPr sz="2150" spc="5" dirty="0">
                <a:latin typeface="Calibri"/>
                <a:cs typeface="Calibri"/>
              </a:rPr>
              <a:t>database</a:t>
            </a:r>
            <a:r>
              <a:rPr sz="2150" spc="75" dirty="0">
                <a:latin typeface="Calibri"/>
                <a:cs typeface="Calibri"/>
              </a:rPr>
              <a:t> </a:t>
            </a:r>
            <a:r>
              <a:rPr sz="2150" spc="-10" dirty="0">
                <a:latin typeface="Calibri"/>
                <a:cs typeface="Calibri"/>
              </a:rPr>
              <a:t>schema</a:t>
            </a:r>
            <a:r>
              <a:rPr sz="2150" spc="190" dirty="0">
                <a:latin typeface="Calibri"/>
                <a:cs typeface="Calibri"/>
              </a:rPr>
              <a:t> </a:t>
            </a:r>
            <a:r>
              <a:rPr sz="2150" spc="5" dirty="0">
                <a:latin typeface="Calibri"/>
                <a:cs typeface="Calibri"/>
              </a:rPr>
              <a:t>that's</a:t>
            </a:r>
            <a:r>
              <a:rPr sz="2150" spc="10" dirty="0">
                <a:latin typeface="Calibri"/>
                <a:cs typeface="Calibri"/>
              </a:rPr>
              <a:t> </a:t>
            </a:r>
            <a:r>
              <a:rPr sz="2150" spc="-15" dirty="0">
                <a:latin typeface="Calibri"/>
                <a:cs typeface="Calibri"/>
              </a:rPr>
              <a:t>why</a:t>
            </a:r>
            <a:endParaRPr sz="2150">
              <a:latin typeface="Calibri"/>
              <a:cs typeface="Calibri"/>
            </a:endParaRPr>
          </a:p>
          <a:p>
            <a:pPr marL="12700">
              <a:lnSpc>
                <a:spcPct val="100000"/>
              </a:lnSpc>
              <a:spcBef>
                <a:spcPts val="125"/>
              </a:spcBef>
            </a:pPr>
            <a:r>
              <a:rPr sz="2150" dirty="0">
                <a:latin typeface="Calibri"/>
                <a:cs typeface="Calibri"/>
              </a:rPr>
              <a:t>they</a:t>
            </a:r>
            <a:r>
              <a:rPr sz="2150" spc="90" dirty="0">
                <a:latin typeface="Calibri"/>
                <a:cs typeface="Calibri"/>
              </a:rPr>
              <a:t> </a:t>
            </a:r>
            <a:r>
              <a:rPr sz="2150" dirty="0">
                <a:latin typeface="Calibri"/>
                <a:cs typeface="Calibri"/>
              </a:rPr>
              <a:t>come</a:t>
            </a:r>
            <a:r>
              <a:rPr sz="2150" spc="70" dirty="0">
                <a:latin typeface="Calibri"/>
                <a:cs typeface="Calibri"/>
              </a:rPr>
              <a:t> </a:t>
            </a:r>
            <a:r>
              <a:rPr sz="2150" spc="-10" dirty="0">
                <a:latin typeface="Calibri"/>
                <a:cs typeface="Calibri"/>
              </a:rPr>
              <a:t>under</a:t>
            </a:r>
            <a:r>
              <a:rPr sz="2150" spc="175" dirty="0">
                <a:latin typeface="Calibri"/>
                <a:cs typeface="Calibri"/>
              </a:rPr>
              <a:t> </a:t>
            </a:r>
            <a:r>
              <a:rPr sz="2150" spc="20" dirty="0">
                <a:latin typeface="Calibri"/>
                <a:cs typeface="Calibri"/>
              </a:rPr>
              <a:t>Data</a:t>
            </a:r>
            <a:r>
              <a:rPr sz="2150" spc="-110" dirty="0">
                <a:latin typeface="Calibri"/>
                <a:cs typeface="Calibri"/>
              </a:rPr>
              <a:t> </a:t>
            </a:r>
            <a:r>
              <a:rPr sz="2150" spc="5" dirty="0">
                <a:latin typeface="Calibri"/>
                <a:cs typeface="Calibri"/>
              </a:rPr>
              <a:t>definition</a:t>
            </a:r>
            <a:r>
              <a:rPr sz="2150" spc="90" dirty="0">
                <a:latin typeface="Calibri"/>
                <a:cs typeface="Calibri"/>
              </a:rPr>
              <a:t> </a:t>
            </a:r>
            <a:r>
              <a:rPr sz="2150" spc="10" dirty="0">
                <a:latin typeface="Calibri"/>
                <a:cs typeface="Calibri"/>
              </a:rPr>
              <a:t>language.</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50</a:t>
            </a:fld>
            <a:endParaRPr lang="en-I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71880"/>
            <a:chOff x="1343025" y="0"/>
            <a:chExt cx="7806055" cy="1071880"/>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1952625" y="38036"/>
              <a:ext cx="6634226"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000250" y="66611"/>
              <a:ext cx="6538976" cy="938212"/>
            </a:xfrm>
            <a:prstGeom prst="rect">
              <a:avLst/>
            </a:prstGeom>
          </p:spPr>
        </p:pic>
      </p:grpSp>
      <p:sp>
        <p:nvSpPr>
          <p:cNvPr id="8" name="object 8"/>
          <p:cNvSpPr txBox="1">
            <a:spLocks noGrp="1"/>
          </p:cNvSpPr>
          <p:nvPr>
            <p:ph type="title"/>
          </p:nvPr>
        </p:nvSpPr>
        <p:spPr>
          <a:xfrm>
            <a:off x="2262758" y="172656"/>
            <a:ext cx="6010275" cy="517525"/>
          </a:xfrm>
          <a:prstGeom prst="rect">
            <a:avLst/>
          </a:prstGeom>
        </p:spPr>
        <p:txBody>
          <a:bodyPr vert="horz" wrap="square" lIns="0" tIns="15875" rIns="0" bIns="0" rtlCol="0">
            <a:spAutoFit/>
          </a:bodyPr>
          <a:lstStyle/>
          <a:p>
            <a:pPr marL="12700">
              <a:lnSpc>
                <a:spcPct val="100000"/>
              </a:lnSpc>
              <a:spcBef>
                <a:spcPts val="125"/>
              </a:spcBef>
            </a:pPr>
            <a:r>
              <a:rPr b="1" spc="10" dirty="0">
                <a:latin typeface="Calibri"/>
                <a:cs typeface="Calibri"/>
              </a:rPr>
              <a:t>D</a:t>
            </a:r>
            <a:r>
              <a:rPr b="1" spc="-15" dirty="0">
                <a:latin typeface="Calibri"/>
                <a:cs typeface="Calibri"/>
              </a:rPr>
              <a:t>a</a:t>
            </a:r>
            <a:r>
              <a:rPr b="1" spc="10" dirty="0">
                <a:latin typeface="Calibri"/>
                <a:cs typeface="Calibri"/>
              </a:rPr>
              <a:t>ta</a:t>
            </a:r>
            <a:r>
              <a:rPr b="1" spc="-55" dirty="0">
                <a:latin typeface="Calibri"/>
                <a:cs typeface="Calibri"/>
              </a:rPr>
              <a:t> </a:t>
            </a:r>
            <a:r>
              <a:rPr b="1" spc="50" dirty="0">
                <a:latin typeface="Calibri"/>
                <a:cs typeface="Calibri"/>
              </a:rPr>
              <a:t>M</a:t>
            </a:r>
            <a:r>
              <a:rPr b="1" spc="-5" dirty="0">
                <a:latin typeface="Calibri"/>
                <a:cs typeface="Calibri"/>
              </a:rPr>
              <a:t>a</a:t>
            </a:r>
            <a:r>
              <a:rPr b="1" spc="10" dirty="0">
                <a:latin typeface="Calibri"/>
                <a:cs typeface="Calibri"/>
              </a:rPr>
              <a:t>n</a:t>
            </a:r>
            <a:r>
              <a:rPr b="1" spc="30" dirty="0">
                <a:latin typeface="Calibri"/>
                <a:cs typeface="Calibri"/>
              </a:rPr>
              <a:t>i</a:t>
            </a:r>
            <a:r>
              <a:rPr b="1" spc="10" dirty="0">
                <a:latin typeface="Calibri"/>
                <a:cs typeface="Calibri"/>
              </a:rPr>
              <a:t>p</a:t>
            </a:r>
            <a:r>
              <a:rPr b="1" spc="-5" dirty="0">
                <a:latin typeface="Calibri"/>
                <a:cs typeface="Calibri"/>
              </a:rPr>
              <a:t>u</a:t>
            </a:r>
            <a:r>
              <a:rPr b="1" spc="35" dirty="0">
                <a:latin typeface="Calibri"/>
                <a:cs typeface="Calibri"/>
              </a:rPr>
              <a:t>l</a:t>
            </a:r>
            <a:r>
              <a:rPr b="1" spc="-5" dirty="0">
                <a:latin typeface="Calibri"/>
                <a:cs typeface="Calibri"/>
              </a:rPr>
              <a:t>a</a:t>
            </a:r>
            <a:r>
              <a:rPr b="1" spc="5" dirty="0">
                <a:latin typeface="Calibri"/>
                <a:cs typeface="Calibri"/>
              </a:rPr>
              <a:t>t</a:t>
            </a:r>
            <a:r>
              <a:rPr b="1" spc="-30" dirty="0">
                <a:latin typeface="Calibri"/>
                <a:cs typeface="Calibri"/>
              </a:rPr>
              <a:t>i</a:t>
            </a:r>
            <a:r>
              <a:rPr b="1" spc="10" dirty="0">
                <a:latin typeface="Calibri"/>
                <a:cs typeface="Calibri"/>
              </a:rPr>
              <a:t>on</a:t>
            </a:r>
            <a:r>
              <a:rPr b="1" spc="-215" dirty="0">
                <a:latin typeface="Calibri"/>
                <a:cs typeface="Calibri"/>
              </a:rPr>
              <a:t> </a:t>
            </a:r>
            <a:r>
              <a:rPr b="1" spc="-5" dirty="0">
                <a:latin typeface="Calibri"/>
                <a:cs typeface="Calibri"/>
              </a:rPr>
              <a:t>La</a:t>
            </a:r>
            <a:r>
              <a:rPr b="1" spc="10" dirty="0">
                <a:latin typeface="Calibri"/>
                <a:cs typeface="Calibri"/>
              </a:rPr>
              <a:t>n</a:t>
            </a:r>
            <a:r>
              <a:rPr b="1" spc="-25" dirty="0">
                <a:latin typeface="Calibri"/>
                <a:cs typeface="Calibri"/>
              </a:rPr>
              <a:t>g</a:t>
            </a:r>
            <a:r>
              <a:rPr b="1" spc="10" dirty="0">
                <a:latin typeface="Calibri"/>
                <a:cs typeface="Calibri"/>
              </a:rPr>
              <a:t>u</a:t>
            </a:r>
            <a:r>
              <a:rPr b="1" spc="-15" dirty="0">
                <a:latin typeface="Calibri"/>
                <a:cs typeface="Calibri"/>
              </a:rPr>
              <a:t>a</a:t>
            </a:r>
            <a:r>
              <a:rPr b="1" spc="-20" dirty="0">
                <a:latin typeface="Calibri"/>
                <a:cs typeface="Calibri"/>
              </a:rPr>
              <a:t>g</a:t>
            </a:r>
            <a:r>
              <a:rPr b="1" spc="10" dirty="0">
                <a:latin typeface="Calibri"/>
                <a:cs typeface="Calibri"/>
              </a:rPr>
              <a:t>e</a:t>
            </a:r>
            <a:r>
              <a:rPr b="1" spc="-100" dirty="0">
                <a:latin typeface="Calibri"/>
                <a:cs typeface="Calibri"/>
              </a:rPr>
              <a:t> </a:t>
            </a:r>
            <a:r>
              <a:rPr b="1" spc="-25" dirty="0">
                <a:latin typeface="Calibri"/>
                <a:cs typeface="Calibri"/>
              </a:rPr>
              <a:t>(</a:t>
            </a:r>
            <a:r>
              <a:rPr b="1" spc="10" dirty="0">
                <a:latin typeface="Calibri"/>
                <a:cs typeface="Calibri"/>
              </a:rPr>
              <a:t>D</a:t>
            </a:r>
            <a:r>
              <a:rPr b="1" spc="40" dirty="0">
                <a:latin typeface="Calibri"/>
                <a:cs typeface="Calibri"/>
              </a:rPr>
              <a:t>M</a:t>
            </a:r>
            <a:r>
              <a:rPr b="1" spc="-5" dirty="0">
                <a:latin typeface="Calibri"/>
                <a:cs typeface="Calibri"/>
              </a:rPr>
              <a:t>L</a:t>
            </a:r>
            <a:r>
              <a:rPr b="1" spc="5" dirty="0">
                <a:latin typeface="Calibri"/>
                <a:cs typeface="Calibri"/>
              </a:rPr>
              <a:t>)</a:t>
            </a:r>
          </a:p>
        </p:txBody>
      </p:sp>
      <p:sp>
        <p:nvSpPr>
          <p:cNvPr id="9" name="object 9"/>
          <p:cNvSpPr txBox="1"/>
          <p:nvPr/>
        </p:nvSpPr>
        <p:spPr>
          <a:xfrm>
            <a:off x="612775" y="1158239"/>
            <a:ext cx="8075930" cy="499364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20" dirty="0">
                <a:latin typeface="Calibri"/>
                <a:cs typeface="Calibri"/>
              </a:rPr>
              <a:t>DML</a:t>
            </a:r>
            <a:r>
              <a:rPr sz="2150" spc="30" dirty="0">
                <a:latin typeface="Calibri"/>
                <a:cs typeface="Calibri"/>
              </a:rPr>
              <a:t> </a:t>
            </a:r>
            <a:r>
              <a:rPr sz="2150" dirty="0">
                <a:latin typeface="Calibri"/>
                <a:cs typeface="Calibri"/>
              </a:rPr>
              <a:t>stands</a:t>
            </a:r>
            <a:r>
              <a:rPr sz="2150" spc="20" dirty="0">
                <a:latin typeface="Calibri"/>
                <a:cs typeface="Calibri"/>
              </a:rPr>
              <a:t> </a:t>
            </a:r>
            <a:r>
              <a:rPr sz="2150" spc="5" dirty="0">
                <a:latin typeface="Calibri"/>
                <a:cs typeface="Calibri"/>
              </a:rPr>
              <a:t>for</a:t>
            </a:r>
            <a:r>
              <a:rPr sz="2150" spc="40" dirty="0">
                <a:latin typeface="Calibri"/>
                <a:cs typeface="Calibri"/>
              </a:rPr>
              <a:t> </a:t>
            </a:r>
            <a:r>
              <a:rPr sz="2150" spc="20" dirty="0">
                <a:latin typeface="Calibri"/>
                <a:cs typeface="Calibri"/>
              </a:rPr>
              <a:t>Data</a:t>
            </a:r>
            <a:r>
              <a:rPr sz="2150" spc="55" dirty="0">
                <a:latin typeface="Calibri"/>
                <a:cs typeface="Calibri"/>
              </a:rPr>
              <a:t> </a:t>
            </a:r>
            <a:r>
              <a:rPr sz="2150" spc="10" dirty="0">
                <a:latin typeface="Calibri"/>
                <a:cs typeface="Calibri"/>
              </a:rPr>
              <a:t>Manipulation</a:t>
            </a:r>
            <a:r>
              <a:rPr sz="2150" spc="45" dirty="0">
                <a:latin typeface="Calibri"/>
                <a:cs typeface="Calibri"/>
              </a:rPr>
              <a:t> </a:t>
            </a:r>
            <a:r>
              <a:rPr sz="2150" spc="15" dirty="0">
                <a:latin typeface="Calibri"/>
                <a:cs typeface="Calibri"/>
              </a:rPr>
              <a:t>Language. </a:t>
            </a:r>
            <a:r>
              <a:rPr sz="2150" spc="-5" dirty="0">
                <a:latin typeface="Calibri"/>
                <a:cs typeface="Calibri"/>
              </a:rPr>
              <a:t>It</a:t>
            </a:r>
            <a:r>
              <a:rPr sz="2150" spc="70" dirty="0">
                <a:latin typeface="Calibri"/>
                <a:cs typeface="Calibri"/>
              </a:rPr>
              <a:t> </a:t>
            </a:r>
            <a:r>
              <a:rPr sz="2150" spc="15" dirty="0">
                <a:latin typeface="Calibri"/>
                <a:cs typeface="Calibri"/>
              </a:rPr>
              <a:t>is </a:t>
            </a:r>
            <a:r>
              <a:rPr sz="2150" spc="25" dirty="0">
                <a:latin typeface="Calibri"/>
                <a:cs typeface="Calibri"/>
              </a:rPr>
              <a:t>used</a:t>
            </a:r>
            <a:r>
              <a:rPr sz="2150" spc="35" dirty="0">
                <a:latin typeface="Calibri"/>
                <a:cs typeface="Calibri"/>
              </a:rPr>
              <a:t> </a:t>
            </a:r>
            <a:r>
              <a:rPr sz="2150" dirty="0">
                <a:latin typeface="Calibri"/>
                <a:cs typeface="Calibri"/>
              </a:rPr>
              <a:t>for</a:t>
            </a:r>
            <a:r>
              <a:rPr sz="2150" spc="45" dirty="0">
                <a:latin typeface="Calibri"/>
                <a:cs typeface="Calibri"/>
              </a:rPr>
              <a:t> </a:t>
            </a:r>
            <a:r>
              <a:rPr sz="2150" spc="10" dirty="0">
                <a:latin typeface="Calibri"/>
                <a:cs typeface="Calibri"/>
              </a:rPr>
              <a:t>accessing</a:t>
            </a:r>
            <a:endParaRPr sz="2150">
              <a:latin typeface="Calibri"/>
              <a:cs typeface="Calibri"/>
            </a:endParaRPr>
          </a:p>
          <a:p>
            <a:pPr marL="355600">
              <a:lnSpc>
                <a:spcPct val="100000"/>
              </a:lnSpc>
              <a:spcBef>
                <a:spcPts val="125"/>
              </a:spcBef>
            </a:pPr>
            <a:r>
              <a:rPr sz="2150" spc="5" dirty="0">
                <a:latin typeface="Calibri"/>
                <a:cs typeface="Calibri"/>
              </a:rPr>
              <a:t>and</a:t>
            </a:r>
            <a:r>
              <a:rPr sz="2150" spc="20" dirty="0">
                <a:latin typeface="Calibri"/>
                <a:cs typeface="Calibri"/>
              </a:rPr>
              <a:t> </a:t>
            </a:r>
            <a:r>
              <a:rPr sz="2150" spc="10" dirty="0">
                <a:latin typeface="Calibri"/>
                <a:cs typeface="Calibri"/>
              </a:rPr>
              <a:t>manipulating</a:t>
            </a:r>
            <a:r>
              <a:rPr sz="2150" spc="90" dirty="0">
                <a:latin typeface="Calibri"/>
                <a:cs typeface="Calibri"/>
              </a:rPr>
              <a:t> </a:t>
            </a:r>
            <a:r>
              <a:rPr sz="2150" spc="10" dirty="0">
                <a:latin typeface="Calibri"/>
                <a:cs typeface="Calibri"/>
              </a:rPr>
              <a:t>data</a:t>
            </a:r>
            <a:r>
              <a:rPr sz="2150" spc="-2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45" dirty="0">
                <a:latin typeface="Calibri"/>
                <a:cs typeface="Calibri"/>
              </a:rPr>
              <a:t> </a:t>
            </a:r>
            <a:r>
              <a:rPr sz="2150" dirty="0">
                <a:latin typeface="Calibri"/>
                <a:cs typeface="Calibri"/>
              </a:rPr>
              <a:t>database.</a:t>
            </a:r>
            <a:r>
              <a:rPr sz="2150" spc="90" dirty="0">
                <a:latin typeface="Calibri"/>
                <a:cs typeface="Calibri"/>
              </a:rPr>
              <a:t> </a:t>
            </a:r>
            <a:r>
              <a:rPr sz="2150" spc="-5" dirty="0">
                <a:latin typeface="Calibri"/>
                <a:cs typeface="Calibri"/>
              </a:rPr>
              <a:t>It</a:t>
            </a:r>
            <a:r>
              <a:rPr sz="2150" spc="60" dirty="0">
                <a:latin typeface="Calibri"/>
                <a:cs typeface="Calibri"/>
              </a:rPr>
              <a:t> </a:t>
            </a:r>
            <a:r>
              <a:rPr sz="2150" dirty="0">
                <a:latin typeface="Calibri"/>
                <a:cs typeface="Calibri"/>
              </a:rPr>
              <a:t>handles</a:t>
            </a:r>
            <a:r>
              <a:rPr sz="2150" spc="100" dirty="0">
                <a:latin typeface="Calibri"/>
                <a:cs typeface="Calibri"/>
              </a:rPr>
              <a:t> </a:t>
            </a:r>
            <a:r>
              <a:rPr sz="2150" spc="-10" dirty="0">
                <a:latin typeface="Calibri"/>
                <a:cs typeface="Calibri"/>
              </a:rPr>
              <a:t>user</a:t>
            </a:r>
            <a:r>
              <a:rPr sz="2150" spc="105" dirty="0">
                <a:latin typeface="Calibri"/>
                <a:cs typeface="Calibri"/>
              </a:rPr>
              <a:t> </a:t>
            </a:r>
            <a:r>
              <a:rPr sz="2150" spc="-10" dirty="0">
                <a:latin typeface="Calibri"/>
                <a:cs typeface="Calibri"/>
              </a:rPr>
              <a:t>requests.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Here</a:t>
            </a:r>
            <a:r>
              <a:rPr sz="2150" spc="75" dirty="0">
                <a:latin typeface="Calibri"/>
                <a:cs typeface="Calibri"/>
              </a:rPr>
              <a:t> </a:t>
            </a:r>
            <a:r>
              <a:rPr sz="2150" spc="5" dirty="0">
                <a:latin typeface="Calibri"/>
                <a:cs typeface="Calibri"/>
              </a:rPr>
              <a:t>are</a:t>
            </a:r>
            <a:r>
              <a:rPr sz="2150" spc="10" dirty="0">
                <a:latin typeface="Calibri"/>
                <a:cs typeface="Calibri"/>
              </a:rPr>
              <a:t> </a:t>
            </a:r>
            <a:r>
              <a:rPr sz="2150" spc="-5" dirty="0">
                <a:latin typeface="Calibri"/>
                <a:cs typeface="Calibri"/>
              </a:rPr>
              <a:t>some</a:t>
            </a:r>
            <a:r>
              <a:rPr sz="2150" spc="150" dirty="0">
                <a:latin typeface="Calibri"/>
                <a:cs typeface="Calibri"/>
              </a:rPr>
              <a:t> </a:t>
            </a:r>
            <a:r>
              <a:rPr sz="2150" spc="5" dirty="0">
                <a:latin typeface="Calibri"/>
                <a:cs typeface="Calibri"/>
              </a:rPr>
              <a:t>tasks</a:t>
            </a:r>
            <a:r>
              <a:rPr sz="2150" spc="20" dirty="0">
                <a:latin typeface="Calibri"/>
                <a:cs typeface="Calibri"/>
              </a:rPr>
              <a:t> </a:t>
            </a:r>
            <a:r>
              <a:rPr sz="2150" spc="10" dirty="0">
                <a:latin typeface="Calibri"/>
                <a:cs typeface="Calibri"/>
              </a:rPr>
              <a:t>that</a:t>
            </a:r>
            <a:r>
              <a:rPr sz="2150" spc="60" dirty="0">
                <a:latin typeface="Calibri"/>
                <a:cs typeface="Calibri"/>
              </a:rPr>
              <a:t> </a:t>
            </a:r>
            <a:r>
              <a:rPr sz="2150" spc="-5" dirty="0">
                <a:latin typeface="Calibri"/>
                <a:cs typeface="Calibri"/>
              </a:rPr>
              <a:t>come</a:t>
            </a:r>
            <a:r>
              <a:rPr sz="2150" spc="85" dirty="0">
                <a:latin typeface="Calibri"/>
                <a:cs typeface="Calibri"/>
              </a:rPr>
              <a:t> </a:t>
            </a:r>
            <a:r>
              <a:rPr sz="2150" spc="-10" dirty="0">
                <a:latin typeface="Calibri"/>
                <a:cs typeface="Calibri"/>
              </a:rPr>
              <a:t>under</a:t>
            </a:r>
            <a:r>
              <a:rPr sz="2150" spc="175" dirty="0">
                <a:latin typeface="Calibri"/>
                <a:cs typeface="Calibri"/>
              </a:rPr>
              <a:t> </a:t>
            </a:r>
            <a:r>
              <a:rPr sz="2150" spc="15" dirty="0">
                <a:latin typeface="Calibri"/>
                <a:cs typeface="Calibri"/>
              </a:rPr>
              <a:t>DML:</a:t>
            </a:r>
            <a:endParaRPr sz="2150">
              <a:latin typeface="Calibri"/>
              <a:cs typeface="Calibri"/>
            </a:endParaRPr>
          </a:p>
          <a:p>
            <a:pPr marL="756285" lvl="1" indent="-285750">
              <a:lnSpc>
                <a:spcPct val="100000"/>
              </a:lnSpc>
              <a:spcBef>
                <a:spcPts val="570"/>
              </a:spcBef>
              <a:buFont typeface="Arial MT"/>
              <a:buChar char="–"/>
              <a:tabLst>
                <a:tab pos="755650" algn="l"/>
                <a:tab pos="756285" algn="l"/>
              </a:tabLst>
            </a:pPr>
            <a:r>
              <a:rPr sz="2150" b="1" spc="15" dirty="0">
                <a:latin typeface="Calibri"/>
                <a:cs typeface="Calibri"/>
              </a:rPr>
              <a:t>Select:</a:t>
            </a:r>
            <a:r>
              <a:rPr sz="2150" b="1" spc="35" dirty="0">
                <a:latin typeface="Calibri"/>
                <a:cs typeface="Calibri"/>
              </a:rPr>
              <a:t> </a:t>
            </a:r>
            <a:r>
              <a:rPr sz="2150" spc="-5" dirty="0">
                <a:latin typeface="Calibri"/>
                <a:cs typeface="Calibri"/>
              </a:rPr>
              <a:t>It</a:t>
            </a:r>
            <a:r>
              <a:rPr sz="2150" spc="60" dirty="0">
                <a:latin typeface="Calibri"/>
                <a:cs typeface="Calibri"/>
              </a:rPr>
              <a:t> </a:t>
            </a:r>
            <a:r>
              <a:rPr sz="2150" spc="20" dirty="0">
                <a:latin typeface="Calibri"/>
                <a:cs typeface="Calibri"/>
              </a:rPr>
              <a:t>is</a:t>
            </a:r>
            <a:r>
              <a:rPr sz="2150" spc="10" dirty="0">
                <a:latin typeface="Calibri"/>
                <a:cs typeface="Calibri"/>
              </a:rPr>
              <a:t> </a:t>
            </a:r>
            <a:r>
              <a:rPr sz="2150" spc="-10" dirty="0">
                <a:latin typeface="Calibri"/>
                <a:cs typeface="Calibri"/>
              </a:rPr>
              <a:t>used</a:t>
            </a:r>
            <a:r>
              <a:rPr sz="2150" spc="105" dirty="0">
                <a:latin typeface="Calibri"/>
                <a:cs typeface="Calibri"/>
              </a:rPr>
              <a:t> </a:t>
            </a:r>
            <a:r>
              <a:rPr sz="2150" spc="20" dirty="0">
                <a:latin typeface="Calibri"/>
                <a:cs typeface="Calibri"/>
              </a:rPr>
              <a:t>to</a:t>
            </a:r>
            <a:r>
              <a:rPr sz="2150" spc="15" dirty="0">
                <a:latin typeface="Calibri"/>
                <a:cs typeface="Calibri"/>
              </a:rPr>
              <a:t> </a:t>
            </a:r>
            <a:r>
              <a:rPr sz="2150" dirty="0">
                <a:latin typeface="Calibri"/>
                <a:cs typeface="Calibri"/>
              </a:rPr>
              <a:t>retrieve</a:t>
            </a:r>
            <a:r>
              <a:rPr sz="2150" spc="95" dirty="0">
                <a:latin typeface="Calibri"/>
                <a:cs typeface="Calibri"/>
              </a:rPr>
              <a:t> </a:t>
            </a:r>
            <a:r>
              <a:rPr sz="2150" spc="10" dirty="0">
                <a:latin typeface="Calibri"/>
                <a:cs typeface="Calibri"/>
              </a:rPr>
              <a:t>data</a:t>
            </a:r>
            <a:r>
              <a:rPr sz="2150" spc="-15" dirty="0">
                <a:latin typeface="Calibri"/>
                <a:cs typeface="Calibri"/>
              </a:rPr>
              <a:t> </a:t>
            </a:r>
            <a:r>
              <a:rPr sz="2150" dirty="0">
                <a:latin typeface="Calibri"/>
                <a:cs typeface="Calibri"/>
              </a:rPr>
              <a:t>from</a:t>
            </a:r>
            <a:r>
              <a:rPr sz="2150" spc="30" dirty="0">
                <a:latin typeface="Calibri"/>
                <a:cs typeface="Calibri"/>
              </a:rPr>
              <a:t> </a:t>
            </a:r>
            <a:r>
              <a:rPr sz="2150" spc="10" dirty="0">
                <a:latin typeface="Calibri"/>
                <a:cs typeface="Calibri"/>
              </a:rPr>
              <a:t>a</a:t>
            </a:r>
            <a:r>
              <a:rPr sz="2150" spc="45" dirty="0">
                <a:latin typeface="Calibri"/>
                <a:cs typeface="Calibri"/>
              </a:rPr>
              <a:t> </a:t>
            </a:r>
            <a:r>
              <a:rPr sz="2150" dirty="0">
                <a:latin typeface="Calibri"/>
                <a:cs typeface="Calibri"/>
              </a:rPr>
              <a:t>database.</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spc="20" dirty="0">
                <a:latin typeface="Calibri"/>
                <a:cs typeface="Calibri"/>
              </a:rPr>
              <a:t>Insert:</a:t>
            </a:r>
            <a:r>
              <a:rPr sz="2150" b="1" spc="-45" dirty="0">
                <a:latin typeface="Calibri"/>
                <a:cs typeface="Calibri"/>
              </a:rPr>
              <a:t> </a:t>
            </a:r>
            <a:r>
              <a:rPr sz="2150" spc="-5" dirty="0">
                <a:latin typeface="Calibri"/>
                <a:cs typeface="Calibri"/>
              </a:rPr>
              <a:t>It</a:t>
            </a:r>
            <a:r>
              <a:rPr sz="2150" spc="60" dirty="0">
                <a:latin typeface="Calibri"/>
                <a:cs typeface="Calibri"/>
              </a:rPr>
              <a:t> </a:t>
            </a:r>
            <a:r>
              <a:rPr sz="2150" spc="20" dirty="0">
                <a:latin typeface="Calibri"/>
                <a:cs typeface="Calibri"/>
              </a:rPr>
              <a:t>is</a:t>
            </a:r>
            <a:r>
              <a:rPr sz="2150" spc="10" dirty="0">
                <a:latin typeface="Calibri"/>
                <a:cs typeface="Calibri"/>
              </a:rPr>
              <a:t> </a:t>
            </a:r>
            <a:r>
              <a:rPr sz="2150" spc="-10" dirty="0">
                <a:latin typeface="Calibri"/>
                <a:cs typeface="Calibri"/>
              </a:rPr>
              <a:t>used</a:t>
            </a:r>
            <a:r>
              <a:rPr sz="2150" spc="175" dirty="0">
                <a:latin typeface="Calibri"/>
                <a:cs typeface="Calibri"/>
              </a:rPr>
              <a:t> </a:t>
            </a:r>
            <a:r>
              <a:rPr sz="2150" spc="20" dirty="0">
                <a:latin typeface="Calibri"/>
                <a:cs typeface="Calibri"/>
              </a:rPr>
              <a:t>to</a:t>
            </a:r>
            <a:r>
              <a:rPr sz="2150" spc="-60" dirty="0">
                <a:latin typeface="Calibri"/>
                <a:cs typeface="Calibri"/>
              </a:rPr>
              <a:t> </a:t>
            </a:r>
            <a:r>
              <a:rPr sz="2150" spc="-5" dirty="0">
                <a:latin typeface="Calibri"/>
                <a:cs typeface="Calibri"/>
              </a:rPr>
              <a:t>insert</a:t>
            </a:r>
            <a:r>
              <a:rPr sz="2150" spc="135" dirty="0">
                <a:latin typeface="Calibri"/>
                <a:cs typeface="Calibri"/>
              </a:rPr>
              <a:t> </a:t>
            </a:r>
            <a:r>
              <a:rPr sz="2150" spc="10" dirty="0">
                <a:latin typeface="Calibri"/>
                <a:cs typeface="Calibri"/>
              </a:rPr>
              <a:t>data</a:t>
            </a:r>
            <a:r>
              <a:rPr sz="2150" spc="-20" dirty="0">
                <a:latin typeface="Calibri"/>
                <a:cs typeface="Calibri"/>
              </a:rPr>
              <a:t> </a:t>
            </a:r>
            <a:r>
              <a:rPr sz="2150" spc="10" dirty="0">
                <a:latin typeface="Calibri"/>
                <a:cs typeface="Calibri"/>
              </a:rPr>
              <a:t>into</a:t>
            </a:r>
            <a:r>
              <a:rPr sz="2150" spc="20"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table.</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b="1" spc="20" dirty="0">
                <a:latin typeface="Calibri"/>
                <a:cs typeface="Calibri"/>
              </a:rPr>
              <a:t>Update:</a:t>
            </a:r>
            <a:r>
              <a:rPr sz="2150" b="1" spc="-40" dirty="0">
                <a:latin typeface="Calibri"/>
                <a:cs typeface="Calibri"/>
              </a:rPr>
              <a:t> </a:t>
            </a:r>
            <a:r>
              <a:rPr sz="2150" spc="-5" dirty="0">
                <a:latin typeface="Calibri"/>
                <a:cs typeface="Calibri"/>
              </a:rPr>
              <a:t>It</a:t>
            </a:r>
            <a:r>
              <a:rPr sz="2150" spc="55" dirty="0">
                <a:latin typeface="Calibri"/>
                <a:cs typeface="Calibri"/>
              </a:rPr>
              <a:t> </a:t>
            </a:r>
            <a:r>
              <a:rPr sz="2150" spc="20" dirty="0">
                <a:latin typeface="Calibri"/>
                <a:cs typeface="Calibri"/>
              </a:rPr>
              <a:t>is</a:t>
            </a:r>
            <a:r>
              <a:rPr sz="2150" spc="10" dirty="0">
                <a:latin typeface="Calibri"/>
                <a:cs typeface="Calibri"/>
              </a:rPr>
              <a:t> </a:t>
            </a:r>
            <a:r>
              <a:rPr sz="2150" spc="-10" dirty="0">
                <a:latin typeface="Calibri"/>
                <a:cs typeface="Calibri"/>
              </a:rPr>
              <a:t>used</a:t>
            </a:r>
            <a:r>
              <a:rPr sz="2150" spc="8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update</a:t>
            </a:r>
            <a:r>
              <a:rPr sz="2150" spc="80" dirty="0">
                <a:latin typeface="Calibri"/>
                <a:cs typeface="Calibri"/>
              </a:rPr>
              <a:t> </a:t>
            </a:r>
            <a:r>
              <a:rPr sz="2150" spc="10" dirty="0">
                <a:latin typeface="Calibri"/>
                <a:cs typeface="Calibri"/>
              </a:rPr>
              <a:t>existing</a:t>
            </a:r>
            <a:r>
              <a:rPr sz="2150" spc="5" dirty="0">
                <a:latin typeface="Calibri"/>
                <a:cs typeface="Calibri"/>
              </a:rPr>
              <a:t> </a:t>
            </a:r>
            <a:r>
              <a:rPr sz="2150" spc="10" dirty="0">
                <a:latin typeface="Calibri"/>
                <a:cs typeface="Calibri"/>
              </a:rPr>
              <a:t>data</a:t>
            </a:r>
            <a:r>
              <a:rPr sz="2150" spc="-25" dirty="0">
                <a:latin typeface="Calibri"/>
                <a:cs typeface="Calibri"/>
              </a:rPr>
              <a:t> </a:t>
            </a:r>
            <a:r>
              <a:rPr sz="2150" spc="20" dirty="0">
                <a:latin typeface="Calibri"/>
                <a:cs typeface="Calibri"/>
              </a:rPr>
              <a:t>within</a:t>
            </a:r>
            <a:r>
              <a:rPr sz="2150" spc="-45"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table.</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spc="15" dirty="0">
                <a:latin typeface="Calibri"/>
                <a:cs typeface="Calibri"/>
              </a:rPr>
              <a:t>Delete:</a:t>
            </a:r>
            <a:r>
              <a:rPr sz="2150" b="1" spc="35" dirty="0">
                <a:latin typeface="Calibri"/>
                <a:cs typeface="Calibri"/>
              </a:rPr>
              <a:t> </a:t>
            </a:r>
            <a:r>
              <a:rPr sz="2150" spc="-5" dirty="0">
                <a:latin typeface="Calibri"/>
                <a:cs typeface="Calibri"/>
              </a:rPr>
              <a:t>It</a:t>
            </a:r>
            <a:r>
              <a:rPr sz="2150" spc="-20" dirty="0">
                <a:latin typeface="Calibri"/>
                <a:cs typeface="Calibri"/>
              </a:rPr>
              <a:t> </a:t>
            </a:r>
            <a:r>
              <a:rPr sz="2150" spc="20" dirty="0">
                <a:latin typeface="Calibri"/>
                <a:cs typeface="Calibri"/>
              </a:rPr>
              <a:t>is</a:t>
            </a:r>
            <a:r>
              <a:rPr sz="2150" spc="10" dirty="0">
                <a:latin typeface="Calibri"/>
                <a:cs typeface="Calibri"/>
              </a:rPr>
              <a:t> </a:t>
            </a:r>
            <a:r>
              <a:rPr sz="2150" spc="-10" dirty="0">
                <a:latin typeface="Calibri"/>
                <a:cs typeface="Calibri"/>
              </a:rPr>
              <a:t>used</a:t>
            </a:r>
            <a:r>
              <a:rPr sz="2150" spc="180" dirty="0">
                <a:latin typeface="Calibri"/>
                <a:cs typeface="Calibri"/>
              </a:rPr>
              <a:t> </a:t>
            </a:r>
            <a:r>
              <a:rPr sz="2150" spc="20" dirty="0">
                <a:latin typeface="Calibri"/>
                <a:cs typeface="Calibri"/>
              </a:rPr>
              <a:t>to</a:t>
            </a:r>
            <a:r>
              <a:rPr sz="2150" spc="-60" dirty="0">
                <a:latin typeface="Calibri"/>
                <a:cs typeface="Calibri"/>
              </a:rPr>
              <a:t> </a:t>
            </a:r>
            <a:r>
              <a:rPr sz="2150" dirty="0">
                <a:latin typeface="Calibri"/>
                <a:cs typeface="Calibri"/>
              </a:rPr>
              <a:t>delete</a:t>
            </a:r>
            <a:r>
              <a:rPr sz="2150" spc="165" dirty="0">
                <a:latin typeface="Calibri"/>
                <a:cs typeface="Calibri"/>
              </a:rPr>
              <a:t> </a:t>
            </a:r>
            <a:r>
              <a:rPr sz="2150" spc="15" dirty="0">
                <a:latin typeface="Calibri"/>
                <a:cs typeface="Calibri"/>
              </a:rPr>
              <a:t>all</a:t>
            </a:r>
            <a:r>
              <a:rPr sz="2150" spc="-10" dirty="0">
                <a:latin typeface="Calibri"/>
                <a:cs typeface="Calibri"/>
              </a:rPr>
              <a:t> records</a:t>
            </a:r>
            <a:r>
              <a:rPr sz="2150" spc="95" dirty="0">
                <a:latin typeface="Calibri"/>
                <a:cs typeface="Calibri"/>
              </a:rPr>
              <a:t> </a:t>
            </a:r>
            <a:r>
              <a:rPr sz="2150" spc="5" dirty="0">
                <a:latin typeface="Calibri"/>
                <a:cs typeface="Calibri"/>
              </a:rPr>
              <a:t>from</a:t>
            </a:r>
            <a:r>
              <a:rPr sz="2150" spc="20"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table.</a:t>
            </a:r>
            <a:endParaRPr sz="2150">
              <a:latin typeface="Calibri"/>
              <a:cs typeface="Calibri"/>
            </a:endParaRPr>
          </a:p>
          <a:p>
            <a:pPr marL="756285" marR="5080" lvl="1" indent="-285750">
              <a:lnSpc>
                <a:spcPct val="101899"/>
              </a:lnSpc>
              <a:spcBef>
                <a:spcPts val="525"/>
              </a:spcBef>
              <a:buFont typeface="Arial MT"/>
              <a:buChar char="–"/>
              <a:tabLst>
                <a:tab pos="755650" algn="l"/>
                <a:tab pos="756285" algn="l"/>
                <a:tab pos="1728470" algn="l"/>
                <a:tab pos="2033905" algn="l"/>
                <a:tab pos="3206115" algn="l"/>
                <a:tab pos="4217035" algn="l"/>
                <a:tab pos="5532755" algn="l"/>
                <a:tab pos="6085840" algn="l"/>
                <a:tab pos="6877050" algn="l"/>
                <a:tab pos="7258684" algn="l"/>
              </a:tabLst>
            </a:pPr>
            <a:r>
              <a:rPr sz="2150" b="1" spc="-10" dirty="0">
                <a:latin typeface="Calibri"/>
                <a:cs typeface="Calibri"/>
              </a:rPr>
              <a:t>M</a:t>
            </a:r>
            <a:r>
              <a:rPr sz="2150" b="1" spc="35" dirty="0">
                <a:latin typeface="Calibri"/>
                <a:cs typeface="Calibri"/>
              </a:rPr>
              <a:t>e</a:t>
            </a:r>
            <a:r>
              <a:rPr sz="2150" b="1" spc="-20" dirty="0">
                <a:latin typeface="Calibri"/>
                <a:cs typeface="Calibri"/>
              </a:rPr>
              <a:t>r</a:t>
            </a:r>
            <a:r>
              <a:rPr sz="2150" b="1" spc="25" dirty="0">
                <a:latin typeface="Calibri"/>
                <a:cs typeface="Calibri"/>
              </a:rPr>
              <a:t>g</a:t>
            </a:r>
            <a:r>
              <a:rPr sz="2150" b="1" spc="40" dirty="0">
                <a:latin typeface="Calibri"/>
                <a:cs typeface="Calibri"/>
              </a:rPr>
              <a:t>e</a:t>
            </a:r>
            <a:r>
              <a:rPr sz="2150" b="1" spc="5" dirty="0">
                <a:latin typeface="Calibri"/>
                <a:cs typeface="Calibri"/>
              </a:rPr>
              <a:t>:</a:t>
            </a:r>
            <a:r>
              <a:rPr sz="2150" b="1" dirty="0">
                <a:latin typeface="Calibri"/>
                <a:cs typeface="Calibri"/>
              </a:rPr>
              <a:t>	</a:t>
            </a:r>
            <a:r>
              <a:rPr sz="2150" spc="-20" dirty="0">
                <a:latin typeface="Calibri"/>
                <a:cs typeface="Calibri"/>
              </a:rPr>
              <a:t>I</a:t>
            </a:r>
            <a:r>
              <a:rPr sz="2150" spc="5" dirty="0">
                <a:latin typeface="Calibri"/>
                <a:cs typeface="Calibri"/>
              </a:rPr>
              <a:t>t</a:t>
            </a:r>
            <a:r>
              <a:rPr sz="2150" dirty="0">
                <a:latin typeface="Calibri"/>
                <a:cs typeface="Calibri"/>
              </a:rPr>
              <a:t>	</a:t>
            </a:r>
            <a:r>
              <a:rPr sz="2150" spc="-10" dirty="0">
                <a:latin typeface="Calibri"/>
                <a:cs typeface="Calibri"/>
              </a:rPr>
              <a:t>p</a:t>
            </a:r>
            <a:r>
              <a:rPr sz="2150" spc="-25" dirty="0">
                <a:latin typeface="Calibri"/>
                <a:cs typeface="Calibri"/>
              </a:rPr>
              <a:t>e</a:t>
            </a:r>
            <a:r>
              <a:rPr sz="2150" spc="-10" dirty="0">
                <a:latin typeface="Calibri"/>
                <a:cs typeface="Calibri"/>
              </a:rPr>
              <a:t>r</a:t>
            </a:r>
            <a:r>
              <a:rPr sz="2150" spc="10" dirty="0">
                <a:latin typeface="Calibri"/>
                <a:cs typeface="Calibri"/>
              </a:rPr>
              <a:t>f</a:t>
            </a:r>
            <a:r>
              <a:rPr sz="2150" spc="-15" dirty="0">
                <a:latin typeface="Calibri"/>
                <a:cs typeface="Calibri"/>
              </a:rPr>
              <a:t>o</a:t>
            </a:r>
            <a:r>
              <a:rPr sz="2150" spc="-10" dirty="0">
                <a:latin typeface="Calibri"/>
                <a:cs typeface="Calibri"/>
              </a:rPr>
              <a:t>r</a:t>
            </a:r>
            <a:r>
              <a:rPr sz="2150" spc="75" dirty="0">
                <a:latin typeface="Calibri"/>
                <a:cs typeface="Calibri"/>
              </a:rPr>
              <a:t>m</a:t>
            </a:r>
            <a:r>
              <a:rPr sz="2150" spc="10" dirty="0">
                <a:latin typeface="Calibri"/>
                <a:cs typeface="Calibri"/>
              </a:rPr>
              <a:t>s</a:t>
            </a:r>
            <a:r>
              <a:rPr sz="2150" dirty="0">
                <a:latin typeface="Calibri"/>
                <a:cs typeface="Calibri"/>
              </a:rPr>
              <a:t>	</a:t>
            </a:r>
            <a:r>
              <a:rPr sz="2150" spc="40" dirty="0">
                <a:latin typeface="Calibri"/>
                <a:cs typeface="Calibri"/>
              </a:rPr>
              <a:t>U</a:t>
            </a:r>
            <a:r>
              <a:rPr sz="2150" spc="10" dirty="0">
                <a:latin typeface="Calibri"/>
                <a:cs typeface="Calibri"/>
              </a:rPr>
              <a:t>P</a:t>
            </a:r>
            <a:r>
              <a:rPr sz="2150" spc="-10" dirty="0">
                <a:latin typeface="Calibri"/>
                <a:cs typeface="Calibri"/>
              </a:rPr>
              <a:t>S</a:t>
            </a:r>
            <a:r>
              <a:rPr sz="2150" spc="-5" dirty="0">
                <a:latin typeface="Calibri"/>
                <a:cs typeface="Calibri"/>
              </a:rPr>
              <a:t>E</a:t>
            </a:r>
            <a:r>
              <a:rPr sz="2150" spc="25" dirty="0">
                <a:latin typeface="Calibri"/>
                <a:cs typeface="Calibri"/>
              </a:rPr>
              <a:t>R</a:t>
            </a:r>
            <a:r>
              <a:rPr sz="2150" spc="10" dirty="0">
                <a:latin typeface="Calibri"/>
                <a:cs typeface="Calibri"/>
              </a:rPr>
              <a:t>T</a:t>
            </a:r>
            <a:r>
              <a:rPr sz="2150" dirty="0">
                <a:latin typeface="Calibri"/>
                <a:cs typeface="Calibri"/>
              </a:rPr>
              <a:t>	</a:t>
            </a:r>
            <a:r>
              <a:rPr sz="2150" spc="55" dirty="0">
                <a:latin typeface="Calibri"/>
                <a:cs typeface="Calibri"/>
              </a:rPr>
              <a:t>o</a:t>
            </a:r>
            <a:r>
              <a:rPr sz="2150" spc="-10" dirty="0">
                <a:latin typeface="Calibri"/>
                <a:cs typeface="Calibri"/>
              </a:rPr>
              <a:t>p</a:t>
            </a:r>
            <a:r>
              <a:rPr sz="2150" spc="50" dirty="0">
                <a:latin typeface="Calibri"/>
                <a:cs typeface="Calibri"/>
              </a:rPr>
              <a:t>e</a:t>
            </a:r>
            <a:r>
              <a:rPr sz="2150" spc="-80" dirty="0">
                <a:latin typeface="Calibri"/>
                <a:cs typeface="Calibri"/>
              </a:rPr>
              <a:t>r</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5" dirty="0">
                <a:latin typeface="Calibri"/>
                <a:cs typeface="Calibri"/>
              </a:rPr>
              <a:t>,</a:t>
            </a:r>
            <a:r>
              <a:rPr sz="2150" dirty="0">
                <a:latin typeface="Calibri"/>
                <a:cs typeface="Calibri"/>
              </a:rPr>
              <a:t>	</a:t>
            </a:r>
            <a:r>
              <a:rPr sz="2150" spc="30" dirty="0">
                <a:latin typeface="Calibri"/>
                <a:cs typeface="Calibri"/>
              </a:rPr>
              <a:t>i</a:t>
            </a:r>
            <a:r>
              <a:rPr sz="2150" spc="-20" dirty="0">
                <a:latin typeface="Calibri"/>
                <a:cs typeface="Calibri"/>
              </a:rPr>
              <a:t>.</a:t>
            </a:r>
            <a:r>
              <a:rPr sz="2150" spc="50" dirty="0">
                <a:latin typeface="Calibri"/>
                <a:cs typeface="Calibri"/>
              </a:rPr>
              <a:t>e</a:t>
            </a:r>
            <a:r>
              <a:rPr sz="2150" spc="-20" dirty="0">
                <a:latin typeface="Calibri"/>
                <a:cs typeface="Calibri"/>
              </a:rPr>
              <a:t>.</a:t>
            </a:r>
            <a:r>
              <a:rPr sz="2150" spc="5" dirty="0">
                <a:latin typeface="Calibri"/>
                <a:cs typeface="Calibri"/>
              </a:rPr>
              <a:t>,</a:t>
            </a:r>
            <a:r>
              <a:rPr sz="2150" dirty="0">
                <a:latin typeface="Calibri"/>
                <a:cs typeface="Calibri"/>
              </a:rPr>
              <a:t>	</a:t>
            </a:r>
            <a:r>
              <a:rPr sz="2150" spc="25" dirty="0">
                <a:latin typeface="Calibri"/>
                <a:cs typeface="Calibri"/>
              </a:rPr>
              <a:t>i</a:t>
            </a:r>
            <a:r>
              <a:rPr sz="2150" spc="-10" dirty="0">
                <a:latin typeface="Calibri"/>
                <a:cs typeface="Calibri"/>
              </a:rPr>
              <a:t>n</a:t>
            </a:r>
            <a:r>
              <a:rPr sz="2150" spc="55" dirty="0">
                <a:latin typeface="Calibri"/>
                <a:cs typeface="Calibri"/>
              </a:rPr>
              <a:t>s</a:t>
            </a:r>
            <a:r>
              <a:rPr sz="2150" spc="-25" dirty="0">
                <a:latin typeface="Calibri"/>
                <a:cs typeface="Calibri"/>
              </a:rPr>
              <a:t>e</a:t>
            </a:r>
            <a:r>
              <a:rPr sz="2150" spc="-10" dirty="0">
                <a:latin typeface="Calibri"/>
                <a:cs typeface="Calibri"/>
              </a:rPr>
              <a:t>r</a:t>
            </a:r>
            <a:r>
              <a:rPr sz="2150" spc="5" dirty="0">
                <a:latin typeface="Calibri"/>
                <a:cs typeface="Calibri"/>
              </a:rPr>
              <a:t>t</a:t>
            </a:r>
            <a:r>
              <a:rPr sz="2150" dirty="0">
                <a:latin typeface="Calibri"/>
                <a:cs typeface="Calibri"/>
              </a:rPr>
              <a:t>	</a:t>
            </a:r>
            <a:r>
              <a:rPr sz="2150" spc="-15" dirty="0">
                <a:latin typeface="Calibri"/>
                <a:cs typeface="Calibri"/>
              </a:rPr>
              <a:t>o</a:t>
            </a:r>
            <a:r>
              <a:rPr sz="2150" spc="5" dirty="0">
                <a:latin typeface="Calibri"/>
                <a:cs typeface="Calibri"/>
              </a:rPr>
              <a:t>r</a:t>
            </a:r>
            <a:r>
              <a:rPr sz="2150" dirty="0">
                <a:latin typeface="Calibri"/>
                <a:cs typeface="Calibri"/>
              </a:rPr>
              <a:t>	</a:t>
            </a:r>
            <a:r>
              <a:rPr sz="2150" spc="-10" dirty="0">
                <a:latin typeface="Calibri"/>
                <a:cs typeface="Calibri"/>
              </a:rPr>
              <a:t>u</a:t>
            </a:r>
            <a:r>
              <a:rPr sz="2150" spc="60" dirty="0">
                <a:latin typeface="Calibri"/>
                <a:cs typeface="Calibri"/>
              </a:rPr>
              <a:t>p</a:t>
            </a:r>
            <a:r>
              <a:rPr sz="2150" spc="-10" dirty="0">
                <a:latin typeface="Calibri"/>
                <a:cs typeface="Calibri"/>
              </a:rPr>
              <a:t>d</a:t>
            </a:r>
            <a:r>
              <a:rPr sz="2150" spc="10" dirty="0">
                <a:latin typeface="Calibri"/>
                <a:cs typeface="Calibri"/>
              </a:rPr>
              <a:t>a</a:t>
            </a:r>
            <a:r>
              <a:rPr sz="2150" spc="20" dirty="0">
                <a:latin typeface="Calibri"/>
                <a:cs typeface="Calibri"/>
              </a:rPr>
              <a:t>t</a:t>
            </a:r>
            <a:r>
              <a:rPr sz="2150" spc="5" dirty="0">
                <a:latin typeface="Calibri"/>
                <a:cs typeface="Calibri"/>
              </a:rPr>
              <a:t>e  </a:t>
            </a:r>
            <a:r>
              <a:rPr sz="2150" spc="-10" dirty="0">
                <a:latin typeface="Calibri"/>
                <a:cs typeface="Calibri"/>
              </a:rPr>
              <a:t>operations.</a:t>
            </a:r>
            <a:endParaRPr sz="2150">
              <a:latin typeface="Calibri"/>
              <a:cs typeface="Calibri"/>
            </a:endParaRPr>
          </a:p>
          <a:p>
            <a:pPr marL="756285" marR="8890" lvl="1" indent="-285750">
              <a:lnSpc>
                <a:spcPct val="101899"/>
              </a:lnSpc>
              <a:spcBef>
                <a:spcPts val="600"/>
              </a:spcBef>
              <a:buFont typeface="Arial MT"/>
              <a:buChar char="–"/>
              <a:tabLst>
                <a:tab pos="755650" algn="l"/>
                <a:tab pos="756285" algn="l"/>
                <a:tab pos="1376045" algn="l"/>
                <a:tab pos="3482975" algn="l"/>
              </a:tabLst>
            </a:pPr>
            <a:r>
              <a:rPr sz="2150" b="1" spc="-10" dirty="0">
                <a:latin typeface="Calibri"/>
                <a:cs typeface="Calibri"/>
              </a:rPr>
              <a:t>Call:	</a:t>
            </a:r>
            <a:r>
              <a:rPr sz="2150" spc="-5" dirty="0">
                <a:latin typeface="Calibri"/>
                <a:cs typeface="Calibri"/>
              </a:rPr>
              <a:t>It</a:t>
            </a:r>
            <a:r>
              <a:rPr sz="2150" spc="509" dirty="0">
                <a:latin typeface="Calibri"/>
                <a:cs typeface="Calibri"/>
              </a:rPr>
              <a:t> </a:t>
            </a:r>
            <a:r>
              <a:rPr sz="2150" spc="20" dirty="0">
                <a:latin typeface="Calibri"/>
                <a:cs typeface="Calibri"/>
              </a:rPr>
              <a:t>is</a:t>
            </a:r>
            <a:r>
              <a:rPr sz="2150" spc="465" dirty="0">
                <a:latin typeface="Calibri"/>
                <a:cs typeface="Calibri"/>
              </a:rPr>
              <a:t> </a:t>
            </a:r>
            <a:r>
              <a:rPr sz="2150" spc="10" dirty="0">
                <a:latin typeface="Calibri"/>
                <a:cs typeface="Calibri"/>
              </a:rPr>
              <a:t>used</a:t>
            </a:r>
            <a:r>
              <a:rPr sz="2150" spc="475" dirty="0">
                <a:latin typeface="Calibri"/>
                <a:cs typeface="Calibri"/>
              </a:rPr>
              <a:t> </a:t>
            </a:r>
            <a:r>
              <a:rPr sz="2150" spc="20" dirty="0">
                <a:latin typeface="Calibri"/>
                <a:cs typeface="Calibri"/>
              </a:rPr>
              <a:t>to</a:t>
            </a:r>
            <a:r>
              <a:rPr sz="2150" spc="470" dirty="0">
                <a:latin typeface="Calibri"/>
                <a:cs typeface="Calibri"/>
              </a:rPr>
              <a:t> </a:t>
            </a:r>
            <a:r>
              <a:rPr sz="2150" spc="5" dirty="0">
                <a:latin typeface="Calibri"/>
                <a:cs typeface="Calibri"/>
              </a:rPr>
              <a:t>call	</a:t>
            </a:r>
            <a:r>
              <a:rPr sz="2150" spc="10" dirty="0">
                <a:latin typeface="Calibri"/>
                <a:cs typeface="Calibri"/>
              </a:rPr>
              <a:t>a</a:t>
            </a:r>
            <a:r>
              <a:rPr sz="2150" spc="495" dirty="0">
                <a:latin typeface="Calibri"/>
                <a:cs typeface="Calibri"/>
              </a:rPr>
              <a:t> </a:t>
            </a:r>
            <a:r>
              <a:rPr sz="2150" spc="5" dirty="0">
                <a:latin typeface="Calibri"/>
                <a:cs typeface="Calibri"/>
              </a:rPr>
              <a:t>structured</a:t>
            </a:r>
            <a:r>
              <a:rPr sz="2150" spc="450" dirty="0">
                <a:latin typeface="Calibri"/>
                <a:cs typeface="Calibri"/>
              </a:rPr>
              <a:t> </a:t>
            </a:r>
            <a:r>
              <a:rPr sz="2150" spc="25" dirty="0">
                <a:latin typeface="Calibri"/>
                <a:cs typeface="Calibri"/>
              </a:rPr>
              <a:t>query</a:t>
            </a:r>
            <a:r>
              <a:rPr sz="2150" spc="480" dirty="0">
                <a:latin typeface="Calibri"/>
                <a:cs typeface="Calibri"/>
              </a:rPr>
              <a:t> </a:t>
            </a:r>
            <a:r>
              <a:rPr sz="2150" spc="15" dirty="0">
                <a:latin typeface="Calibri"/>
                <a:cs typeface="Calibri"/>
              </a:rPr>
              <a:t>language</a:t>
            </a:r>
            <a:r>
              <a:rPr sz="2150" spc="470" dirty="0">
                <a:latin typeface="Calibri"/>
                <a:cs typeface="Calibri"/>
              </a:rPr>
              <a:t> </a:t>
            </a:r>
            <a:r>
              <a:rPr sz="2150" spc="-5" dirty="0">
                <a:latin typeface="Calibri"/>
                <a:cs typeface="Calibri"/>
              </a:rPr>
              <a:t>or</a:t>
            </a:r>
            <a:r>
              <a:rPr sz="2150" dirty="0">
                <a:latin typeface="Calibri"/>
                <a:cs typeface="Calibri"/>
              </a:rPr>
              <a:t> </a:t>
            </a:r>
            <a:r>
              <a:rPr sz="2150" spc="10" dirty="0">
                <a:latin typeface="Calibri"/>
                <a:cs typeface="Calibri"/>
              </a:rPr>
              <a:t>a</a:t>
            </a:r>
            <a:r>
              <a:rPr sz="2150" spc="495" dirty="0">
                <a:latin typeface="Calibri"/>
                <a:cs typeface="Calibri"/>
              </a:rPr>
              <a:t> </a:t>
            </a:r>
            <a:r>
              <a:rPr sz="2150" dirty="0">
                <a:latin typeface="Calibri"/>
                <a:cs typeface="Calibri"/>
              </a:rPr>
              <a:t>Java </a:t>
            </a:r>
            <a:r>
              <a:rPr sz="2150" spc="-475" dirty="0">
                <a:latin typeface="Calibri"/>
                <a:cs typeface="Calibri"/>
              </a:rPr>
              <a:t> </a:t>
            </a:r>
            <a:r>
              <a:rPr sz="2150" spc="-10" dirty="0">
                <a:latin typeface="Calibri"/>
                <a:cs typeface="Calibri"/>
              </a:rPr>
              <a:t>subprogram.</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dirty="0">
                <a:latin typeface="Calibri"/>
                <a:cs typeface="Calibri"/>
              </a:rPr>
              <a:t>Explain</a:t>
            </a:r>
            <a:r>
              <a:rPr sz="2150" b="1" spc="140" dirty="0">
                <a:latin typeface="Calibri"/>
                <a:cs typeface="Calibri"/>
              </a:rPr>
              <a:t> </a:t>
            </a:r>
            <a:r>
              <a:rPr sz="2150" b="1" dirty="0">
                <a:latin typeface="Calibri"/>
                <a:cs typeface="Calibri"/>
              </a:rPr>
              <a:t>Plan:</a:t>
            </a:r>
            <a:r>
              <a:rPr sz="2150" b="1" spc="45" dirty="0">
                <a:latin typeface="Calibri"/>
                <a:cs typeface="Calibri"/>
              </a:rPr>
              <a:t> </a:t>
            </a:r>
            <a:r>
              <a:rPr sz="2150" spc="-5" dirty="0">
                <a:latin typeface="Calibri"/>
                <a:cs typeface="Calibri"/>
              </a:rPr>
              <a:t>It</a:t>
            </a:r>
            <a:r>
              <a:rPr sz="2150" spc="60" dirty="0">
                <a:latin typeface="Calibri"/>
                <a:cs typeface="Calibri"/>
              </a:rPr>
              <a:t> </a:t>
            </a:r>
            <a:r>
              <a:rPr sz="2150" spc="5" dirty="0">
                <a:latin typeface="Calibri"/>
                <a:cs typeface="Calibri"/>
              </a:rPr>
              <a:t>has</a:t>
            </a:r>
            <a:r>
              <a:rPr sz="2150" spc="85"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parameter</a:t>
            </a:r>
            <a:r>
              <a:rPr sz="2150" spc="190"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explaining</a:t>
            </a:r>
            <a:r>
              <a:rPr sz="2150" spc="70" dirty="0">
                <a:latin typeface="Calibri"/>
                <a:cs typeface="Calibri"/>
              </a:rPr>
              <a:t> </a:t>
            </a:r>
            <a:r>
              <a:rPr sz="2150" spc="10" dirty="0">
                <a:latin typeface="Calibri"/>
                <a:cs typeface="Calibri"/>
              </a:rPr>
              <a:t>data.</a:t>
            </a:r>
            <a:endParaRPr sz="2150">
              <a:latin typeface="Calibri"/>
              <a:cs typeface="Calibri"/>
            </a:endParaRPr>
          </a:p>
          <a:p>
            <a:pPr marL="756285" lvl="1" indent="-285750">
              <a:lnSpc>
                <a:spcPct val="100000"/>
              </a:lnSpc>
              <a:spcBef>
                <a:spcPts val="570"/>
              </a:spcBef>
              <a:buFont typeface="Arial MT"/>
              <a:buChar char="–"/>
              <a:tabLst>
                <a:tab pos="755650" algn="l"/>
                <a:tab pos="756285" algn="l"/>
              </a:tabLst>
            </a:pPr>
            <a:r>
              <a:rPr sz="2150" b="1" spc="10" dirty="0">
                <a:latin typeface="Calibri"/>
                <a:cs typeface="Calibri"/>
              </a:rPr>
              <a:t>Lock</a:t>
            </a:r>
            <a:r>
              <a:rPr sz="2150" b="1" spc="25" dirty="0">
                <a:latin typeface="Calibri"/>
                <a:cs typeface="Calibri"/>
              </a:rPr>
              <a:t> </a:t>
            </a:r>
            <a:r>
              <a:rPr sz="2150" b="1" spc="-15" dirty="0">
                <a:latin typeface="Calibri"/>
                <a:cs typeface="Calibri"/>
              </a:rPr>
              <a:t>Table:</a:t>
            </a:r>
            <a:r>
              <a:rPr sz="2150" b="1" spc="25" dirty="0">
                <a:latin typeface="Calibri"/>
                <a:cs typeface="Calibri"/>
              </a:rPr>
              <a:t> </a:t>
            </a:r>
            <a:r>
              <a:rPr sz="2150" spc="-5" dirty="0">
                <a:latin typeface="Calibri"/>
                <a:cs typeface="Calibri"/>
              </a:rPr>
              <a:t>It</a:t>
            </a:r>
            <a:r>
              <a:rPr sz="2150" spc="50" dirty="0">
                <a:latin typeface="Calibri"/>
                <a:cs typeface="Calibri"/>
              </a:rPr>
              <a:t> </a:t>
            </a:r>
            <a:r>
              <a:rPr sz="2150" dirty="0">
                <a:latin typeface="Calibri"/>
                <a:cs typeface="Calibri"/>
              </a:rPr>
              <a:t>controls</a:t>
            </a:r>
            <a:r>
              <a:rPr sz="2150" spc="80" dirty="0">
                <a:latin typeface="Calibri"/>
                <a:cs typeface="Calibri"/>
              </a:rPr>
              <a:t> </a:t>
            </a:r>
            <a:r>
              <a:rPr sz="2150" spc="-20" dirty="0">
                <a:latin typeface="Calibri"/>
                <a:cs typeface="Calibri"/>
              </a:rPr>
              <a:t>concurrency.</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51</a:t>
            </a:fld>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71880"/>
            <a:chOff x="1343025" y="0"/>
            <a:chExt cx="7806055" cy="1071880"/>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2533650" y="38036"/>
              <a:ext cx="5462651"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581275" y="66611"/>
              <a:ext cx="5367401" cy="938212"/>
            </a:xfrm>
            <a:prstGeom prst="rect">
              <a:avLst/>
            </a:prstGeom>
          </p:spPr>
        </p:pic>
      </p:grpSp>
      <p:sp>
        <p:nvSpPr>
          <p:cNvPr id="8" name="object 8"/>
          <p:cNvSpPr txBox="1">
            <a:spLocks noGrp="1"/>
          </p:cNvSpPr>
          <p:nvPr>
            <p:ph type="title"/>
          </p:nvPr>
        </p:nvSpPr>
        <p:spPr>
          <a:xfrm>
            <a:off x="2844545" y="172656"/>
            <a:ext cx="4837430" cy="517525"/>
          </a:xfrm>
          <a:prstGeom prst="rect">
            <a:avLst/>
          </a:prstGeom>
        </p:spPr>
        <p:txBody>
          <a:bodyPr vert="horz" wrap="square" lIns="0" tIns="15875" rIns="0" bIns="0" rtlCol="0">
            <a:spAutoFit/>
          </a:bodyPr>
          <a:lstStyle/>
          <a:p>
            <a:pPr marL="12700">
              <a:lnSpc>
                <a:spcPct val="100000"/>
              </a:lnSpc>
              <a:spcBef>
                <a:spcPts val="125"/>
              </a:spcBef>
            </a:pPr>
            <a:r>
              <a:rPr b="1" spc="5" dirty="0">
                <a:latin typeface="Calibri"/>
                <a:cs typeface="Calibri"/>
              </a:rPr>
              <a:t>Data</a:t>
            </a:r>
            <a:r>
              <a:rPr b="1" spc="-65" dirty="0">
                <a:latin typeface="Calibri"/>
                <a:cs typeface="Calibri"/>
              </a:rPr>
              <a:t> </a:t>
            </a:r>
            <a:r>
              <a:rPr b="1" spc="-5" dirty="0">
                <a:latin typeface="Calibri"/>
                <a:cs typeface="Calibri"/>
              </a:rPr>
              <a:t>Control</a:t>
            </a:r>
            <a:r>
              <a:rPr b="1" spc="-105" dirty="0">
                <a:latin typeface="Calibri"/>
                <a:cs typeface="Calibri"/>
              </a:rPr>
              <a:t> </a:t>
            </a:r>
            <a:r>
              <a:rPr b="1" spc="-5" dirty="0">
                <a:latin typeface="Calibri"/>
                <a:cs typeface="Calibri"/>
              </a:rPr>
              <a:t>Language</a:t>
            </a:r>
            <a:r>
              <a:rPr b="1" spc="-35" dirty="0">
                <a:latin typeface="Calibri"/>
                <a:cs typeface="Calibri"/>
              </a:rPr>
              <a:t> </a:t>
            </a:r>
            <a:r>
              <a:rPr b="1" dirty="0">
                <a:latin typeface="Calibri"/>
                <a:cs typeface="Calibri"/>
              </a:rPr>
              <a:t>(DCL)</a:t>
            </a:r>
          </a:p>
        </p:txBody>
      </p:sp>
      <p:sp>
        <p:nvSpPr>
          <p:cNvPr id="9" name="object 9"/>
          <p:cNvSpPr txBox="1"/>
          <p:nvPr/>
        </p:nvSpPr>
        <p:spPr>
          <a:xfrm>
            <a:off x="612775" y="1158239"/>
            <a:ext cx="8077200" cy="499364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dirty="0">
                <a:latin typeface="Calibri"/>
                <a:cs typeface="Calibri"/>
              </a:rPr>
              <a:t>DCL</a:t>
            </a:r>
            <a:r>
              <a:rPr sz="2150" spc="470" dirty="0">
                <a:latin typeface="Calibri"/>
                <a:cs typeface="Calibri"/>
              </a:rPr>
              <a:t> </a:t>
            </a:r>
            <a:r>
              <a:rPr sz="2150" dirty="0">
                <a:latin typeface="Calibri"/>
                <a:cs typeface="Calibri"/>
              </a:rPr>
              <a:t>stands</a:t>
            </a:r>
            <a:r>
              <a:rPr sz="2150" spc="475" dirty="0">
                <a:latin typeface="Calibri"/>
                <a:cs typeface="Calibri"/>
              </a:rPr>
              <a:t> </a:t>
            </a:r>
            <a:r>
              <a:rPr sz="2150" spc="5" dirty="0">
                <a:latin typeface="Calibri"/>
                <a:cs typeface="Calibri"/>
              </a:rPr>
              <a:t>for</a:t>
            </a:r>
            <a:r>
              <a:rPr sz="2150" spc="484" dirty="0">
                <a:latin typeface="Calibri"/>
                <a:cs typeface="Calibri"/>
              </a:rPr>
              <a:t> </a:t>
            </a:r>
            <a:r>
              <a:rPr sz="2150" spc="20" dirty="0">
                <a:latin typeface="Calibri"/>
                <a:cs typeface="Calibri"/>
              </a:rPr>
              <a:t>Data</a:t>
            </a:r>
            <a:r>
              <a:rPr sz="2150" spc="500" dirty="0">
                <a:latin typeface="Calibri"/>
                <a:cs typeface="Calibri"/>
              </a:rPr>
              <a:t> </a:t>
            </a:r>
            <a:r>
              <a:rPr sz="2150" spc="-5" dirty="0">
                <a:latin typeface="Calibri"/>
                <a:cs typeface="Calibri"/>
              </a:rPr>
              <a:t>Control</a:t>
            </a:r>
            <a:r>
              <a:rPr sz="2150" spc="509" dirty="0">
                <a:latin typeface="Calibri"/>
                <a:cs typeface="Calibri"/>
              </a:rPr>
              <a:t> </a:t>
            </a:r>
            <a:r>
              <a:rPr sz="2150" spc="5" dirty="0">
                <a:latin typeface="Calibri"/>
                <a:cs typeface="Calibri"/>
              </a:rPr>
              <a:t>Language.</a:t>
            </a:r>
            <a:r>
              <a:rPr sz="2150" spc="465" dirty="0">
                <a:latin typeface="Calibri"/>
                <a:cs typeface="Calibri"/>
              </a:rPr>
              <a:t> </a:t>
            </a:r>
            <a:r>
              <a:rPr sz="2150" spc="-5" dirty="0">
                <a:latin typeface="Calibri"/>
                <a:cs typeface="Calibri"/>
              </a:rPr>
              <a:t>It</a:t>
            </a:r>
            <a:r>
              <a:rPr sz="2150" spc="505" dirty="0">
                <a:latin typeface="Calibri"/>
                <a:cs typeface="Calibri"/>
              </a:rPr>
              <a:t> </a:t>
            </a:r>
            <a:r>
              <a:rPr sz="2150" spc="20" dirty="0">
                <a:latin typeface="Calibri"/>
                <a:cs typeface="Calibri"/>
              </a:rPr>
              <a:t>is</a:t>
            </a:r>
            <a:r>
              <a:rPr sz="2150" spc="465" dirty="0">
                <a:latin typeface="Calibri"/>
                <a:cs typeface="Calibri"/>
              </a:rPr>
              <a:t> </a:t>
            </a:r>
            <a:r>
              <a:rPr sz="2150" spc="10" dirty="0">
                <a:latin typeface="Calibri"/>
                <a:cs typeface="Calibri"/>
              </a:rPr>
              <a:t>used</a:t>
            </a:r>
            <a:r>
              <a:rPr sz="2150" spc="470" dirty="0">
                <a:latin typeface="Calibri"/>
                <a:cs typeface="Calibri"/>
              </a:rPr>
              <a:t> </a:t>
            </a:r>
            <a:r>
              <a:rPr sz="2150" spc="20" dirty="0">
                <a:latin typeface="Calibri"/>
                <a:cs typeface="Calibri"/>
              </a:rPr>
              <a:t>to</a:t>
            </a:r>
            <a:r>
              <a:rPr sz="2150" spc="470" dirty="0">
                <a:latin typeface="Calibri"/>
                <a:cs typeface="Calibri"/>
              </a:rPr>
              <a:t> </a:t>
            </a:r>
            <a:r>
              <a:rPr sz="2150" dirty="0">
                <a:latin typeface="Calibri"/>
                <a:cs typeface="Calibri"/>
              </a:rPr>
              <a:t>retrieve</a:t>
            </a:r>
            <a:r>
              <a:rPr sz="2150" spc="465" dirty="0">
                <a:latin typeface="Calibri"/>
                <a:cs typeface="Calibri"/>
              </a:rPr>
              <a:t> </a:t>
            </a:r>
            <a:r>
              <a:rPr sz="2150" spc="35" dirty="0">
                <a:latin typeface="Calibri"/>
                <a:cs typeface="Calibri"/>
              </a:rPr>
              <a:t>the</a:t>
            </a:r>
            <a:endParaRPr sz="2150">
              <a:latin typeface="Calibri"/>
              <a:cs typeface="Calibri"/>
            </a:endParaRPr>
          </a:p>
          <a:p>
            <a:pPr marL="355600">
              <a:lnSpc>
                <a:spcPct val="100000"/>
              </a:lnSpc>
              <a:spcBef>
                <a:spcPts val="125"/>
              </a:spcBef>
            </a:pPr>
            <a:r>
              <a:rPr sz="2150" spc="-5" dirty="0">
                <a:latin typeface="Calibri"/>
                <a:cs typeface="Calibri"/>
              </a:rPr>
              <a:t>stored</a:t>
            </a:r>
            <a:r>
              <a:rPr sz="2150" spc="85" dirty="0">
                <a:latin typeface="Calibri"/>
                <a:cs typeface="Calibri"/>
              </a:rPr>
              <a:t> </a:t>
            </a:r>
            <a:r>
              <a:rPr sz="2150" spc="-5" dirty="0">
                <a:latin typeface="Calibri"/>
                <a:cs typeface="Calibri"/>
              </a:rPr>
              <a:t>or</a:t>
            </a:r>
            <a:r>
              <a:rPr sz="2150" spc="20" dirty="0">
                <a:latin typeface="Calibri"/>
                <a:cs typeface="Calibri"/>
              </a:rPr>
              <a:t> </a:t>
            </a:r>
            <a:r>
              <a:rPr sz="2150" spc="-5" dirty="0">
                <a:latin typeface="Calibri"/>
                <a:cs typeface="Calibri"/>
              </a:rPr>
              <a:t>saved</a:t>
            </a:r>
            <a:r>
              <a:rPr sz="2150" spc="90" dirty="0">
                <a:latin typeface="Calibri"/>
                <a:cs typeface="Calibri"/>
              </a:rPr>
              <a:t> </a:t>
            </a:r>
            <a:r>
              <a:rPr sz="2150" spc="10" dirty="0">
                <a:latin typeface="Calibri"/>
                <a:cs typeface="Calibri"/>
              </a:rPr>
              <a:t>data.</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The</a:t>
            </a:r>
            <a:r>
              <a:rPr sz="2150" spc="85" dirty="0">
                <a:latin typeface="Calibri"/>
                <a:cs typeface="Calibri"/>
              </a:rPr>
              <a:t> </a:t>
            </a:r>
            <a:r>
              <a:rPr sz="2150" dirty="0">
                <a:latin typeface="Calibri"/>
                <a:cs typeface="Calibri"/>
              </a:rPr>
              <a:t>DCL</a:t>
            </a:r>
            <a:r>
              <a:rPr sz="2150" spc="105" dirty="0">
                <a:latin typeface="Calibri"/>
                <a:cs typeface="Calibri"/>
              </a:rPr>
              <a:t> </a:t>
            </a:r>
            <a:r>
              <a:rPr sz="2150" spc="-5" dirty="0">
                <a:latin typeface="Calibri"/>
                <a:cs typeface="Calibri"/>
              </a:rPr>
              <a:t>execution</a:t>
            </a:r>
            <a:r>
              <a:rPr sz="2150" spc="95" dirty="0">
                <a:latin typeface="Calibri"/>
                <a:cs typeface="Calibri"/>
              </a:rPr>
              <a:t> </a:t>
            </a:r>
            <a:r>
              <a:rPr sz="2150" spc="20" dirty="0">
                <a:latin typeface="Calibri"/>
                <a:cs typeface="Calibri"/>
              </a:rPr>
              <a:t>is </a:t>
            </a:r>
            <a:r>
              <a:rPr sz="2150" dirty="0">
                <a:latin typeface="Calibri"/>
                <a:cs typeface="Calibri"/>
              </a:rPr>
              <a:t>transactional.</a:t>
            </a:r>
            <a:r>
              <a:rPr sz="2150" spc="170" dirty="0">
                <a:latin typeface="Calibri"/>
                <a:cs typeface="Calibri"/>
              </a:rPr>
              <a:t> </a:t>
            </a:r>
            <a:r>
              <a:rPr sz="2150" spc="-5" dirty="0">
                <a:latin typeface="Calibri"/>
                <a:cs typeface="Calibri"/>
              </a:rPr>
              <a:t>It</a:t>
            </a:r>
            <a:r>
              <a:rPr sz="2150" spc="-10" dirty="0">
                <a:latin typeface="Calibri"/>
                <a:cs typeface="Calibri"/>
              </a:rPr>
              <a:t> </a:t>
            </a:r>
            <a:r>
              <a:rPr sz="2150" spc="5" dirty="0">
                <a:latin typeface="Calibri"/>
                <a:cs typeface="Calibri"/>
              </a:rPr>
              <a:t>also</a:t>
            </a:r>
            <a:r>
              <a:rPr sz="2150" spc="100" dirty="0">
                <a:latin typeface="Calibri"/>
                <a:cs typeface="Calibri"/>
              </a:rPr>
              <a:t> </a:t>
            </a:r>
            <a:r>
              <a:rPr sz="2150" spc="5" dirty="0">
                <a:latin typeface="Calibri"/>
                <a:cs typeface="Calibri"/>
              </a:rPr>
              <a:t>has</a:t>
            </a:r>
            <a:r>
              <a:rPr sz="2150" spc="20" dirty="0">
                <a:latin typeface="Calibri"/>
                <a:cs typeface="Calibri"/>
              </a:rPr>
              <a:t> </a:t>
            </a:r>
            <a:r>
              <a:rPr sz="2150" spc="5" dirty="0">
                <a:latin typeface="Calibri"/>
                <a:cs typeface="Calibri"/>
              </a:rPr>
              <a:t>rollback</a:t>
            </a:r>
            <a:r>
              <a:rPr sz="2150" spc="40" dirty="0">
                <a:latin typeface="Calibri"/>
                <a:cs typeface="Calibri"/>
              </a:rPr>
              <a:t> </a:t>
            </a:r>
            <a:r>
              <a:rPr sz="2150" spc="-10" dirty="0">
                <a:latin typeface="Calibri"/>
                <a:cs typeface="Calibri"/>
              </a:rPr>
              <a:t>parameters.</a:t>
            </a:r>
            <a:endParaRPr sz="2150">
              <a:latin typeface="Calibri"/>
              <a:cs typeface="Calibri"/>
            </a:endParaRPr>
          </a:p>
          <a:p>
            <a:pPr marL="12700" marR="5715">
              <a:lnSpc>
                <a:spcPct val="101899"/>
              </a:lnSpc>
              <a:spcBef>
                <a:spcPts val="520"/>
              </a:spcBef>
            </a:pPr>
            <a:r>
              <a:rPr sz="2150" spc="10" dirty="0">
                <a:latin typeface="Calibri"/>
                <a:cs typeface="Calibri"/>
              </a:rPr>
              <a:t>(But</a:t>
            </a:r>
            <a:r>
              <a:rPr sz="2150" spc="285" dirty="0">
                <a:latin typeface="Calibri"/>
                <a:cs typeface="Calibri"/>
              </a:rPr>
              <a:t> </a:t>
            </a:r>
            <a:r>
              <a:rPr sz="2150" spc="20" dirty="0">
                <a:latin typeface="Calibri"/>
                <a:cs typeface="Calibri"/>
              </a:rPr>
              <a:t>in</a:t>
            </a:r>
            <a:r>
              <a:rPr sz="2150" spc="245" dirty="0">
                <a:latin typeface="Calibri"/>
                <a:cs typeface="Calibri"/>
              </a:rPr>
              <a:t> </a:t>
            </a:r>
            <a:r>
              <a:rPr sz="2150" spc="5" dirty="0">
                <a:latin typeface="Calibri"/>
                <a:cs typeface="Calibri"/>
              </a:rPr>
              <a:t>Oracle</a:t>
            </a:r>
            <a:r>
              <a:rPr sz="2150" spc="240" dirty="0">
                <a:latin typeface="Calibri"/>
                <a:cs typeface="Calibri"/>
              </a:rPr>
              <a:t> </a:t>
            </a:r>
            <a:r>
              <a:rPr sz="2150" spc="10" dirty="0">
                <a:latin typeface="Calibri"/>
                <a:cs typeface="Calibri"/>
              </a:rPr>
              <a:t>database,</a:t>
            </a:r>
            <a:r>
              <a:rPr sz="2150" spc="270" dirty="0">
                <a:latin typeface="Calibri"/>
                <a:cs typeface="Calibri"/>
              </a:rPr>
              <a:t> </a:t>
            </a:r>
            <a:r>
              <a:rPr sz="2150" spc="35" dirty="0">
                <a:latin typeface="Calibri"/>
                <a:cs typeface="Calibri"/>
              </a:rPr>
              <a:t>the</a:t>
            </a:r>
            <a:r>
              <a:rPr sz="2150" spc="229" dirty="0">
                <a:latin typeface="Calibri"/>
                <a:cs typeface="Calibri"/>
              </a:rPr>
              <a:t> </a:t>
            </a:r>
            <a:r>
              <a:rPr sz="2150" dirty="0">
                <a:latin typeface="Calibri"/>
                <a:cs typeface="Calibri"/>
              </a:rPr>
              <a:t>execution</a:t>
            </a:r>
            <a:r>
              <a:rPr sz="2150" spc="335" dirty="0">
                <a:latin typeface="Calibri"/>
                <a:cs typeface="Calibri"/>
              </a:rPr>
              <a:t> </a:t>
            </a:r>
            <a:r>
              <a:rPr sz="2150" spc="-5" dirty="0">
                <a:latin typeface="Calibri"/>
                <a:cs typeface="Calibri"/>
              </a:rPr>
              <a:t>of</a:t>
            </a:r>
            <a:r>
              <a:rPr sz="2150" spc="280" dirty="0">
                <a:latin typeface="Calibri"/>
                <a:cs typeface="Calibri"/>
              </a:rPr>
              <a:t> </a:t>
            </a:r>
            <a:r>
              <a:rPr sz="2150" spc="10" dirty="0">
                <a:latin typeface="Calibri"/>
                <a:cs typeface="Calibri"/>
              </a:rPr>
              <a:t>data</a:t>
            </a:r>
            <a:r>
              <a:rPr sz="2150" spc="275" dirty="0">
                <a:latin typeface="Calibri"/>
                <a:cs typeface="Calibri"/>
              </a:rPr>
              <a:t> </a:t>
            </a:r>
            <a:r>
              <a:rPr sz="2150" spc="-5" dirty="0">
                <a:latin typeface="Calibri"/>
                <a:cs typeface="Calibri"/>
              </a:rPr>
              <a:t>control</a:t>
            </a:r>
            <a:r>
              <a:rPr sz="2150" spc="300" dirty="0">
                <a:latin typeface="Calibri"/>
                <a:cs typeface="Calibri"/>
              </a:rPr>
              <a:t> </a:t>
            </a:r>
            <a:r>
              <a:rPr sz="2150" spc="15" dirty="0">
                <a:latin typeface="Calibri"/>
                <a:cs typeface="Calibri"/>
              </a:rPr>
              <a:t>language</a:t>
            </a:r>
            <a:r>
              <a:rPr sz="2150" spc="245" dirty="0">
                <a:latin typeface="Calibri"/>
                <a:cs typeface="Calibri"/>
              </a:rPr>
              <a:t> </a:t>
            </a:r>
            <a:r>
              <a:rPr sz="2150" spc="30" dirty="0">
                <a:latin typeface="Calibri"/>
                <a:cs typeface="Calibri"/>
              </a:rPr>
              <a:t>does </a:t>
            </a:r>
            <a:r>
              <a:rPr sz="2150" spc="-470" dirty="0">
                <a:latin typeface="Calibri"/>
                <a:cs typeface="Calibri"/>
              </a:rPr>
              <a:t> </a:t>
            </a:r>
            <a:r>
              <a:rPr sz="2150" spc="-5" dirty="0">
                <a:latin typeface="Calibri"/>
                <a:cs typeface="Calibri"/>
              </a:rPr>
              <a:t>not</a:t>
            </a:r>
            <a:r>
              <a:rPr sz="2150" spc="50" dirty="0">
                <a:latin typeface="Calibri"/>
                <a:cs typeface="Calibri"/>
              </a:rPr>
              <a:t> </a:t>
            </a:r>
            <a:r>
              <a:rPr sz="2150" spc="5" dirty="0">
                <a:latin typeface="Calibri"/>
                <a:cs typeface="Calibri"/>
              </a:rPr>
              <a:t>have </a:t>
            </a:r>
            <a:r>
              <a:rPr sz="2150" spc="10" dirty="0">
                <a:latin typeface="Calibri"/>
                <a:cs typeface="Calibri"/>
              </a:rPr>
              <a:t>the</a:t>
            </a:r>
            <a:r>
              <a:rPr sz="2150" spc="80" dirty="0">
                <a:latin typeface="Calibri"/>
                <a:cs typeface="Calibri"/>
              </a:rPr>
              <a:t> </a:t>
            </a:r>
            <a:r>
              <a:rPr sz="2150" spc="-10" dirty="0">
                <a:latin typeface="Calibri"/>
                <a:cs typeface="Calibri"/>
              </a:rPr>
              <a:t>feature</a:t>
            </a:r>
            <a:r>
              <a:rPr sz="2150" spc="90"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rolling</a:t>
            </a:r>
            <a:r>
              <a:rPr sz="2150" spc="-5" dirty="0">
                <a:latin typeface="Calibri"/>
                <a:cs typeface="Calibri"/>
              </a:rPr>
              <a:t> back.)</a:t>
            </a:r>
            <a:endParaRPr sz="2150">
              <a:latin typeface="Calibri"/>
              <a:cs typeface="Calibri"/>
            </a:endParaRPr>
          </a:p>
          <a:p>
            <a:pPr>
              <a:lnSpc>
                <a:spcPct val="100000"/>
              </a:lnSpc>
              <a:spcBef>
                <a:spcPts val="20"/>
              </a:spcBef>
            </a:pPr>
            <a:endParaRPr sz="310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Here</a:t>
            </a:r>
            <a:r>
              <a:rPr sz="2150" spc="75" dirty="0">
                <a:latin typeface="Calibri"/>
                <a:cs typeface="Calibri"/>
              </a:rPr>
              <a:t> </a:t>
            </a:r>
            <a:r>
              <a:rPr sz="2150" spc="5" dirty="0">
                <a:latin typeface="Calibri"/>
                <a:cs typeface="Calibri"/>
              </a:rPr>
              <a:t>are</a:t>
            </a:r>
            <a:r>
              <a:rPr sz="2150" spc="10" dirty="0">
                <a:latin typeface="Calibri"/>
                <a:cs typeface="Calibri"/>
              </a:rPr>
              <a:t> </a:t>
            </a:r>
            <a:r>
              <a:rPr sz="2150" spc="-5" dirty="0">
                <a:latin typeface="Calibri"/>
                <a:cs typeface="Calibri"/>
              </a:rPr>
              <a:t>some</a:t>
            </a:r>
            <a:r>
              <a:rPr sz="2150" spc="155" dirty="0">
                <a:latin typeface="Calibri"/>
                <a:cs typeface="Calibri"/>
              </a:rPr>
              <a:t> </a:t>
            </a:r>
            <a:r>
              <a:rPr sz="2150" spc="5" dirty="0">
                <a:latin typeface="Calibri"/>
                <a:cs typeface="Calibri"/>
              </a:rPr>
              <a:t>tasks</a:t>
            </a:r>
            <a:r>
              <a:rPr sz="2150" spc="15" dirty="0">
                <a:latin typeface="Calibri"/>
                <a:cs typeface="Calibri"/>
              </a:rPr>
              <a:t> </a:t>
            </a:r>
            <a:r>
              <a:rPr sz="2150" spc="10" dirty="0">
                <a:latin typeface="Calibri"/>
                <a:cs typeface="Calibri"/>
              </a:rPr>
              <a:t>that</a:t>
            </a:r>
            <a:r>
              <a:rPr sz="2150" spc="65" dirty="0">
                <a:latin typeface="Calibri"/>
                <a:cs typeface="Calibri"/>
              </a:rPr>
              <a:t> </a:t>
            </a:r>
            <a:r>
              <a:rPr sz="2150" spc="-5" dirty="0">
                <a:latin typeface="Calibri"/>
                <a:cs typeface="Calibri"/>
              </a:rPr>
              <a:t>come</a:t>
            </a:r>
            <a:r>
              <a:rPr sz="2150" spc="85" dirty="0">
                <a:latin typeface="Calibri"/>
                <a:cs typeface="Calibri"/>
              </a:rPr>
              <a:t> </a:t>
            </a:r>
            <a:r>
              <a:rPr sz="2150" spc="-10" dirty="0">
                <a:latin typeface="Calibri"/>
                <a:cs typeface="Calibri"/>
              </a:rPr>
              <a:t>under</a:t>
            </a:r>
            <a:r>
              <a:rPr sz="2150" spc="175" dirty="0">
                <a:latin typeface="Calibri"/>
                <a:cs typeface="Calibri"/>
              </a:rPr>
              <a:t> </a:t>
            </a:r>
            <a:r>
              <a:rPr sz="2150" dirty="0">
                <a:latin typeface="Calibri"/>
                <a:cs typeface="Calibri"/>
              </a:rPr>
              <a:t>DCL:</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spc="-15" dirty="0">
                <a:latin typeface="Calibri"/>
                <a:cs typeface="Calibri"/>
              </a:rPr>
              <a:t>Grant:</a:t>
            </a:r>
            <a:r>
              <a:rPr sz="2150" b="1" spc="110" dirty="0">
                <a:latin typeface="Calibri"/>
                <a:cs typeface="Calibri"/>
              </a:rPr>
              <a:t> </a:t>
            </a:r>
            <a:r>
              <a:rPr sz="2150" spc="-5" dirty="0">
                <a:latin typeface="Calibri"/>
                <a:cs typeface="Calibri"/>
              </a:rPr>
              <a:t>It</a:t>
            </a:r>
            <a:r>
              <a:rPr sz="2150" spc="65" dirty="0">
                <a:latin typeface="Calibri"/>
                <a:cs typeface="Calibri"/>
              </a:rPr>
              <a:t> </a:t>
            </a:r>
            <a:r>
              <a:rPr sz="2150" spc="20" dirty="0">
                <a:latin typeface="Calibri"/>
                <a:cs typeface="Calibri"/>
              </a:rPr>
              <a:t>is </a:t>
            </a:r>
            <a:r>
              <a:rPr sz="2150" spc="-10" dirty="0">
                <a:latin typeface="Calibri"/>
                <a:cs typeface="Calibri"/>
              </a:rPr>
              <a:t>used</a:t>
            </a:r>
            <a:r>
              <a:rPr sz="2150" spc="170" dirty="0">
                <a:latin typeface="Calibri"/>
                <a:cs typeface="Calibri"/>
              </a:rPr>
              <a:t> </a:t>
            </a:r>
            <a:r>
              <a:rPr sz="2150" spc="20" dirty="0">
                <a:latin typeface="Calibri"/>
                <a:cs typeface="Calibri"/>
              </a:rPr>
              <a:t>to</a:t>
            </a:r>
            <a:r>
              <a:rPr sz="2150" spc="-55" dirty="0">
                <a:latin typeface="Calibri"/>
                <a:cs typeface="Calibri"/>
              </a:rPr>
              <a:t> </a:t>
            </a:r>
            <a:r>
              <a:rPr sz="2150" spc="15" dirty="0">
                <a:latin typeface="Calibri"/>
                <a:cs typeface="Calibri"/>
              </a:rPr>
              <a:t>give</a:t>
            </a:r>
            <a:r>
              <a:rPr sz="2150" spc="10" dirty="0">
                <a:latin typeface="Calibri"/>
                <a:cs typeface="Calibri"/>
              </a:rPr>
              <a:t> </a:t>
            </a:r>
            <a:r>
              <a:rPr sz="2150" spc="-10" dirty="0">
                <a:latin typeface="Calibri"/>
                <a:cs typeface="Calibri"/>
              </a:rPr>
              <a:t>user</a:t>
            </a:r>
            <a:r>
              <a:rPr sz="2150" spc="105" dirty="0">
                <a:latin typeface="Calibri"/>
                <a:cs typeface="Calibri"/>
              </a:rPr>
              <a:t> </a:t>
            </a:r>
            <a:r>
              <a:rPr sz="2150" spc="-10" dirty="0">
                <a:latin typeface="Calibri"/>
                <a:cs typeface="Calibri"/>
              </a:rPr>
              <a:t>access</a:t>
            </a:r>
            <a:r>
              <a:rPr sz="2150" spc="175" dirty="0">
                <a:latin typeface="Calibri"/>
                <a:cs typeface="Calibri"/>
              </a:rPr>
              <a:t> </a:t>
            </a:r>
            <a:r>
              <a:rPr sz="2150" spc="5" dirty="0">
                <a:latin typeface="Calibri"/>
                <a:cs typeface="Calibri"/>
              </a:rPr>
              <a:t>privileges</a:t>
            </a:r>
            <a:r>
              <a:rPr sz="2150" spc="110"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a</a:t>
            </a:r>
            <a:r>
              <a:rPr sz="2150" spc="-25" dirty="0">
                <a:latin typeface="Calibri"/>
                <a:cs typeface="Calibri"/>
              </a:rPr>
              <a:t> </a:t>
            </a:r>
            <a:r>
              <a:rPr sz="2150" dirty="0">
                <a:latin typeface="Calibri"/>
                <a:cs typeface="Calibri"/>
              </a:rPr>
              <a:t>database.</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spc="10" dirty="0">
                <a:latin typeface="Calibri"/>
                <a:cs typeface="Calibri"/>
              </a:rPr>
              <a:t>Revoke:</a:t>
            </a:r>
            <a:r>
              <a:rPr sz="2150" b="1" spc="-35" dirty="0">
                <a:latin typeface="Calibri"/>
                <a:cs typeface="Calibri"/>
              </a:rPr>
              <a:t> </a:t>
            </a:r>
            <a:r>
              <a:rPr sz="2150" spc="-5" dirty="0">
                <a:latin typeface="Calibri"/>
                <a:cs typeface="Calibri"/>
              </a:rPr>
              <a:t>It</a:t>
            </a:r>
            <a:r>
              <a:rPr sz="2150" spc="60" dirty="0">
                <a:latin typeface="Calibri"/>
                <a:cs typeface="Calibri"/>
              </a:rPr>
              <a:t> </a:t>
            </a:r>
            <a:r>
              <a:rPr sz="2150" spc="20" dirty="0">
                <a:latin typeface="Calibri"/>
                <a:cs typeface="Calibri"/>
              </a:rPr>
              <a:t>is</a:t>
            </a:r>
            <a:r>
              <a:rPr sz="2150" spc="10" dirty="0">
                <a:latin typeface="Calibri"/>
                <a:cs typeface="Calibri"/>
              </a:rPr>
              <a:t> </a:t>
            </a:r>
            <a:r>
              <a:rPr sz="2150" spc="-10" dirty="0">
                <a:latin typeface="Calibri"/>
                <a:cs typeface="Calibri"/>
              </a:rPr>
              <a:t>used</a:t>
            </a:r>
            <a:r>
              <a:rPr sz="2150" spc="95"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take</a:t>
            </a:r>
            <a:r>
              <a:rPr sz="2150" spc="15" dirty="0">
                <a:latin typeface="Calibri"/>
                <a:cs typeface="Calibri"/>
              </a:rPr>
              <a:t> </a:t>
            </a:r>
            <a:r>
              <a:rPr sz="2150" dirty="0">
                <a:latin typeface="Calibri"/>
                <a:cs typeface="Calibri"/>
              </a:rPr>
              <a:t>back</a:t>
            </a:r>
            <a:r>
              <a:rPr sz="2150" spc="105" dirty="0">
                <a:latin typeface="Calibri"/>
                <a:cs typeface="Calibri"/>
              </a:rPr>
              <a:t> </a:t>
            </a:r>
            <a:r>
              <a:rPr sz="2150" spc="-5" dirty="0">
                <a:latin typeface="Calibri"/>
                <a:cs typeface="Calibri"/>
              </a:rPr>
              <a:t>permissions</a:t>
            </a:r>
            <a:r>
              <a:rPr sz="2150" spc="250" dirty="0">
                <a:latin typeface="Calibri"/>
                <a:cs typeface="Calibri"/>
              </a:rPr>
              <a:t> </a:t>
            </a:r>
            <a:r>
              <a:rPr sz="2150" spc="5" dirty="0">
                <a:latin typeface="Calibri"/>
                <a:cs typeface="Calibri"/>
              </a:rPr>
              <a:t>from</a:t>
            </a:r>
            <a:r>
              <a:rPr sz="2150" spc="25" dirty="0">
                <a:latin typeface="Calibri"/>
                <a:cs typeface="Calibri"/>
              </a:rPr>
              <a:t> </a:t>
            </a:r>
            <a:r>
              <a:rPr sz="2150" spc="10" dirty="0">
                <a:latin typeface="Calibri"/>
                <a:cs typeface="Calibri"/>
              </a:rPr>
              <a:t>the</a:t>
            </a:r>
            <a:r>
              <a:rPr sz="2150" spc="85" dirty="0">
                <a:latin typeface="Calibri"/>
                <a:cs typeface="Calibri"/>
              </a:rPr>
              <a:t> </a:t>
            </a:r>
            <a:r>
              <a:rPr sz="2150" spc="-55" dirty="0">
                <a:latin typeface="Calibri"/>
                <a:cs typeface="Calibri"/>
              </a:rPr>
              <a:t>user.</a:t>
            </a:r>
            <a:endParaRPr sz="2150">
              <a:latin typeface="Calibri"/>
              <a:cs typeface="Calibri"/>
            </a:endParaRPr>
          </a:p>
          <a:p>
            <a:pPr marL="12700" marR="13335">
              <a:lnSpc>
                <a:spcPct val="101899"/>
              </a:lnSpc>
              <a:spcBef>
                <a:spcPts val="600"/>
              </a:spcBef>
              <a:tabLst>
                <a:tab pos="2929890" algn="l"/>
              </a:tabLst>
            </a:pPr>
            <a:r>
              <a:rPr sz="2150" spc="10" dirty="0">
                <a:latin typeface="Calibri"/>
                <a:cs typeface="Calibri"/>
              </a:rPr>
              <a:t>There</a:t>
            </a:r>
            <a:r>
              <a:rPr sz="2150" spc="470" dirty="0">
                <a:latin typeface="Calibri"/>
                <a:cs typeface="Calibri"/>
              </a:rPr>
              <a:t> </a:t>
            </a:r>
            <a:r>
              <a:rPr sz="2150" spc="5" dirty="0">
                <a:latin typeface="Calibri"/>
                <a:cs typeface="Calibri"/>
              </a:rPr>
              <a:t>are</a:t>
            </a:r>
            <a:r>
              <a:rPr sz="2150" spc="475" dirty="0">
                <a:latin typeface="Calibri"/>
                <a:cs typeface="Calibri"/>
              </a:rPr>
              <a:t> </a:t>
            </a:r>
            <a:r>
              <a:rPr sz="2150" spc="10" dirty="0">
                <a:latin typeface="Calibri"/>
                <a:cs typeface="Calibri"/>
              </a:rPr>
              <a:t>the</a:t>
            </a:r>
            <a:r>
              <a:rPr sz="2150" spc="470" dirty="0">
                <a:latin typeface="Calibri"/>
                <a:cs typeface="Calibri"/>
              </a:rPr>
              <a:t> </a:t>
            </a:r>
            <a:r>
              <a:rPr sz="2150" dirty="0">
                <a:latin typeface="Calibri"/>
                <a:cs typeface="Calibri"/>
              </a:rPr>
              <a:t>following	operations</a:t>
            </a:r>
            <a:r>
              <a:rPr sz="2150" spc="470" dirty="0">
                <a:latin typeface="Calibri"/>
                <a:cs typeface="Calibri"/>
              </a:rPr>
              <a:t> </a:t>
            </a:r>
            <a:r>
              <a:rPr sz="2150" spc="10" dirty="0">
                <a:latin typeface="Calibri"/>
                <a:cs typeface="Calibri"/>
              </a:rPr>
              <a:t>which</a:t>
            </a:r>
            <a:r>
              <a:rPr sz="2150" spc="475" dirty="0">
                <a:latin typeface="Calibri"/>
                <a:cs typeface="Calibri"/>
              </a:rPr>
              <a:t> </a:t>
            </a:r>
            <a:r>
              <a:rPr sz="2150" spc="5" dirty="0">
                <a:latin typeface="Calibri"/>
                <a:cs typeface="Calibri"/>
              </a:rPr>
              <a:t>have</a:t>
            </a:r>
            <a:r>
              <a:rPr sz="2150" spc="450" dirty="0">
                <a:latin typeface="Calibri"/>
                <a:cs typeface="Calibri"/>
              </a:rPr>
              <a:t> </a:t>
            </a:r>
            <a:r>
              <a:rPr sz="2150" spc="10" dirty="0">
                <a:latin typeface="Calibri"/>
                <a:cs typeface="Calibri"/>
              </a:rPr>
              <a:t>the</a:t>
            </a:r>
            <a:r>
              <a:rPr sz="2150" spc="450" dirty="0">
                <a:latin typeface="Calibri"/>
                <a:cs typeface="Calibri"/>
              </a:rPr>
              <a:t> </a:t>
            </a:r>
            <a:r>
              <a:rPr sz="2150" spc="5" dirty="0">
                <a:latin typeface="Calibri"/>
                <a:cs typeface="Calibri"/>
              </a:rPr>
              <a:t>authorization</a:t>
            </a:r>
            <a:r>
              <a:rPr sz="2150" spc="465" dirty="0">
                <a:latin typeface="Calibri"/>
                <a:cs typeface="Calibri"/>
              </a:rPr>
              <a:t> </a:t>
            </a:r>
            <a:r>
              <a:rPr sz="2150" spc="-15" dirty="0">
                <a:latin typeface="Calibri"/>
                <a:cs typeface="Calibri"/>
              </a:rPr>
              <a:t>of </a:t>
            </a:r>
            <a:r>
              <a:rPr sz="2150" spc="-475" dirty="0">
                <a:latin typeface="Calibri"/>
                <a:cs typeface="Calibri"/>
              </a:rPr>
              <a:t> </a:t>
            </a:r>
            <a:r>
              <a:rPr sz="2150" spc="-25" dirty="0">
                <a:latin typeface="Calibri"/>
                <a:cs typeface="Calibri"/>
              </a:rPr>
              <a:t>Revoke:</a:t>
            </a:r>
            <a:endParaRPr sz="2150">
              <a:latin typeface="Calibri"/>
              <a:cs typeface="Calibri"/>
            </a:endParaRPr>
          </a:p>
          <a:p>
            <a:pPr>
              <a:lnSpc>
                <a:spcPct val="100000"/>
              </a:lnSpc>
              <a:spcBef>
                <a:spcPts val="5"/>
              </a:spcBef>
            </a:pPr>
            <a:endParaRPr sz="3050">
              <a:latin typeface="Calibri"/>
              <a:cs typeface="Calibri"/>
            </a:endParaRPr>
          </a:p>
          <a:p>
            <a:pPr marL="355600" indent="-343535">
              <a:lnSpc>
                <a:spcPct val="100000"/>
              </a:lnSpc>
              <a:buFont typeface="Arial MT"/>
              <a:buChar char="•"/>
              <a:tabLst>
                <a:tab pos="355600" algn="l"/>
                <a:tab pos="356235" algn="l"/>
              </a:tabLst>
            </a:pPr>
            <a:r>
              <a:rPr sz="2150" spc="-25" dirty="0">
                <a:latin typeface="Calibri"/>
                <a:cs typeface="Calibri"/>
              </a:rPr>
              <a:t>CONNECT,</a:t>
            </a:r>
            <a:r>
              <a:rPr sz="2150" spc="175" dirty="0">
                <a:latin typeface="Calibri"/>
                <a:cs typeface="Calibri"/>
              </a:rPr>
              <a:t> </a:t>
            </a:r>
            <a:r>
              <a:rPr sz="2150" spc="-30" dirty="0">
                <a:latin typeface="Calibri"/>
                <a:cs typeface="Calibri"/>
              </a:rPr>
              <a:t>INSERT,</a:t>
            </a:r>
            <a:r>
              <a:rPr sz="2150" spc="100" dirty="0">
                <a:latin typeface="Calibri"/>
                <a:cs typeface="Calibri"/>
              </a:rPr>
              <a:t> </a:t>
            </a:r>
            <a:r>
              <a:rPr sz="2150" spc="5" dirty="0">
                <a:latin typeface="Calibri"/>
                <a:cs typeface="Calibri"/>
              </a:rPr>
              <a:t>USAGE,</a:t>
            </a:r>
            <a:r>
              <a:rPr sz="2150" spc="100" dirty="0">
                <a:latin typeface="Calibri"/>
                <a:cs typeface="Calibri"/>
              </a:rPr>
              <a:t> </a:t>
            </a:r>
            <a:r>
              <a:rPr sz="2150" dirty="0">
                <a:latin typeface="Calibri"/>
                <a:cs typeface="Calibri"/>
              </a:rPr>
              <a:t>EXECUTE,</a:t>
            </a:r>
            <a:r>
              <a:rPr sz="2150" spc="165" dirty="0">
                <a:latin typeface="Calibri"/>
                <a:cs typeface="Calibri"/>
              </a:rPr>
              <a:t> </a:t>
            </a:r>
            <a:r>
              <a:rPr sz="2150" dirty="0">
                <a:latin typeface="Calibri"/>
                <a:cs typeface="Calibri"/>
              </a:rPr>
              <a:t>DELETE,</a:t>
            </a:r>
            <a:r>
              <a:rPr sz="2150" spc="105" dirty="0">
                <a:latin typeface="Calibri"/>
                <a:cs typeface="Calibri"/>
              </a:rPr>
              <a:t> </a:t>
            </a:r>
            <a:r>
              <a:rPr sz="2150" spc="-5" dirty="0">
                <a:latin typeface="Calibri"/>
                <a:cs typeface="Calibri"/>
              </a:rPr>
              <a:t>UPDATE</a:t>
            </a:r>
            <a:r>
              <a:rPr sz="2150" spc="30" dirty="0">
                <a:latin typeface="Calibri"/>
                <a:cs typeface="Calibri"/>
              </a:rPr>
              <a:t> </a:t>
            </a:r>
            <a:r>
              <a:rPr sz="2150" spc="10" dirty="0">
                <a:latin typeface="Calibri"/>
                <a:cs typeface="Calibri"/>
              </a:rPr>
              <a:t>and</a:t>
            </a:r>
            <a:r>
              <a:rPr sz="2150" spc="20" dirty="0">
                <a:latin typeface="Calibri"/>
                <a:cs typeface="Calibri"/>
              </a:rPr>
              <a:t> </a:t>
            </a:r>
            <a:r>
              <a:rPr sz="2150" spc="-40" dirty="0">
                <a:latin typeface="Calibri"/>
                <a:cs typeface="Calibri"/>
              </a:rPr>
              <a:t>SELECT.</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52</a:t>
            </a:fld>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1071880"/>
            <a:chOff x="1343025" y="0"/>
            <a:chExt cx="7806055" cy="1071880"/>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1990725" y="38036"/>
              <a:ext cx="6548501"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038350" y="66611"/>
              <a:ext cx="6453251" cy="938212"/>
            </a:xfrm>
            <a:prstGeom prst="rect">
              <a:avLst/>
            </a:prstGeom>
          </p:spPr>
        </p:pic>
      </p:grpSp>
      <p:sp>
        <p:nvSpPr>
          <p:cNvPr id="8" name="object 8"/>
          <p:cNvSpPr txBox="1">
            <a:spLocks noGrp="1"/>
          </p:cNvSpPr>
          <p:nvPr>
            <p:ph type="title"/>
          </p:nvPr>
        </p:nvSpPr>
        <p:spPr>
          <a:xfrm>
            <a:off x="2301239" y="172656"/>
            <a:ext cx="5913120" cy="517525"/>
          </a:xfrm>
          <a:prstGeom prst="rect">
            <a:avLst/>
          </a:prstGeom>
        </p:spPr>
        <p:txBody>
          <a:bodyPr vert="horz" wrap="square" lIns="0" tIns="15875" rIns="0" bIns="0" rtlCol="0">
            <a:spAutoFit/>
          </a:bodyPr>
          <a:lstStyle/>
          <a:p>
            <a:pPr marL="12700">
              <a:lnSpc>
                <a:spcPct val="100000"/>
              </a:lnSpc>
              <a:spcBef>
                <a:spcPts val="125"/>
              </a:spcBef>
            </a:pPr>
            <a:r>
              <a:rPr b="1" spc="-20" dirty="0">
                <a:latin typeface="Calibri"/>
                <a:cs typeface="Calibri"/>
              </a:rPr>
              <a:t>Transaction</a:t>
            </a:r>
            <a:r>
              <a:rPr b="1" spc="-75" dirty="0">
                <a:latin typeface="Calibri"/>
                <a:cs typeface="Calibri"/>
              </a:rPr>
              <a:t> </a:t>
            </a:r>
            <a:r>
              <a:rPr b="1" spc="-5" dirty="0">
                <a:latin typeface="Calibri"/>
                <a:cs typeface="Calibri"/>
              </a:rPr>
              <a:t>Control</a:t>
            </a:r>
            <a:r>
              <a:rPr b="1" spc="-110" dirty="0">
                <a:latin typeface="Calibri"/>
                <a:cs typeface="Calibri"/>
              </a:rPr>
              <a:t> </a:t>
            </a:r>
            <a:r>
              <a:rPr b="1" spc="-5" dirty="0">
                <a:latin typeface="Calibri"/>
                <a:cs typeface="Calibri"/>
              </a:rPr>
              <a:t>Language</a:t>
            </a:r>
            <a:r>
              <a:rPr b="1" spc="-50" dirty="0">
                <a:latin typeface="Calibri"/>
                <a:cs typeface="Calibri"/>
              </a:rPr>
              <a:t> </a:t>
            </a:r>
            <a:r>
              <a:rPr b="1" spc="-20" dirty="0">
                <a:latin typeface="Calibri"/>
                <a:cs typeface="Calibri"/>
              </a:rPr>
              <a:t>(TCL)</a:t>
            </a:r>
          </a:p>
        </p:txBody>
      </p:sp>
      <p:sp>
        <p:nvSpPr>
          <p:cNvPr id="9" name="object 9"/>
          <p:cNvSpPr txBox="1"/>
          <p:nvPr/>
        </p:nvSpPr>
        <p:spPr>
          <a:xfrm>
            <a:off x="612775" y="1158239"/>
            <a:ext cx="8076565" cy="2647315"/>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spc="-5" dirty="0">
                <a:latin typeface="Calibri"/>
                <a:cs typeface="Calibri"/>
              </a:rPr>
              <a:t>TCL</a:t>
            </a:r>
            <a:r>
              <a:rPr sz="2150" spc="320" dirty="0">
                <a:latin typeface="Calibri"/>
                <a:cs typeface="Calibri"/>
              </a:rPr>
              <a:t> </a:t>
            </a:r>
            <a:r>
              <a:rPr sz="2150" spc="15" dirty="0">
                <a:latin typeface="Calibri"/>
                <a:cs typeface="Calibri"/>
              </a:rPr>
              <a:t>is</a:t>
            </a:r>
            <a:r>
              <a:rPr sz="2150" spc="310" dirty="0">
                <a:latin typeface="Calibri"/>
                <a:cs typeface="Calibri"/>
              </a:rPr>
              <a:t> </a:t>
            </a:r>
            <a:r>
              <a:rPr sz="2150" spc="10" dirty="0">
                <a:latin typeface="Calibri"/>
                <a:cs typeface="Calibri"/>
              </a:rPr>
              <a:t>used</a:t>
            </a:r>
            <a:r>
              <a:rPr sz="2150" spc="320" dirty="0">
                <a:latin typeface="Calibri"/>
                <a:cs typeface="Calibri"/>
              </a:rPr>
              <a:t> </a:t>
            </a:r>
            <a:r>
              <a:rPr sz="2150" spc="20" dirty="0">
                <a:latin typeface="Calibri"/>
                <a:cs typeface="Calibri"/>
              </a:rPr>
              <a:t>to</a:t>
            </a:r>
            <a:r>
              <a:rPr sz="2150" spc="315" dirty="0">
                <a:latin typeface="Calibri"/>
                <a:cs typeface="Calibri"/>
              </a:rPr>
              <a:t> </a:t>
            </a:r>
            <a:r>
              <a:rPr sz="2150" dirty="0">
                <a:latin typeface="Calibri"/>
                <a:cs typeface="Calibri"/>
              </a:rPr>
              <a:t>run</a:t>
            </a:r>
            <a:r>
              <a:rPr sz="2150" spc="315" dirty="0">
                <a:latin typeface="Calibri"/>
                <a:cs typeface="Calibri"/>
              </a:rPr>
              <a:t> </a:t>
            </a:r>
            <a:r>
              <a:rPr sz="2150" spc="35" dirty="0">
                <a:latin typeface="Calibri"/>
                <a:cs typeface="Calibri"/>
              </a:rPr>
              <a:t>the</a:t>
            </a:r>
            <a:r>
              <a:rPr sz="2150" spc="305" dirty="0">
                <a:latin typeface="Calibri"/>
                <a:cs typeface="Calibri"/>
              </a:rPr>
              <a:t> </a:t>
            </a:r>
            <a:r>
              <a:rPr sz="2150" spc="10" dirty="0">
                <a:latin typeface="Calibri"/>
                <a:cs typeface="Calibri"/>
              </a:rPr>
              <a:t>changes</a:t>
            </a:r>
            <a:r>
              <a:rPr sz="2150" spc="320" dirty="0">
                <a:latin typeface="Calibri"/>
                <a:cs typeface="Calibri"/>
              </a:rPr>
              <a:t> </a:t>
            </a:r>
            <a:r>
              <a:rPr sz="2150" spc="25" dirty="0">
                <a:latin typeface="Calibri"/>
                <a:cs typeface="Calibri"/>
              </a:rPr>
              <a:t>made</a:t>
            </a:r>
            <a:r>
              <a:rPr sz="2150" spc="305" dirty="0">
                <a:latin typeface="Calibri"/>
                <a:cs typeface="Calibri"/>
              </a:rPr>
              <a:t> </a:t>
            </a:r>
            <a:r>
              <a:rPr sz="2150" dirty="0">
                <a:latin typeface="Calibri"/>
                <a:cs typeface="Calibri"/>
              </a:rPr>
              <a:t>by</a:t>
            </a:r>
            <a:r>
              <a:rPr sz="2150" spc="325" dirty="0">
                <a:latin typeface="Calibri"/>
                <a:cs typeface="Calibri"/>
              </a:rPr>
              <a:t> </a:t>
            </a:r>
            <a:r>
              <a:rPr sz="2150" spc="35" dirty="0">
                <a:latin typeface="Calibri"/>
                <a:cs typeface="Calibri"/>
              </a:rPr>
              <a:t>the</a:t>
            </a:r>
            <a:r>
              <a:rPr sz="2150" spc="310" dirty="0">
                <a:latin typeface="Calibri"/>
                <a:cs typeface="Calibri"/>
              </a:rPr>
              <a:t> </a:t>
            </a:r>
            <a:r>
              <a:rPr sz="2150" spc="20" dirty="0">
                <a:latin typeface="Calibri"/>
                <a:cs typeface="Calibri"/>
              </a:rPr>
              <a:t>DML</a:t>
            </a:r>
            <a:r>
              <a:rPr sz="2150" spc="330" dirty="0">
                <a:latin typeface="Calibri"/>
                <a:cs typeface="Calibri"/>
              </a:rPr>
              <a:t> </a:t>
            </a:r>
            <a:r>
              <a:rPr sz="2150" spc="5" dirty="0">
                <a:latin typeface="Calibri"/>
                <a:cs typeface="Calibri"/>
              </a:rPr>
              <a:t>statement.</a:t>
            </a:r>
            <a:r>
              <a:rPr sz="2150" spc="390" dirty="0">
                <a:latin typeface="Calibri"/>
                <a:cs typeface="Calibri"/>
              </a:rPr>
              <a:t> </a:t>
            </a:r>
            <a:r>
              <a:rPr sz="2150" spc="-10" dirty="0">
                <a:latin typeface="Calibri"/>
                <a:cs typeface="Calibri"/>
              </a:rPr>
              <a:t>TCL</a:t>
            </a:r>
            <a:endParaRPr sz="2150">
              <a:latin typeface="Calibri"/>
              <a:cs typeface="Calibri"/>
            </a:endParaRPr>
          </a:p>
          <a:p>
            <a:pPr marL="355600">
              <a:lnSpc>
                <a:spcPct val="100000"/>
              </a:lnSpc>
              <a:spcBef>
                <a:spcPts val="125"/>
              </a:spcBef>
            </a:pPr>
            <a:r>
              <a:rPr sz="2150" spc="5" dirty="0">
                <a:latin typeface="Calibri"/>
                <a:cs typeface="Calibri"/>
              </a:rPr>
              <a:t>can</a:t>
            </a:r>
            <a:r>
              <a:rPr sz="2150" spc="25" dirty="0">
                <a:latin typeface="Calibri"/>
                <a:cs typeface="Calibri"/>
              </a:rPr>
              <a:t> </a:t>
            </a:r>
            <a:r>
              <a:rPr sz="2150" dirty="0">
                <a:latin typeface="Calibri"/>
                <a:cs typeface="Calibri"/>
              </a:rPr>
              <a:t>be</a:t>
            </a:r>
            <a:r>
              <a:rPr sz="2150" spc="90" dirty="0">
                <a:latin typeface="Calibri"/>
                <a:cs typeface="Calibri"/>
              </a:rPr>
              <a:t> </a:t>
            </a:r>
            <a:r>
              <a:rPr sz="2150" spc="-5" dirty="0">
                <a:latin typeface="Calibri"/>
                <a:cs typeface="Calibri"/>
              </a:rPr>
              <a:t>grouped</a:t>
            </a:r>
            <a:r>
              <a:rPr sz="2150" spc="110" dirty="0">
                <a:latin typeface="Calibri"/>
                <a:cs typeface="Calibri"/>
              </a:rPr>
              <a:t> </a:t>
            </a:r>
            <a:r>
              <a:rPr sz="2150" spc="10" dirty="0">
                <a:latin typeface="Calibri"/>
                <a:cs typeface="Calibri"/>
              </a:rPr>
              <a:t>into</a:t>
            </a:r>
            <a:r>
              <a:rPr sz="2150" spc="30" dirty="0">
                <a:latin typeface="Calibri"/>
                <a:cs typeface="Calibri"/>
              </a:rPr>
              <a:t> </a:t>
            </a:r>
            <a:r>
              <a:rPr sz="2150" spc="10" dirty="0">
                <a:latin typeface="Calibri"/>
                <a:cs typeface="Calibri"/>
              </a:rPr>
              <a:t>a</a:t>
            </a:r>
            <a:r>
              <a:rPr sz="2150" spc="-25" dirty="0">
                <a:latin typeface="Calibri"/>
                <a:cs typeface="Calibri"/>
              </a:rPr>
              <a:t> </a:t>
            </a:r>
            <a:r>
              <a:rPr sz="2150" spc="10" dirty="0">
                <a:latin typeface="Calibri"/>
                <a:cs typeface="Calibri"/>
              </a:rPr>
              <a:t>logical</a:t>
            </a:r>
            <a:r>
              <a:rPr sz="2150" dirty="0">
                <a:latin typeface="Calibri"/>
                <a:cs typeface="Calibri"/>
              </a:rPr>
              <a:t> </a:t>
            </a:r>
            <a:r>
              <a:rPr sz="2150" spc="-5" dirty="0">
                <a:latin typeface="Calibri"/>
                <a:cs typeface="Calibri"/>
              </a:rPr>
              <a:t>transaction.</a:t>
            </a:r>
            <a:endParaRPr sz="2150">
              <a:latin typeface="Calibri"/>
              <a:cs typeface="Calibri"/>
            </a:endParaRPr>
          </a:p>
          <a:p>
            <a:pPr>
              <a:lnSpc>
                <a:spcPct val="100000"/>
              </a:lnSpc>
            </a:pPr>
            <a:endParaRPr sz="305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Here</a:t>
            </a:r>
            <a:r>
              <a:rPr sz="2150" spc="75" dirty="0">
                <a:latin typeface="Calibri"/>
                <a:cs typeface="Calibri"/>
              </a:rPr>
              <a:t> </a:t>
            </a:r>
            <a:r>
              <a:rPr sz="2150" spc="5" dirty="0">
                <a:latin typeface="Calibri"/>
                <a:cs typeface="Calibri"/>
              </a:rPr>
              <a:t>are</a:t>
            </a:r>
            <a:r>
              <a:rPr sz="2150" spc="10" dirty="0">
                <a:latin typeface="Calibri"/>
                <a:cs typeface="Calibri"/>
              </a:rPr>
              <a:t> </a:t>
            </a:r>
            <a:r>
              <a:rPr sz="2150" spc="-5" dirty="0">
                <a:latin typeface="Calibri"/>
                <a:cs typeface="Calibri"/>
              </a:rPr>
              <a:t>some</a:t>
            </a:r>
            <a:r>
              <a:rPr sz="2150" spc="150" dirty="0">
                <a:latin typeface="Calibri"/>
                <a:cs typeface="Calibri"/>
              </a:rPr>
              <a:t> </a:t>
            </a:r>
            <a:r>
              <a:rPr sz="2150" spc="5" dirty="0">
                <a:latin typeface="Calibri"/>
                <a:cs typeface="Calibri"/>
              </a:rPr>
              <a:t>tasks</a:t>
            </a:r>
            <a:r>
              <a:rPr sz="2150" spc="20" dirty="0">
                <a:latin typeface="Calibri"/>
                <a:cs typeface="Calibri"/>
              </a:rPr>
              <a:t> </a:t>
            </a:r>
            <a:r>
              <a:rPr sz="2150" spc="10" dirty="0">
                <a:latin typeface="Calibri"/>
                <a:cs typeface="Calibri"/>
              </a:rPr>
              <a:t>that</a:t>
            </a:r>
            <a:r>
              <a:rPr sz="2150" spc="65" dirty="0">
                <a:latin typeface="Calibri"/>
                <a:cs typeface="Calibri"/>
              </a:rPr>
              <a:t> </a:t>
            </a:r>
            <a:r>
              <a:rPr sz="2150" spc="-5" dirty="0">
                <a:latin typeface="Calibri"/>
                <a:cs typeface="Calibri"/>
              </a:rPr>
              <a:t>come</a:t>
            </a:r>
            <a:r>
              <a:rPr sz="2150" spc="80" dirty="0">
                <a:latin typeface="Calibri"/>
                <a:cs typeface="Calibri"/>
              </a:rPr>
              <a:t> </a:t>
            </a:r>
            <a:r>
              <a:rPr sz="2150" spc="-10" dirty="0">
                <a:latin typeface="Calibri"/>
                <a:cs typeface="Calibri"/>
              </a:rPr>
              <a:t>under</a:t>
            </a:r>
            <a:r>
              <a:rPr sz="2150" spc="180" dirty="0">
                <a:latin typeface="Calibri"/>
                <a:cs typeface="Calibri"/>
              </a:rPr>
              <a:t> </a:t>
            </a:r>
            <a:r>
              <a:rPr sz="2150" spc="-25" dirty="0">
                <a:latin typeface="Calibri"/>
                <a:cs typeface="Calibri"/>
              </a:rPr>
              <a:t>TCL:</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b="1" spc="15" dirty="0">
                <a:latin typeface="Calibri"/>
                <a:cs typeface="Calibri"/>
              </a:rPr>
              <a:t>Commit:</a:t>
            </a:r>
            <a:r>
              <a:rPr sz="2150" b="1" spc="40" dirty="0">
                <a:latin typeface="Calibri"/>
                <a:cs typeface="Calibri"/>
              </a:rPr>
              <a:t> </a:t>
            </a:r>
            <a:r>
              <a:rPr sz="2150" spc="-5" dirty="0">
                <a:latin typeface="Calibri"/>
                <a:cs typeface="Calibri"/>
              </a:rPr>
              <a:t>It</a:t>
            </a:r>
            <a:r>
              <a:rPr sz="2150" spc="65" dirty="0">
                <a:latin typeface="Calibri"/>
                <a:cs typeface="Calibri"/>
              </a:rPr>
              <a:t> </a:t>
            </a:r>
            <a:r>
              <a:rPr sz="2150" spc="20" dirty="0">
                <a:latin typeface="Calibri"/>
                <a:cs typeface="Calibri"/>
              </a:rPr>
              <a:t>is</a:t>
            </a:r>
            <a:r>
              <a:rPr sz="2150" spc="15" dirty="0">
                <a:latin typeface="Calibri"/>
                <a:cs typeface="Calibri"/>
              </a:rPr>
              <a:t> </a:t>
            </a:r>
            <a:r>
              <a:rPr sz="2150" spc="-10" dirty="0">
                <a:latin typeface="Calibri"/>
                <a:cs typeface="Calibri"/>
              </a:rPr>
              <a:t>used</a:t>
            </a:r>
            <a:r>
              <a:rPr sz="2150" spc="95" dirty="0">
                <a:latin typeface="Calibri"/>
                <a:cs typeface="Calibri"/>
              </a:rPr>
              <a:t> </a:t>
            </a:r>
            <a:r>
              <a:rPr sz="2150" spc="20" dirty="0">
                <a:latin typeface="Calibri"/>
                <a:cs typeface="Calibri"/>
              </a:rPr>
              <a:t>to </a:t>
            </a:r>
            <a:r>
              <a:rPr sz="2150" spc="5" dirty="0">
                <a:latin typeface="Calibri"/>
                <a:cs typeface="Calibri"/>
              </a:rPr>
              <a:t>save </a:t>
            </a:r>
            <a:r>
              <a:rPr sz="2150" spc="10" dirty="0">
                <a:latin typeface="Calibri"/>
                <a:cs typeface="Calibri"/>
              </a:rPr>
              <a:t>the</a:t>
            </a:r>
            <a:r>
              <a:rPr sz="2150" spc="85" dirty="0">
                <a:latin typeface="Calibri"/>
                <a:cs typeface="Calibri"/>
              </a:rPr>
              <a:t> </a:t>
            </a:r>
            <a:r>
              <a:rPr sz="2150" spc="-5" dirty="0">
                <a:latin typeface="Calibri"/>
                <a:cs typeface="Calibri"/>
              </a:rPr>
              <a:t>transaction</a:t>
            </a:r>
            <a:r>
              <a:rPr sz="2150" spc="120" dirty="0">
                <a:latin typeface="Calibri"/>
                <a:cs typeface="Calibri"/>
              </a:rPr>
              <a:t> </a:t>
            </a:r>
            <a:r>
              <a:rPr sz="2150" dirty="0">
                <a:latin typeface="Calibri"/>
                <a:cs typeface="Calibri"/>
              </a:rPr>
              <a:t>on</a:t>
            </a:r>
            <a:r>
              <a:rPr sz="2150" spc="100" dirty="0">
                <a:latin typeface="Calibri"/>
                <a:cs typeface="Calibri"/>
              </a:rPr>
              <a:t> </a:t>
            </a:r>
            <a:r>
              <a:rPr sz="2150" spc="10" dirty="0">
                <a:latin typeface="Calibri"/>
                <a:cs typeface="Calibri"/>
              </a:rPr>
              <a:t>the </a:t>
            </a:r>
            <a:r>
              <a:rPr sz="2150" dirty="0">
                <a:latin typeface="Calibri"/>
                <a:cs typeface="Calibri"/>
              </a:rPr>
              <a:t>database.</a:t>
            </a:r>
            <a:endParaRPr sz="2150">
              <a:latin typeface="Calibri"/>
              <a:cs typeface="Calibri"/>
            </a:endParaRPr>
          </a:p>
          <a:p>
            <a:pPr marL="756285" marR="5080" lvl="1" indent="-285750">
              <a:lnSpc>
                <a:spcPct val="101800"/>
              </a:lnSpc>
              <a:spcBef>
                <a:spcPts val="605"/>
              </a:spcBef>
              <a:buFont typeface="Arial MT"/>
              <a:buChar char="–"/>
              <a:tabLst>
                <a:tab pos="755650" algn="l"/>
                <a:tab pos="756285" algn="l"/>
              </a:tabLst>
            </a:pPr>
            <a:r>
              <a:rPr sz="2150" b="1" spc="5" dirty="0">
                <a:latin typeface="Calibri"/>
                <a:cs typeface="Calibri"/>
              </a:rPr>
              <a:t>Rollback:</a:t>
            </a:r>
            <a:r>
              <a:rPr sz="2150" b="1" spc="185" dirty="0">
                <a:latin typeface="Calibri"/>
                <a:cs typeface="Calibri"/>
              </a:rPr>
              <a:t> </a:t>
            </a:r>
            <a:r>
              <a:rPr sz="2150" spc="-5" dirty="0">
                <a:latin typeface="Calibri"/>
                <a:cs typeface="Calibri"/>
              </a:rPr>
              <a:t>It</a:t>
            </a:r>
            <a:r>
              <a:rPr sz="2150" spc="210" dirty="0">
                <a:latin typeface="Calibri"/>
                <a:cs typeface="Calibri"/>
              </a:rPr>
              <a:t> </a:t>
            </a:r>
            <a:r>
              <a:rPr sz="2150" spc="20" dirty="0">
                <a:latin typeface="Calibri"/>
                <a:cs typeface="Calibri"/>
              </a:rPr>
              <a:t>is</a:t>
            </a:r>
            <a:r>
              <a:rPr sz="2150" spc="160" dirty="0">
                <a:latin typeface="Calibri"/>
                <a:cs typeface="Calibri"/>
              </a:rPr>
              <a:t> </a:t>
            </a:r>
            <a:r>
              <a:rPr sz="2150" spc="-10" dirty="0">
                <a:latin typeface="Calibri"/>
                <a:cs typeface="Calibri"/>
              </a:rPr>
              <a:t>used</a:t>
            </a:r>
            <a:r>
              <a:rPr sz="2150" spc="170" dirty="0">
                <a:latin typeface="Calibri"/>
                <a:cs typeface="Calibri"/>
              </a:rPr>
              <a:t> </a:t>
            </a:r>
            <a:r>
              <a:rPr sz="2150" spc="20" dirty="0">
                <a:latin typeface="Calibri"/>
                <a:cs typeface="Calibri"/>
              </a:rPr>
              <a:t>to</a:t>
            </a:r>
            <a:r>
              <a:rPr sz="2150" spc="170" dirty="0">
                <a:latin typeface="Calibri"/>
                <a:cs typeface="Calibri"/>
              </a:rPr>
              <a:t> </a:t>
            </a:r>
            <a:r>
              <a:rPr sz="2150" spc="-5" dirty="0">
                <a:latin typeface="Calibri"/>
                <a:cs typeface="Calibri"/>
              </a:rPr>
              <a:t>restore</a:t>
            </a:r>
            <a:r>
              <a:rPr sz="2150" spc="165" dirty="0">
                <a:latin typeface="Calibri"/>
                <a:cs typeface="Calibri"/>
              </a:rPr>
              <a:t> </a:t>
            </a:r>
            <a:r>
              <a:rPr sz="2150" spc="10" dirty="0">
                <a:latin typeface="Calibri"/>
                <a:cs typeface="Calibri"/>
              </a:rPr>
              <a:t>the</a:t>
            </a:r>
            <a:r>
              <a:rPr sz="2150" spc="160" dirty="0">
                <a:latin typeface="Calibri"/>
                <a:cs typeface="Calibri"/>
              </a:rPr>
              <a:t> </a:t>
            </a:r>
            <a:r>
              <a:rPr sz="2150" spc="5" dirty="0">
                <a:latin typeface="Calibri"/>
                <a:cs typeface="Calibri"/>
              </a:rPr>
              <a:t>database</a:t>
            </a:r>
            <a:r>
              <a:rPr sz="2150" spc="155" dirty="0">
                <a:latin typeface="Calibri"/>
                <a:cs typeface="Calibri"/>
              </a:rPr>
              <a:t> </a:t>
            </a:r>
            <a:r>
              <a:rPr sz="2150" spc="20" dirty="0">
                <a:latin typeface="Calibri"/>
                <a:cs typeface="Calibri"/>
              </a:rPr>
              <a:t>to</a:t>
            </a:r>
            <a:r>
              <a:rPr sz="2150" spc="165" dirty="0">
                <a:latin typeface="Calibri"/>
                <a:cs typeface="Calibri"/>
              </a:rPr>
              <a:t> </a:t>
            </a:r>
            <a:r>
              <a:rPr sz="2150" spc="10" dirty="0">
                <a:latin typeface="Calibri"/>
                <a:cs typeface="Calibri"/>
              </a:rPr>
              <a:t>original</a:t>
            </a:r>
            <a:r>
              <a:rPr sz="2150" spc="235" dirty="0">
                <a:latin typeface="Calibri"/>
                <a:cs typeface="Calibri"/>
              </a:rPr>
              <a:t> </a:t>
            </a:r>
            <a:r>
              <a:rPr sz="2150" dirty="0">
                <a:latin typeface="Calibri"/>
                <a:cs typeface="Calibri"/>
              </a:rPr>
              <a:t>since</a:t>
            </a:r>
            <a:r>
              <a:rPr sz="2150" spc="160" dirty="0">
                <a:latin typeface="Calibri"/>
                <a:cs typeface="Calibri"/>
              </a:rPr>
              <a:t> </a:t>
            </a:r>
            <a:r>
              <a:rPr sz="2150" spc="10" dirty="0">
                <a:latin typeface="Calibri"/>
                <a:cs typeface="Calibri"/>
              </a:rPr>
              <a:t>the </a:t>
            </a:r>
            <a:r>
              <a:rPr sz="2150" spc="-470" dirty="0">
                <a:latin typeface="Calibri"/>
                <a:cs typeface="Calibri"/>
              </a:rPr>
              <a:t> </a:t>
            </a:r>
            <a:r>
              <a:rPr sz="2150" spc="10" dirty="0">
                <a:latin typeface="Calibri"/>
                <a:cs typeface="Calibri"/>
              </a:rPr>
              <a:t>last</a:t>
            </a:r>
            <a:r>
              <a:rPr sz="2150" spc="-20" dirty="0">
                <a:latin typeface="Calibri"/>
                <a:cs typeface="Calibri"/>
              </a:rPr>
              <a:t> </a:t>
            </a:r>
            <a:r>
              <a:rPr sz="2150" spc="5" dirty="0">
                <a:latin typeface="Calibri"/>
                <a:cs typeface="Calibri"/>
              </a:rPr>
              <a:t>Commit.</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53</a:t>
            </a:fld>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2644" y="0"/>
            <a:ext cx="7801356" cy="903223"/>
            <a:chOff x="1343025" y="0"/>
            <a:chExt cx="7801356" cy="1071498"/>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1990725" y="38036"/>
              <a:ext cx="6548501"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title"/>
          </p:nvPr>
        </p:nvSpPr>
        <p:spPr>
          <a:xfrm>
            <a:off x="2468880" y="76200"/>
            <a:ext cx="5913120" cy="517525"/>
          </a:xfrm>
          <a:prstGeom prst="rect">
            <a:avLst/>
          </a:prstGeom>
        </p:spPr>
        <p:txBody>
          <a:bodyPr vert="horz" wrap="square" lIns="0" tIns="15875" rIns="0" bIns="0" rtlCol="0">
            <a:spAutoFit/>
          </a:bodyPr>
          <a:lstStyle/>
          <a:p>
            <a:pPr marL="12700">
              <a:lnSpc>
                <a:spcPct val="100000"/>
              </a:lnSpc>
              <a:spcBef>
                <a:spcPts val="125"/>
              </a:spcBef>
            </a:pPr>
            <a:r>
              <a:rPr lang="en-GB" b="1" spc="-20" dirty="0" smtClean="0"/>
              <a:t>Database system environment</a:t>
            </a:r>
            <a:endParaRPr b="1" spc="-20" dirty="0">
              <a:latin typeface="Calibri"/>
              <a:cs typeface="Calibri"/>
            </a:endParaRPr>
          </a:p>
        </p:txBody>
      </p:sp>
      <p:pic>
        <p:nvPicPr>
          <p:cNvPr id="10" name="object 10"/>
          <p:cNvPicPr/>
          <p:nvPr/>
        </p:nvPicPr>
        <p:blipFill>
          <a:blip r:embed="rId5"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54</a:t>
            </a:fld>
            <a:endParaRPr lang="en-IN"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110868"/>
            <a:ext cx="8915400" cy="5747131"/>
          </a:xfrm>
          <a:prstGeom prst="rect">
            <a:avLst/>
          </a:prstGeom>
        </p:spPr>
      </p:pic>
    </p:spTree>
    <p:extLst>
      <p:ext uri="{BB962C8B-B14F-4D97-AF65-F5344CB8AC3E}">
        <p14:creationId xmlns:p14="http://schemas.microsoft.com/office/powerpoint/2010/main" val="24926107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2644" y="0"/>
            <a:ext cx="7801356" cy="903223"/>
            <a:chOff x="1343025" y="0"/>
            <a:chExt cx="7801356" cy="1071498"/>
          </a:xfrm>
        </p:grpSpPr>
        <p:pic>
          <p:nvPicPr>
            <p:cNvPr id="3" name="object 3"/>
            <p:cNvPicPr/>
            <p:nvPr/>
          </p:nvPicPr>
          <p:blipFill>
            <a:blip r:embed="rId2" cstate="print"/>
            <a:stretch>
              <a:fillRect/>
            </a:stretch>
          </p:blipFill>
          <p:spPr>
            <a:xfrm>
              <a:off x="1343025" y="0"/>
              <a:ext cx="7800975" cy="976519"/>
            </a:xfrm>
            <a:prstGeom prst="rect">
              <a:avLst/>
            </a:prstGeom>
          </p:spPr>
        </p:pic>
        <p:pic>
          <p:nvPicPr>
            <p:cNvPr id="4" name="object 4"/>
            <p:cNvPicPr/>
            <p:nvPr/>
          </p:nvPicPr>
          <p:blipFill>
            <a:blip r:embed="rId3" cstate="print"/>
            <a:stretch>
              <a:fillRect/>
            </a:stretch>
          </p:blipFill>
          <p:spPr>
            <a:xfrm>
              <a:off x="1990725" y="38036"/>
              <a:ext cx="6548501" cy="1033462"/>
            </a:xfrm>
            <a:prstGeom prst="rect">
              <a:avLst/>
            </a:prstGeom>
          </p:spPr>
        </p:pic>
        <p:pic>
          <p:nvPicPr>
            <p:cNvPr id="5" name="object 5"/>
            <p:cNvPicPr/>
            <p:nvPr/>
          </p:nvPicPr>
          <p:blipFill>
            <a:blip r:embed="rId4" cstate="print"/>
            <a:stretch>
              <a:fillRect/>
            </a:stretch>
          </p:blipFill>
          <p:spPr>
            <a:xfrm>
              <a:off x="1376426" y="4825"/>
              <a:ext cx="7767574" cy="914400"/>
            </a:xfrm>
            <a:prstGeom prst="rect">
              <a:avLst/>
            </a:prstGeom>
          </p:spPr>
        </p:pic>
        <p:sp>
          <p:nvSpPr>
            <p:cNvPr id="6" name="object 6"/>
            <p:cNvSpPr/>
            <p:nvPr/>
          </p:nvSpPr>
          <p:spPr>
            <a:xfrm>
              <a:off x="1376426" y="4825"/>
              <a:ext cx="7767955" cy="914400"/>
            </a:xfrm>
            <a:custGeom>
              <a:avLst/>
              <a:gdLst/>
              <a:ahLst/>
              <a:cxnLst/>
              <a:rect l="l" t="t" r="r" b="b"/>
              <a:pathLst>
                <a:path w="7767955" h="914400">
                  <a:moveTo>
                    <a:pt x="0" y="914400"/>
                  </a:moveTo>
                  <a:lnTo>
                    <a:pt x="7767574" y="914400"/>
                  </a:lnTo>
                </a:path>
                <a:path w="7767955" h="914400">
                  <a:moveTo>
                    <a:pt x="7767574" y="0"/>
                  </a:moveTo>
                  <a:lnTo>
                    <a:pt x="0" y="0"/>
                  </a:lnTo>
                  <a:lnTo>
                    <a:pt x="0" y="9144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ctrTitle"/>
          </p:nvPr>
        </p:nvSpPr>
        <p:spPr>
          <a:xfrm>
            <a:off x="2222626" y="100482"/>
            <a:ext cx="5562600" cy="508473"/>
          </a:xfrm>
          <a:prstGeom prst="rect">
            <a:avLst/>
          </a:prstGeom>
        </p:spPr>
        <p:txBody>
          <a:bodyPr vert="horz" wrap="square" lIns="0" tIns="15875" rIns="0" bIns="0" rtlCol="0">
            <a:spAutoFit/>
          </a:bodyPr>
          <a:lstStyle/>
          <a:p>
            <a:pPr marL="12700">
              <a:lnSpc>
                <a:spcPct val="100000"/>
              </a:lnSpc>
              <a:spcBef>
                <a:spcPts val="125"/>
              </a:spcBef>
            </a:pPr>
            <a:r>
              <a:rPr lang="en-GB" b="1" spc="-20" dirty="0" smtClean="0"/>
              <a:t>Database system environment</a:t>
            </a:r>
            <a:endParaRPr b="1" spc="-20" dirty="0">
              <a:latin typeface="Calibri"/>
              <a:cs typeface="Calibri"/>
            </a:endParaRPr>
          </a:p>
        </p:txBody>
      </p:sp>
      <p:sp>
        <p:nvSpPr>
          <p:cNvPr id="7" name="Subtitle 6"/>
          <p:cNvSpPr>
            <a:spLocks noGrp="1"/>
          </p:cNvSpPr>
          <p:nvPr>
            <p:ph type="subTitle" idx="4"/>
          </p:nvPr>
        </p:nvSpPr>
        <p:spPr>
          <a:xfrm>
            <a:off x="381000" y="1295400"/>
            <a:ext cx="8382000" cy="4301177"/>
          </a:xfrm>
        </p:spPr>
        <p:txBody>
          <a:bodyPr/>
          <a:lstStyle/>
          <a:p>
            <a:r>
              <a:rPr lang="en-GB" dirty="0" smtClean="0"/>
              <a:t>DATABASE COMPONENT MODULE</a:t>
            </a:r>
          </a:p>
          <a:p>
            <a:pPr marL="457200" indent="-457200">
              <a:buAutoNum type="arabicPeriod"/>
            </a:pPr>
            <a:r>
              <a:rPr lang="en-GB" dirty="0" smtClean="0"/>
              <a:t>DDL Compiler</a:t>
            </a:r>
            <a:br>
              <a:rPr lang="en-GB" dirty="0" smtClean="0"/>
            </a:br>
            <a:r>
              <a:rPr lang="en-GB" b="0" dirty="0" smtClean="0"/>
              <a:t>processes schema definition →stores it in </a:t>
            </a:r>
            <a:r>
              <a:rPr lang="en-GB" b="0" dirty="0" err="1" smtClean="0"/>
              <a:t>catalog</a:t>
            </a:r>
            <a:r>
              <a:rPr lang="en-GB" b="0" dirty="0" smtClean="0"/>
              <a:t>.</a:t>
            </a:r>
          </a:p>
          <a:p>
            <a:pPr marL="457200" indent="-457200">
              <a:buAutoNum type="arabicPeriod"/>
            </a:pPr>
            <a:r>
              <a:rPr lang="en-GB" dirty="0" smtClean="0"/>
              <a:t>Query Compiler </a:t>
            </a:r>
          </a:p>
          <a:p>
            <a:r>
              <a:rPr lang="en-GB" b="0" dirty="0"/>
              <a:t> </a:t>
            </a:r>
            <a:r>
              <a:rPr lang="en-GB" b="0" dirty="0" smtClean="0"/>
              <a:t>       handles high level queries.</a:t>
            </a:r>
          </a:p>
          <a:p>
            <a:pPr marL="457200" indent="-457200">
              <a:buAutoNum type="arabicPeriod" startAt="3"/>
            </a:pPr>
            <a:r>
              <a:rPr lang="en-GB" dirty="0" smtClean="0"/>
              <a:t>Pre-Compiler</a:t>
            </a:r>
          </a:p>
          <a:p>
            <a:r>
              <a:rPr lang="en-GB" dirty="0" smtClean="0"/>
              <a:t>        </a:t>
            </a:r>
            <a:r>
              <a:rPr lang="en-GB" b="0" dirty="0" smtClean="0"/>
              <a:t>extracts DML commands from an application program.</a:t>
            </a:r>
          </a:p>
          <a:p>
            <a:pPr marL="457200" indent="-457200">
              <a:buAutoNum type="arabicPeriod" startAt="4"/>
            </a:pPr>
            <a:r>
              <a:rPr lang="en-GB" dirty="0" smtClean="0"/>
              <a:t>DML Compiler</a:t>
            </a:r>
            <a:br>
              <a:rPr lang="en-GB" dirty="0" smtClean="0"/>
            </a:br>
            <a:r>
              <a:rPr lang="en-GB" dirty="0" smtClean="0"/>
              <a:t> </a:t>
            </a:r>
            <a:r>
              <a:rPr lang="en-GB" b="0" dirty="0" smtClean="0"/>
              <a:t>compilation of DML commands into object code.</a:t>
            </a:r>
          </a:p>
          <a:p>
            <a:pPr marL="457200" indent="-457200">
              <a:buAutoNum type="arabicPeriod" startAt="4"/>
            </a:pPr>
            <a:r>
              <a:rPr lang="en-GB" dirty="0" smtClean="0"/>
              <a:t>Runtime database processor</a:t>
            </a:r>
          </a:p>
          <a:p>
            <a:r>
              <a:rPr lang="en-GB" b="0" dirty="0"/>
              <a:t> </a:t>
            </a:r>
            <a:r>
              <a:rPr lang="en-GB" b="0" dirty="0" smtClean="0"/>
              <a:t>       handles database accesses at runtime.</a:t>
            </a:r>
          </a:p>
          <a:p>
            <a:r>
              <a:rPr lang="en-GB" b="0" dirty="0" smtClean="0"/>
              <a:t>6. </a:t>
            </a:r>
            <a:r>
              <a:rPr lang="en-GB" dirty="0" smtClean="0"/>
              <a:t>Stored data manager</a:t>
            </a:r>
          </a:p>
          <a:p>
            <a:r>
              <a:rPr lang="en-GB" dirty="0"/>
              <a:t> </a:t>
            </a:r>
            <a:r>
              <a:rPr lang="en-GB" dirty="0" smtClean="0"/>
              <a:t>        </a:t>
            </a:r>
            <a:r>
              <a:rPr lang="en-GB" b="0" dirty="0" smtClean="0"/>
              <a:t>data transfer between disk and main memory,</a:t>
            </a:r>
            <a:endParaRPr lang="en-IN" dirty="0"/>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55</a:t>
            </a:fld>
            <a:endParaRPr lang="en-IN" dirty="0"/>
          </a:p>
        </p:txBody>
      </p:sp>
      <p:pic>
        <p:nvPicPr>
          <p:cNvPr id="10" name="object 10"/>
          <p:cNvPicPr/>
          <p:nvPr/>
        </p:nvPicPr>
        <p:blipFill>
          <a:blip r:embed="rId5"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Tree>
    <p:extLst>
      <p:ext uri="{BB962C8B-B14F-4D97-AF65-F5344CB8AC3E}">
        <p14:creationId xmlns:p14="http://schemas.microsoft.com/office/powerpoint/2010/main" val="2159054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48125" y="0"/>
              <a:ext cx="24432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095750" y="0"/>
              <a:ext cx="2347976" cy="890524"/>
            </a:xfrm>
            <a:prstGeom prst="rect">
              <a:avLst/>
            </a:prstGeom>
          </p:spPr>
        </p:pic>
      </p:grpSp>
      <p:sp>
        <p:nvSpPr>
          <p:cNvPr id="7" name="object 7"/>
          <p:cNvSpPr txBox="1">
            <a:spLocks noGrp="1"/>
          </p:cNvSpPr>
          <p:nvPr>
            <p:ph type="title"/>
          </p:nvPr>
        </p:nvSpPr>
        <p:spPr>
          <a:xfrm>
            <a:off x="4360545" y="57785"/>
            <a:ext cx="18097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Short</a:t>
            </a:r>
            <a:r>
              <a:rPr b="1" spc="-50" dirty="0">
                <a:latin typeface="Calibri"/>
                <a:cs typeface="Calibri"/>
              </a:rPr>
              <a:t> </a:t>
            </a:r>
            <a:r>
              <a:rPr b="1" spc="25" dirty="0">
                <a:latin typeface="Calibri"/>
                <a:cs typeface="Calibri"/>
              </a:rPr>
              <a:t>Quiz</a:t>
            </a:r>
          </a:p>
        </p:txBody>
      </p:sp>
      <p:sp>
        <p:nvSpPr>
          <p:cNvPr id="8" name="object 8"/>
          <p:cNvSpPr txBox="1"/>
          <p:nvPr/>
        </p:nvSpPr>
        <p:spPr>
          <a:xfrm>
            <a:off x="618807" y="1644649"/>
            <a:ext cx="7496809" cy="3692525"/>
          </a:xfrm>
          <a:prstGeom prst="rect">
            <a:avLst/>
          </a:prstGeom>
        </p:spPr>
        <p:txBody>
          <a:bodyPr vert="horz" wrap="square" lIns="0" tIns="16510" rIns="0" bIns="0" rtlCol="0">
            <a:spAutoFit/>
          </a:bodyPr>
          <a:lstStyle/>
          <a:p>
            <a:pPr marL="413384" indent="-400685">
              <a:lnSpc>
                <a:spcPct val="100000"/>
              </a:lnSpc>
              <a:spcBef>
                <a:spcPts val="130"/>
              </a:spcBef>
              <a:buAutoNum type="arabicPeriod"/>
              <a:tabLst>
                <a:tab pos="412750" algn="l"/>
                <a:tab pos="413384" algn="l"/>
              </a:tabLst>
            </a:pPr>
            <a:r>
              <a:rPr sz="2000" dirty="0">
                <a:latin typeface="Calibri"/>
                <a:cs typeface="Calibri"/>
              </a:rPr>
              <a:t>The</a:t>
            </a:r>
            <a:r>
              <a:rPr sz="2000" spc="-40" dirty="0">
                <a:latin typeface="Calibri"/>
                <a:cs typeface="Calibri"/>
              </a:rPr>
              <a:t> </a:t>
            </a:r>
            <a:r>
              <a:rPr sz="2000" spc="-5" dirty="0">
                <a:latin typeface="Calibri"/>
                <a:cs typeface="Calibri"/>
              </a:rPr>
              <a:t>ability</a:t>
            </a:r>
            <a:r>
              <a:rPr sz="2000" spc="55" dirty="0">
                <a:latin typeface="Calibri"/>
                <a:cs typeface="Calibri"/>
              </a:rPr>
              <a:t> </a:t>
            </a:r>
            <a:r>
              <a:rPr sz="2000" spc="10" dirty="0">
                <a:latin typeface="Calibri"/>
                <a:cs typeface="Calibri"/>
              </a:rPr>
              <a:t>to</a:t>
            </a:r>
            <a:r>
              <a:rPr sz="2000" spc="-105" dirty="0">
                <a:latin typeface="Calibri"/>
                <a:cs typeface="Calibri"/>
              </a:rPr>
              <a:t> </a:t>
            </a:r>
            <a:r>
              <a:rPr sz="2000" spc="-10" dirty="0">
                <a:latin typeface="Calibri"/>
                <a:cs typeface="Calibri"/>
              </a:rPr>
              <a:t>query</a:t>
            </a:r>
            <a:r>
              <a:rPr sz="2000" spc="60" dirty="0">
                <a:latin typeface="Calibri"/>
                <a:cs typeface="Calibri"/>
              </a:rPr>
              <a:t> </a:t>
            </a:r>
            <a:r>
              <a:rPr sz="2000" spc="5" dirty="0">
                <a:latin typeface="Calibri"/>
                <a:cs typeface="Calibri"/>
              </a:rPr>
              <a:t>data,</a:t>
            </a:r>
            <a:r>
              <a:rPr sz="2000" spc="-60" dirty="0">
                <a:latin typeface="Calibri"/>
                <a:cs typeface="Calibri"/>
              </a:rPr>
              <a:t> </a:t>
            </a:r>
            <a:r>
              <a:rPr sz="2000" spc="10" dirty="0">
                <a:latin typeface="Calibri"/>
                <a:cs typeface="Calibri"/>
              </a:rPr>
              <a:t>as</a:t>
            </a:r>
            <a:r>
              <a:rPr sz="2000" spc="-40" dirty="0">
                <a:latin typeface="Calibri"/>
                <a:cs typeface="Calibri"/>
              </a:rPr>
              <a:t> </a:t>
            </a:r>
            <a:r>
              <a:rPr sz="2000" spc="-10" dirty="0">
                <a:latin typeface="Calibri"/>
                <a:cs typeface="Calibri"/>
              </a:rPr>
              <a:t>well</a:t>
            </a:r>
            <a:r>
              <a:rPr sz="2000" spc="60" dirty="0">
                <a:latin typeface="Calibri"/>
                <a:cs typeface="Calibri"/>
              </a:rPr>
              <a:t> </a:t>
            </a:r>
            <a:r>
              <a:rPr sz="2000" spc="10" dirty="0">
                <a:latin typeface="Calibri"/>
                <a:cs typeface="Calibri"/>
              </a:rPr>
              <a:t>as</a:t>
            </a:r>
            <a:r>
              <a:rPr sz="2000" spc="-40" dirty="0">
                <a:latin typeface="Calibri"/>
                <a:cs typeface="Calibri"/>
              </a:rPr>
              <a:t> </a:t>
            </a:r>
            <a:r>
              <a:rPr sz="2000" spc="-5" dirty="0">
                <a:latin typeface="Calibri"/>
                <a:cs typeface="Calibri"/>
              </a:rPr>
              <a:t>insert,</a:t>
            </a:r>
            <a:r>
              <a:rPr sz="2000" spc="10" dirty="0">
                <a:latin typeface="Calibri"/>
                <a:cs typeface="Calibri"/>
              </a:rPr>
              <a:t> </a:t>
            </a:r>
            <a:r>
              <a:rPr sz="2000" spc="-15" dirty="0">
                <a:latin typeface="Calibri"/>
                <a:cs typeface="Calibri"/>
              </a:rPr>
              <a:t>delete,</a:t>
            </a:r>
            <a:r>
              <a:rPr sz="2000" spc="20" dirty="0">
                <a:latin typeface="Calibri"/>
                <a:cs typeface="Calibri"/>
              </a:rPr>
              <a:t> </a:t>
            </a:r>
            <a:r>
              <a:rPr sz="2000" spc="10" dirty="0">
                <a:latin typeface="Calibri"/>
                <a:cs typeface="Calibri"/>
              </a:rPr>
              <a:t>and</a:t>
            </a:r>
            <a:r>
              <a:rPr sz="2000" spc="-15" dirty="0">
                <a:latin typeface="Calibri"/>
                <a:cs typeface="Calibri"/>
              </a:rPr>
              <a:t> </a:t>
            </a:r>
            <a:r>
              <a:rPr sz="2000" spc="-5" dirty="0">
                <a:latin typeface="Calibri"/>
                <a:cs typeface="Calibri"/>
              </a:rPr>
              <a:t>alter</a:t>
            </a:r>
            <a:r>
              <a:rPr sz="2000" spc="105" dirty="0">
                <a:latin typeface="Calibri"/>
                <a:cs typeface="Calibri"/>
              </a:rPr>
              <a:t> </a:t>
            </a:r>
            <a:r>
              <a:rPr sz="2000" dirty="0">
                <a:latin typeface="Calibri"/>
                <a:cs typeface="Calibri"/>
              </a:rPr>
              <a:t>tuples,</a:t>
            </a:r>
            <a:r>
              <a:rPr sz="2000" spc="-55" dirty="0">
                <a:latin typeface="Calibri"/>
                <a:cs typeface="Calibri"/>
              </a:rPr>
              <a:t> </a:t>
            </a:r>
            <a:r>
              <a:rPr sz="2000" spc="-5" dirty="0">
                <a:latin typeface="Calibri"/>
                <a:cs typeface="Calibri"/>
              </a:rPr>
              <a:t>is</a:t>
            </a:r>
            <a:endParaRPr sz="2000">
              <a:latin typeface="Calibri"/>
              <a:cs typeface="Calibri"/>
            </a:endParaRPr>
          </a:p>
          <a:p>
            <a:pPr marL="356235">
              <a:lnSpc>
                <a:spcPct val="100000"/>
              </a:lnSpc>
              <a:spcBef>
                <a:spcPts val="5"/>
              </a:spcBef>
              <a:tabLst>
                <a:tab pos="3016250" algn="l"/>
              </a:tabLst>
            </a:pPr>
            <a:r>
              <a:rPr sz="2000" spc="-25" dirty="0">
                <a:latin typeface="Calibri"/>
                <a:cs typeface="Calibri"/>
              </a:rPr>
              <a:t>offered</a:t>
            </a:r>
            <a:r>
              <a:rPr sz="2000" spc="20" dirty="0">
                <a:latin typeface="Calibri"/>
                <a:cs typeface="Calibri"/>
              </a:rPr>
              <a:t> </a:t>
            </a:r>
            <a:r>
              <a:rPr sz="2000" spc="5" dirty="0">
                <a:latin typeface="Calibri"/>
                <a:cs typeface="Calibri"/>
              </a:rPr>
              <a:t>by</a:t>
            </a:r>
            <a:r>
              <a:rPr sz="2000" spc="-20" dirty="0">
                <a:latin typeface="Calibri"/>
                <a:cs typeface="Calibri"/>
              </a:rPr>
              <a:t> </a:t>
            </a:r>
            <a:r>
              <a:rPr sz="2000" u="heavy" spc="5" dirty="0">
                <a:uFill>
                  <a:solidFill>
                    <a:srgbClr val="000000"/>
                  </a:solidFill>
                </a:uFill>
                <a:latin typeface="Calibri"/>
                <a:cs typeface="Calibri"/>
              </a:rPr>
              <a:t> </a:t>
            </a:r>
            <a:r>
              <a:rPr sz="2000" u="heavy" dirty="0">
                <a:uFill>
                  <a:solidFill>
                    <a:srgbClr val="000000"/>
                  </a:solidFill>
                </a:uFill>
                <a:latin typeface="Calibri"/>
                <a:cs typeface="Calibri"/>
              </a:rPr>
              <a:t>	</a:t>
            </a:r>
            <a:endParaRPr sz="2000">
              <a:latin typeface="Calibri"/>
              <a:cs typeface="Calibri"/>
            </a:endParaRPr>
          </a:p>
          <a:p>
            <a:pPr marL="613410" lvl="1" indent="-257810">
              <a:lnSpc>
                <a:spcPct val="100000"/>
              </a:lnSpc>
              <a:buAutoNum type="alphaLcParenR"/>
              <a:tabLst>
                <a:tab pos="614045" algn="l"/>
              </a:tabLst>
            </a:pPr>
            <a:r>
              <a:rPr sz="2000" spc="-30" dirty="0">
                <a:latin typeface="Calibri"/>
                <a:cs typeface="Calibri"/>
              </a:rPr>
              <a:t>TCL</a:t>
            </a:r>
            <a:r>
              <a:rPr sz="2000" spc="30" dirty="0">
                <a:latin typeface="Calibri"/>
                <a:cs typeface="Calibri"/>
              </a:rPr>
              <a:t> </a:t>
            </a:r>
            <a:r>
              <a:rPr sz="2000" spc="-20" dirty="0">
                <a:latin typeface="Calibri"/>
                <a:cs typeface="Calibri"/>
              </a:rPr>
              <a:t>(Transaction</a:t>
            </a:r>
            <a:r>
              <a:rPr sz="2000" spc="45" dirty="0">
                <a:latin typeface="Calibri"/>
                <a:cs typeface="Calibri"/>
              </a:rPr>
              <a:t> </a:t>
            </a:r>
            <a:r>
              <a:rPr sz="2000" spc="-10" dirty="0">
                <a:latin typeface="Calibri"/>
                <a:cs typeface="Calibri"/>
              </a:rPr>
              <a:t>Control</a:t>
            </a:r>
            <a:r>
              <a:rPr sz="2000" spc="-25" dirty="0">
                <a:latin typeface="Calibri"/>
                <a:cs typeface="Calibri"/>
              </a:rPr>
              <a:t> </a:t>
            </a:r>
            <a:r>
              <a:rPr sz="2000" spc="5" dirty="0">
                <a:latin typeface="Calibri"/>
                <a:cs typeface="Calibri"/>
              </a:rPr>
              <a:t>Language)</a:t>
            </a:r>
            <a:endParaRPr sz="2000">
              <a:latin typeface="Calibri"/>
              <a:cs typeface="Calibri"/>
            </a:endParaRPr>
          </a:p>
          <a:p>
            <a:pPr marL="622935" lvl="1" indent="-267335">
              <a:lnSpc>
                <a:spcPct val="100000"/>
              </a:lnSpc>
              <a:spcBef>
                <a:spcPts val="5"/>
              </a:spcBef>
              <a:buAutoNum type="alphaLcParenR"/>
              <a:tabLst>
                <a:tab pos="623570" algn="l"/>
              </a:tabLst>
            </a:pPr>
            <a:r>
              <a:rPr sz="2000" spc="35" dirty="0">
                <a:latin typeface="Calibri"/>
                <a:cs typeface="Calibri"/>
              </a:rPr>
              <a:t>D</a:t>
            </a:r>
            <a:r>
              <a:rPr sz="2000" spc="-20" dirty="0">
                <a:latin typeface="Calibri"/>
                <a:cs typeface="Calibri"/>
              </a:rPr>
              <a:t>C</a:t>
            </a:r>
            <a:r>
              <a:rPr sz="2000" spc="10" dirty="0">
                <a:latin typeface="Calibri"/>
                <a:cs typeface="Calibri"/>
              </a:rPr>
              <a:t>L</a:t>
            </a:r>
            <a:r>
              <a:rPr sz="2000" spc="-35" dirty="0">
                <a:latin typeface="Calibri"/>
                <a:cs typeface="Calibri"/>
              </a:rPr>
              <a:t> </a:t>
            </a:r>
            <a:r>
              <a:rPr sz="2000" spc="-10" dirty="0">
                <a:latin typeface="Calibri"/>
                <a:cs typeface="Calibri"/>
              </a:rPr>
              <a:t>(</a:t>
            </a:r>
            <a:r>
              <a:rPr sz="2000" spc="35" dirty="0">
                <a:latin typeface="Calibri"/>
                <a:cs typeface="Calibri"/>
              </a:rPr>
              <a:t>D</a:t>
            </a:r>
            <a:r>
              <a:rPr sz="2000" spc="10" dirty="0">
                <a:latin typeface="Calibri"/>
                <a:cs typeface="Calibri"/>
              </a:rPr>
              <a:t>ata</a:t>
            </a:r>
            <a:r>
              <a:rPr sz="2000" spc="-155" dirty="0">
                <a:latin typeface="Calibri"/>
                <a:cs typeface="Calibri"/>
              </a:rPr>
              <a:t> </a:t>
            </a:r>
            <a:r>
              <a:rPr sz="2000" spc="-20" dirty="0">
                <a:latin typeface="Calibri"/>
                <a:cs typeface="Calibri"/>
              </a:rPr>
              <a:t>C</a:t>
            </a:r>
            <a:r>
              <a:rPr sz="2000" spc="-10" dirty="0">
                <a:latin typeface="Calibri"/>
                <a:cs typeface="Calibri"/>
              </a:rPr>
              <a:t>o</a:t>
            </a:r>
            <a:r>
              <a:rPr sz="2000" spc="-5" dirty="0">
                <a:latin typeface="Calibri"/>
                <a:cs typeface="Calibri"/>
              </a:rPr>
              <a:t>n</a:t>
            </a:r>
            <a:r>
              <a:rPr sz="2000" spc="10" dirty="0">
                <a:latin typeface="Calibri"/>
                <a:cs typeface="Calibri"/>
              </a:rPr>
              <a:t>t</a:t>
            </a:r>
            <a:r>
              <a:rPr sz="2000" spc="-30" dirty="0">
                <a:latin typeface="Calibri"/>
                <a:cs typeface="Calibri"/>
              </a:rPr>
              <a:t>r</a:t>
            </a:r>
            <a:r>
              <a:rPr sz="2000" spc="-10" dirty="0">
                <a:latin typeface="Calibri"/>
                <a:cs typeface="Calibri"/>
              </a:rPr>
              <a:t>o</a:t>
            </a:r>
            <a:r>
              <a:rPr sz="2000" spc="5" dirty="0">
                <a:latin typeface="Calibri"/>
                <a:cs typeface="Calibri"/>
              </a:rPr>
              <a:t>l</a:t>
            </a:r>
            <a:r>
              <a:rPr sz="2000" spc="-20" dirty="0">
                <a:latin typeface="Calibri"/>
                <a:cs typeface="Calibri"/>
              </a:rPr>
              <a:t> L</a:t>
            </a:r>
            <a:r>
              <a:rPr sz="2000" spc="10" dirty="0">
                <a:latin typeface="Calibri"/>
                <a:cs typeface="Calibri"/>
              </a:rPr>
              <a:t>a</a:t>
            </a:r>
            <a:r>
              <a:rPr sz="2000" dirty="0">
                <a:latin typeface="Calibri"/>
                <a:cs typeface="Calibri"/>
              </a:rPr>
              <a:t>n</a:t>
            </a:r>
            <a:r>
              <a:rPr sz="2000" spc="25" dirty="0">
                <a:latin typeface="Calibri"/>
                <a:cs typeface="Calibri"/>
              </a:rPr>
              <a:t>g</a:t>
            </a:r>
            <a:r>
              <a:rPr sz="2000" spc="-5" dirty="0">
                <a:latin typeface="Calibri"/>
                <a:cs typeface="Calibri"/>
              </a:rPr>
              <a:t>u</a:t>
            </a:r>
            <a:r>
              <a:rPr sz="2000" spc="10" dirty="0">
                <a:latin typeface="Calibri"/>
                <a:cs typeface="Calibri"/>
              </a:rPr>
              <a:t>a</a:t>
            </a:r>
            <a:r>
              <a:rPr sz="2000" spc="30" dirty="0">
                <a:latin typeface="Calibri"/>
                <a:cs typeface="Calibri"/>
              </a:rPr>
              <a:t>g</a:t>
            </a:r>
            <a:r>
              <a:rPr sz="2000" spc="-30" dirty="0">
                <a:latin typeface="Calibri"/>
                <a:cs typeface="Calibri"/>
              </a:rPr>
              <a:t>e</a:t>
            </a:r>
            <a:r>
              <a:rPr sz="2000" spc="5" dirty="0">
                <a:latin typeface="Calibri"/>
                <a:cs typeface="Calibri"/>
              </a:rPr>
              <a:t>)</a:t>
            </a:r>
            <a:endParaRPr sz="2000">
              <a:latin typeface="Calibri"/>
              <a:cs typeface="Calibri"/>
            </a:endParaRPr>
          </a:p>
          <a:p>
            <a:pPr marL="594360" lvl="1" indent="-238760">
              <a:lnSpc>
                <a:spcPct val="100000"/>
              </a:lnSpc>
              <a:spcBef>
                <a:spcPts val="5"/>
              </a:spcBef>
              <a:buAutoNum type="alphaLcParenR"/>
              <a:tabLst>
                <a:tab pos="594995" algn="l"/>
              </a:tabLst>
            </a:pPr>
            <a:r>
              <a:rPr sz="2000" spc="30" dirty="0">
                <a:latin typeface="Calibri"/>
                <a:cs typeface="Calibri"/>
              </a:rPr>
              <a:t>DDL</a:t>
            </a:r>
            <a:r>
              <a:rPr sz="2000" spc="-114" dirty="0">
                <a:latin typeface="Calibri"/>
                <a:cs typeface="Calibri"/>
              </a:rPr>
              <a:t> </a:t>
            </a:r>
            <a:r>
              <a:rPr sz="2000" spc="10" dirty="0">
                <a:latin typeface="Calibri"/>
                <a:cs typeface="Calibri"/>
              </a:rPr>
              <a:t>(Data</a:t>
            </a:r>
            <a:r>
              <a:rPr sz="2000" spc="-80" dirty="0">
                <a:latin typeface="Calibri"/>
                <a:cs typeface="Calibri"/>
              </a:rPr>
              <a:t> </a:t>
            </a:r>
            <a:r>
              <a:rPr sz="2000" spc="-5" dirty="0">
                <a:latin typeface="Calibri"/>
                <a:cs typeface="Calibri"/>
              </a:rPr>
              <a:t>Definition</a:t>
            </a:r>
            <a:r>
              <a:rPr sz="2000" dirty="0">
                <a:latin typeface="Calibri"/>
                <a:cs typeface="Calibri"/>
              </a:rPr>
              <a:t> </a:t>
            </a:r>
            <a:r>
              <a:rPr sz="2000" spc="5" dirty="0">
                <a:latin typeface="Calibri"/>
                <a:cs typeface="Calibri"/>
              </a:rPr>
              <a:t>Langauge)</a:t>
            </a:r>
            <a:endParaRPr sz="2000">
              <a:latin typeface="Calibri"/>
              <a:cs typeface="Calibri"/>
            </a:endParaRPr>
          </a:p>
          <a:p>
            <a:pPr marL="631825" lvl="1" indent="-276225">
              <a:lnSpc>
                <a:spcPct val="100000"/>
              </a:lnSpc>
              <a:buAutoNum type="alphaLcParenR"/>
              <a:tabLst>
                <a:tab pos="632460" algn="l"/>
              </a:tabLst>
            </a:pPr>
            <a:r>
              <a:rPr sz="2000" b="1" spc="10" dirty="0">
                <a:latin typeface="Calibri"/>
                <a:cs typeface="Calibri"/>
              </a:rPr>
              <a:t>D</a:t>
            </a:r>
            <a:r>
              <a:rPr sz="2000" b="1" spc="40" dirty="0">
                <a:latin typeface="Calibri"/>
                <a:cs typeface="Calibri"/>
              </a:rPr>
              <a:t>M</a:t>
            </a:r>
            <a:r>
              <a:rPr sz="2000" b="1" spc="10" dirty="0">
                <a:latin typeface="Calibri"/>
                <a:cs typeface="Calibri"/>
              </a:rPr>
              <a:t>L</a:t>
            </a:r>
            <a:r>
              <a:rPr sz="2000" b="1" spc="-110" dirty="0">
                <a:latin typeface="Calibri"/>
                <a:cs typeface="Calibri"/>
              </a:rPr>
              <a:t> </a:t>
            </a:r>
            <a:r>
              <a:rPr sz="2000" b="1" spc="-30" dirty="0">
                <a:latin typeface="Calibri"/>
                <a:cs typeface="Calibri"/>
              </a:rPr>
              <a:t>(</a:t>
            </a:r>
            <a:r>
              <a:rPr sz="2000" b="1" spc="10" dirty="0">
                <a:latin typeface="Calibri"/>
                <a:cs typeface="Calibri"/>
              </a:rPr>
              <a:t>D</a:t>
            </a:r>
            <a:r>
              <a:rPr sz="2000" b="1" spc="-20" dirty="0">
                <a:latin typeface="Calibri"/>
                <a:cs typeface="Calibri"/>
              </a:rPr>
              <a:t>at</a:t>
            </a:r>
            <a:r>
              <a:rPr sz="2000" b="1" spc="10" dirty="0">
                <a:latin typeface="Calibri"/>
                <a:cs typeface="Calibri"/>
              </a:rPr>
              <a:t>a</a:t>
            </a:r>
            <a:r>
              <a:rPr sz="2000" b="1" spc="-30" dirty="0">
                <a:latin typeface="Calibri"/>
                <a:cs typeface="Calibri"/>
              </a:rPr>
              <a:t> </a:t>
            </a:r>
            <a:r>
              <a:rPr sz="2000" b="1" spc="45" dirty="0">
                <a:latin typeface="Calibri"/>
                <a:cs typeface="Calibri"/>
              </a:rPr>
              <a:t>M</a:t>
            </a:r>
            <a:r>
              <a:rPr sz="2000" b="1" spc="-20" dirty="0">
                <a:latin typeface="Calibri"/>
                <a:cs typeface="Calibri"/>
              </a:rPr>
              <a:t>a</a:t>
            </a:r>
            <a:r>
              <a:rPr sz="2000" b="1" spc="-30" dirty="0">
                <a:latin typeface="Calibri"/>
                <a:cs typeface="Calibri"/>
              </a:rPr>
              <a:t>n</a:t>
            </a:r>
            <a:r>
              <a:rPr sz="2000" b="1" spc="30" dirty="0">
                <a:latin typeface="Calibri"/>
                <a:cs typeface="Calibri"/>
              </a:rPr>
              <a:t>i</a:t>
            </a:r>
            <a:r>
              <a:rPr sz="2000" b="1" spc="-30" dirty="0">
                <a:latin typeface="Calibri"/>
                <a:cs typeface="Calibri"/>
              </a:rPr>
              <a:t>pu</a:t>
            </a:r>
            <a:r>
              <a:rPr sz="2000" b="1" spc="30" dirty="0">
                <a:latin typeface="Calibri"/>
                <a:cs typeface="Calibri"/>
              </a:rPr>
              <a:t>l</a:t>
            </a:r>
            <a:r>
              <a:rPr sz="2000" b="1" spc="-20" dirty="0">
                <a:latin typeface="Calibri"/>
                <a:cs typeface="Calibri"/>
              </a:rPr>
              <a:t>at</a:t>
            </a:r>
            <a:r>
              <a:rPr sz="2000" b="1" spc="30" dirty="0">
                <a:latin typeface="Calibri"/>
                <a:cs typeface="Calibri"/>
              </a:rPr>
              <a:t>i</a:t>
            </a:r>
            <a:r>
              <a:rPr sz="2000" b="1" spc="40" dirty="0">
                <a:latin typeface="Calibri"/>
                <a:cs typeface="Calibri"/>
              </a:rPr>
              <a:t>o</a:t>
            </a:r>
            <a:r>
              <a:rPr sz="2000" b="1" spc="10" dirty="0">
                <a:latin typeface="Calibri"/>
                <a:cs typeface="Calibri"/>
              </a:rPr>
              <a:t>n</a:t>
            </a:r>
            <a:r>
              <a:rPr sz="2000" b="1" spc="-85" dirty="0">
                <a:latin typeface="Calibri"/>
                <a:cs typeface="Calibri"/>
              </a:rPr>
              <a:t> </a:t>
            </a:r>
            <a:r>
              <a:rPr sz="2000" b="1" spc="-25" dirty="0">
                <a:latin typeface="Calibri"/>
                <a:cs typeface="Calibri"/>
              </a:rPr>
              <a:t>L</a:t>
            </a:r>
            <a:r>
              <a:rPr sz="2000" b="1" spc="-15" dirty="0">
                <a:latin typeface="Calibri"/>
                <a:cs typeface="Calibri"/>
              </a:rPr>
              <a:t>a</a:t>
            </a:r>
            <a:r>
              <a:rPr sz="2000" b="1" spc="-30" dirty="0">
                <a:latin typeface="Calibri"/>
                <a:cs typeface="Calibri"/>
              </a:rPr>
              <a:t>n</a:t>
            </a:r>
            <a:r>
              <a:rPr sz="2000" b="1" spc="20" dirty="0">
                <a:latin typeface="Calibri"/>
                <a:cs typeface="Calibri"/>
              </a:rPr>
              <a:t>g</a:t>
            </a:r>
            <a:r>
              <a:rPr sz="2000" b="1" spc="-15" dirty="0">
                <a:latin typeface="Calibri"/>
                <a:cs typeface="Calibri"/>
              </a:rPr>
              <a:t>a</a:t>
            </a:r>
            <a:r>
              <a:rPr sz="2000" b="1" spc="-30" dirty="0">
                <a:latin typeface="Calibri"/>
                <a:cs typeface="Calibri"/>
              </a:rPr>
              <a:t>u</a:t>
            </a:r>
            <a:r>
              <a:rPr sz="2000" b="1" spc="20" dirty="0">
                <a:latin typeface="Calibri"/>
                <a:cs typeface="Calibri"/>
              </a:rPr>
              <a:t>g</a:t>
            </a:r>
            <a:r>
              <a:rPr sz="2000" b="1" spc="35" dirty="0">
                <a:latin typeface="Calibri"/>
                <a:cs typeface="Calibri"/>
              </a:rPr>
              <a:t>e</a:t>
            </a:r>
            <a:r>
              <a:rPr sz="2000" b="1" spc="5" dirty="0">
                <a:latin typeface="Calibri"/>
                <a:cs typeface="Calibri"/>
              </a:rPr>
              <a:t>)</a:t>
            </a:r>
            <a:endParaRPr sz="2000">
              <a:latin typeface="Calibri"/>
              <a:cs typeface="Calibri"/>
            </a:endParaRPr>
          </a:p>
          <a:p>
            <a:pPr lvl="1">
              <a:lnSpc>
                <a:spcPct val="100000"/>
              </a:lnSpc>
              <a:spcBef>
                <a:spcPts val="25"/>
              </a:spcBef>
              <a:buAutoNum type="alphaLcParenR"/>
            </a:pPr>
            <a:endParaRPr sz="1950">
              <a:latin typeface="Calibri"/>
              <a:cs typeface="Calibri"/>
            </a:endParaRPr>
          </a:p>
          <a:p>
            <a:pPr marL="356235" indent="-343535">
              <a:lnSpc>
                <a:spcPct val="100000"/>
              </a:lnSpc>
              <a:spcBef>
                <a:spcPts val="5"/>
              </a:spcBef>
              <a:buAutoNum type="arabicPeriod" startAt="2"/>
              <a:tabLst>
                <a:tab pos="355600" algn="l"/>
                <a:tab pos="356235" algn="l"/>
              </a:tabLst>
            </a:pPr>
            <a:r>
              <a:rPr sz="2000" spc="-5" dirty="0">
                <a:latin typeface="Calibri"/>
                <a:cs typeface="Calibri"/>
              </a:rPr>
              <a:t>Which</a:t>
            </a:r>
            <a:r>
              <a:rPr sz="2000" spc="-20" dirty="0">
                <a:latin typeface="Calibri"/>
                <a:cs typeface="Calibri"/>
              </a:rPr>
              <a:t> </a:t>
            </a:r>
            <a:r>
              <a:rPr sz="2000" spc="10" dirty="0">
                <a:latin typeface="Calibri"/>
                <a:cs typeface="Calibri"/>
              </a:rPr>
              <a:t>command</a:t>
            </a:r>
            <a:r>
              <a:rPr sz="2000" spc="-90" dirty="0">
                <a:latin typeface="Calibri"/>
                <a:cs typeface="Calibri"/>
              </a:rPr>
              <a:t> </a:t>
            </a:r>
            <a:r>
              <a:rPr sz="2000" spc="-5" dirty="0">
                <a:latin typeface="Calibri"/>
                <a:cs typeface="Calibri"/>
              </a:rPr>
              <a:t>is</a:t>
            </a:r>
            <a:r>
              <a:rPr sz="2000" spc="-45" dirty="0">
                <a:latin typeface="Calibri"/>
                <a:cs typeface="Calibri"/>
              </a:rPr>
              <a:t> </a:t>
            </a:r>
            <a:r>
              <a:rPr sz="2000" spc="5" dirty="0">
                <a:latin typeface="Calibri"/>
                <a:cs typeface="Calibri"/>
              </a:rPr>
              <a:t>used</a:t>
            </a:r>
            <a:r>
              <a:rPr sz="2000" spc="-15" dirty="0">
                <a:latin typeface="Calibri"/>
                <a:cs typeface="Calibri"/>
              </a:rPr>
              <a:t> </a:t>
            </a:r>
            <a:r>
              <a:rPr sz="2000" spc="10" dirty="0">
                <a:latin typeface="Calibri"/>
                <a:cs typeface="Calibri"/>
              </a:rPr>
              <a:t>to</a:t>
            </a:r>
            <a:r>
              <a:rPr sz="2000" spc="-20" dirty="0">
                <a:latin typeface="Calibri"/>
                <a:cs typeface="Calibri"/>
              </a:rPr>
              <a:t> </a:t>
            </a:r>
            <a:r>
              <a:rPr sz="2000" dirty="0">
                <a:latin typeface="Calibri"/>
                <a:cs typeface="Calibri"/>
              </a:rPr>
              <a:t>remove</a:t>
            </a:r>
            <a:r>
              <a:rPr sz="2000" spc="-35" dirty="0">
                <a:latin typeface="Calibri"/>
                <a:cs typeface="Calibri"/>
              </a:rPr>
              <a:t> </a:t>
            </a:r>
            <a:r>
              <a:rPr sz="2000" spc="10" dirty="0">
                <a:latin typeface="Calibri"/>
                <a:cs typeface="Calibri"/>
              </a:rPr>
              <a:t>a</a:t>
            </a:r>
            <a:r>
              <a:rPr sz="2000" spc="-70" dirty="0">
                <a:latin typeface="Calibri"/>
                <a:cs typeface="Calibri"/>
              </a:rPr>
              <a:t> </a:t>
            </a:r>
            <a:r>
              <a:rPr sz="2000" spc="-10" dirty="0">
                <a:latin typeface="Calibri"/>
                <a:cs typeface="Calibri"/>
              </a:rPr>
              <a:t>relation</a:t>
            </a:r>
            <a:r>
              <a:rPr sz="2000" spc="60" dirty="0">
                <a:latin typeface="Calibri"/>
                <a:cs typeface="Calibri"/>
              </a:rPr>
              <a:t> </a:t>
            </a:r>
            <a:r>
              <a:rPr sz="2000" spc="-10" dirty="0">
                <a:latin typeface="Calibri"/>
                <a:cs typeface="Calibri"/>
              </a:rPr>
              <a:t>from</a:t>
            </a:r>
            <a:r>
              <a:rPr sz="2000" spc="-50" dirty="0">
                <a:latin typeface="Calibri"/>
                <a:cs typeface="Calibri"/>
              </a:rPr>
              <a:t> </a:t>
            </a:r>
            <a:r>
              <a:rPr sz="2000" spc="10" dirty="0">
                <a:latin typeface="Calibri"/>
                <a:cs typeface="Calibri"/>
              </a:rPr>
              <a:t>an</a:t>
            </a:r>
            <a:r>
              <a:rPr sz="2000" spc="-10" dirty="0">
                <a:latin typeface="Calibri"/>
                <a:cs typeface="Calibri"/>
              </a:rPr>
              <a:t> SQL?</a:t>
            </a:r>
            <a:endParaRPr sz="2000">
              <a:latin typeface="Calibri"/>
              <a:cs typeface="Calibri"/>
            </a:endParaRPr>
          </a:p>
          <a:p>
            <a:pPr marL="613410" lvl="1" indent="-257810">
              <a:lnSpc>
                <a:spcPct val="100000"/>
              </a:lnSpc>
              <a:buAutoNum type="alphaLcParenR"/>
              <a:tabLst>
                <a:tab pos="614045" algn="l"/>
              </a:tabLst>
            </a:pPr>
            <a:r>
              <a:rPr sz="2000" b="1" spc="10" dirty="0">
                <a:latin typeface="Calibri"/>
                <a:cs typeface="Calibri"/>
              </a:rPr>
              <a:t>D</a:t>
            </a:r>
            <a:r>
              <a:rPr sz="2000" b="1" spc="30" dirty="0">
                <a:latin typeface="Calibri"/>
                <a:cs typeface="Calibri"/>
              </a:rPr>
              <a:t>r</a:t>
            </a:r>
            <a:r>
              <a:rPr sz="2000" b="1" spc="40" dirty="0">
                <a:latin typeface="Calibri"/>
                <a:cs typeface="Calibri"/>
              </a:rPr>
              <a:t>o</a:t>
            </a:r>
            <a:r>
              <a:rPr sz="2000" b="1" spc="10" dirty="0">
                <a:latin typeface="Calibri"/>
                <a:cs typeface="Calibri"/>
              </a:rPr>
              <a:t>p</a:t>
            </a:r>
            <a:r>
              <a:rPr sz="2000" b="1" spc="-114" dirty="0">
                <a:latin typeface="Calibri"/>
                <a:cs typeface="Calibri"/>
              </a:rPr>
              <a:t> </a:t>
            </a:r>
            <a:r>
              <a:rPr sz="2000" b="1" spc="-20" dirty="0">
                <a:latin typeface="Calibri"/>
                <a:cs typeface="Calibri"/>
              </a:rPr>
              <a:t>ta</a:t>
            </a:r>
            <a:r>
              <a:rPr sz="2000" b="1" spc="-30" dirty="0">
                <a:latin typeface="Calibri"/>
                <a:cs typeface="Calibri"/>
              </a:rPr>
              <a:t>b</a:t>
            </a:r>
            <a:r>
              <a:rPr sz="2000" b="1" spc="30" dirty="0">
                <a:latin typeface="Calibri"/>
                <a:cs typeface="Calibri"/>
              </a:rPr>
              <a:t>l</a:t>
            </a:r>
            <a:r>
              <a:rPr sz="2000" b="1" spc="10" dirty="0">
                <a:latin typeface="Calibri"/>
                <a:cs typeface="Calibri"/>
              </a:rPr>
              <a:t>e</a:t>
            </a:r>
            <a:endParaRPr sz="2000">
              <a:latin typeface="Calibri"/>
              <a:cs typeface="Calibri"/>
            </a:endParaRPr>
          </a:p>
          <a:p>
            <a:pPr marL="622935" lvl="1" indent="-267335">
              <a:lnSpc>
                <a:spcPct val="100000"/>
              </a:lnSpc>
              <a:spcBef>
                <a:spcPts val="5"/>
              </a:spcBef>
              <a:buAutoNum type="alphaLcParenR"/>
              <a:tabLst>
                <a:tab pos="623570" algn="l"/>
              </a:tabLst>
            </a:pPr>
            <a:r>
              <a:rPr sz="2000" dirty="0">
                <a:latin typeface="Calibri"/>
                <a:cs typeface="Calibri"/>
              </a:rPr>
              <a:t>Delete</a:t>
            </a:r>
            <a:endParaRPr sz="2000">
              <a:latin typeface="Calibri"/>
              <a:cs typeface="Calibri"/>
            </a:endParaRPr>
          </a:p>
          <a:p>
            <a:pPr marL="594360" lvl="1" indent="-238760">
              <a:lnSpc>
                <a:spcPct val="100000"/>
              </a:lnSpc>
              <a:spcBef>
                <a:spcPts val="5"/>
              </a:spcBef>
              <a:buAutoNum type="alphaLcParenR"/>
              <a:tabLst>
                <a:tab pos="594995" algn="l"/>
              </a:tabLst>
            </a:pPr>
            <a:r>
              <a:rPr sz="2000" spc="5" dirty="0">
                <a:latin typeface="Calibri"/>
                <a:cs typeface="Calibri"/>
              </a:rPr>
              <a:t>Purge</a:t>
            </a:r>
            <a:endParaRPr sz="2000">
              <a:latin typeface="Calibri"/>
              <a:cs typeface="Calibri"/>
            </a:endParaRPr>
          </a:p>
          <a:p>
            <a:pPr marL="622935" lvl="1" indent="-267335">
              <a:lnSpc>
                <a:spcPct val="100000"/>
              </a:lnSpc>
              <a:buAutoNum type="alphaLcParenR"/>
              <a:tabLst>
                <a:tab pos="623570" algn="l"/>
              </a:tabLst>
            </a:pPr>
            <a:r>
              <a:rPr sz="2000" spc="10" dirty="0">
                <a:latin typeface="Calibri"/>
                <a:cs typeface="Calibri"/>
              </a:rPr>
              <a:t>Remove</a:t>
            </a:r>
            <a:endParaRPr sz="200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56</a:t>
            </a:fld>
            <a:endParaRPr lang="en-I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69870" y="6342379"/>
            <a:ext cx="2875280" cy="300355"/>
          </a:xfrm>
          <a:prstGeom prst="rect">
            <a:avLst/>
          </a:prstGeom>
        </p:spPr>
        <p:txBody>
          <a:bodyPr vert="horz" wrap="square" lIns="0" tIns="12700" rIns="0" bIns="0" rtlCol="0">
            <a:spAutoFit/>
          </a:bodyPr>
          <a:lstStyle/>
          <a:p>
            <a:pPr marL="38100">
              <a:lnSpc>
                <a:spcPts val="1080"/>
              </a:lnSpc>
              <a:spcBef>
                <a:spcPts val="100"/>
              </a:spcBef>
              <a:tabLst>
                <a:tab pos="2446020" algn="l"/>
              </a:tabLst>
            </a:pPr>
            <a:r>
              <a:rPr sz="1800" spc="7" baseline="-32407" dirty="0">
                <a:solidFill>
                  <a:srgbClr val="888888"/>
                </a:solidFill>
                <a:latin typeface="Calibri"/>
                <a:cs typeface="Calibri"/>
              </a:rPr>
              <a:t>Dr</a:t>
            </a:r>
            <a:r>
              <a:rPr sz="1800" spc="-15" baseline="-32407" dirty="0">
                <a:solidFill>
                  <a:srgbClr val="888888"/>
                </a:solidFill>
                <a:latin typeface="Calibri"/>
                <a:cs typeface="Calibri"/>
              </a:rPr>
              <a:t> </a:t>
            </a:r>
            <a:r>
              <a:rPr sz="1800" spc="-52" baseline="-32407" dirty="0" err="1">
                <a:solidFill>
                  <a:srgbClr val="888888"/>
                </a:solidFill>
                <a:latin typeface="Calibri"/>
                <a:cs typeface="Calibri"/>
              </a:rPr>
              <a:t>Kumud</a:t>
            </a:r>
            <a:r>
              <a:rPr sz="1800" spc="240" baseline="-32407" dirty="0">
                <a:solidFill>
                  <a:srgbClr val="888888"/>
                </a:solidFill>
                <a:latin typeface="Calibri"/>
                <a:cs typeface="Calibri"/>
              </a:rPr>
              <a:t> </a:t>
            </a:r>
            <a:r>
              <a:rPr sz="1800" spc="15" baseline="-32407" dirty="0" smtClean="0">
                <a:solidFill>
                  <a:srgbClr val="888888"/>
                </a:solidFill>
                <a:latin typeface="Calibri"/>
                <a:cs typeface="Calibri"/>
              </a:rPr>
              <a:t>S</a:t>
            </a:r>
            <a:r>
              <a:rPr lang="en-IN" sz="1200" spc="10" dirty="0" smtClean="0">
                <a:solidFill>
                  <a:srgbClr val="888888"/>
                </a:solidFill>
                <a:latin typeface="Calibri"/>
                <a:cs typeface="Calibri"/>
              </a:rPr>
              <a:t>Sana Anjum</a:t>
            </a:r>
            <a:r>
              <a:rPr sz="1200" spc="-25" dirty="0">
                <a:solidFill>
                  <a:srgbClr val="888888"/>
                </a:solidFill>
                <a:latin typeface="Calibri"/>
                <a:cs typeface="Calibri"/>
              </a:rPr>
              <a:t>	</a:t>
            </a:r>
            <a:r>
              <a:rPr sz="1200" spc="-10" dirty="0">
                <a:solidFill>
                  <a:srgbClr val="888888"/>
                </a:solidFill>
                <a:latin typeface="Calibri"/>
                <a:cs typeface="Calibri"/>
              </a:rPr>
              <a:t>DBMS</a:t>
            </a:r>
            <a:endParaRPr sz="1200" dirty="0">
              <a:latin typeface="Calibri"/>
              <a:cs typeface="Calibri"/>
            </a:endParaRPr>
          </a:p>
          <a:p>
            <a:pPr marL="762635">
              <a:lnSpc>
                <a:spcPts val="1080"/>
              </a:lnSpc>
              <a:tabLst>
                <a:tab pos="1439545" algn="l"/>
              </a:tabLst>
            </a:pPr>
            <a:r>
              <a:rPr sz="1200" spc="-5" dirty="0">
                <a:solidFill>
                  <a:srgbClr val="888888"/>
                </a:solidFill>
                <a:latin typeface="Calibri"/>
                <a:cs typeface="Calibri"/>
              </a:rPr>
              <a:t>axena	</a:t>
            </a:r>
            <a:r>
              <a:rPr sz="1200" spc="-10" dirty="0">
                <a:solidFill>
                  <a:srgbClr val="888888"/>
                </a:solidFill>
                <a:latin typeface="Calibri"/>
                <a:cs typeface="Calibri"/>
              </a:rPr>
              <a:t>ACSAI-0402</a:t>
            </a:r>
            <a:r>
              <a:rPr sz="1200" spc="-15" dirty="0">
                <a:solidFill>
                  <a:srgbClr val="888888"/>
                </a:solidFill>
                <a:latin typeface="Calibri"/>
                <a:cs typeface="Calibri"/>
              </a:rPr>
              <a:t> </a:t>
            </a:r>
            <a:r>
              <a:rPr sz="1200" spc="-5" dirty="0">
                <a:solidFill>
                  <a:srgbClr val="888888"/>
                </a:solidFill>
                <a:latin typeface="Calibri"/>
                <a:cs typeface="Calibri"/>
              </a:rPr>
              <a:t>and</a:t>
            </a:r>
            <a:r>
              <a:rPr sz="1200" spc="-30" dirty="0">
                <a:solidFill>
                  <a:srgbClr val="888888"/>
                </a:solidFill>
                <a:latin typeface="Calibri"/>
                <a:cs typeface="Calibri"/>
              </a:rPr>
              <a:t> </a:t>
            </a:r>
            <a:r>
              <a:rPr sz="1200" spc="-5" dirty="0">
                <a:solidFill>
                  <a:srgbClr val="888888"/>
                </a:solidFill>
                <a:latin typeface="Calibri"/>
                <a:cs typeface="Calibri"/>
              </a:rPr>
              <a:t>DBMS</a:t>
            </a:r>
            <a:endParaRPr sz="1200" dirty="0">
              <a:latin typeface="Calibri"/>
              <a:cs typeface="Calibri"/>
            </a:endParaRPr>
          </a:p>
        </p:txBody>
      </p:sp>
      <p:sp>
        <p:nvSpPr>
          <p:cNvPr id="3" name="object 3"/>
          <p:cNvSpPr txBox="1"/>
          <p:nvPr/>
        </p:nvSpPr>
        <p:spPr>
          <a:xfrm>
            <a:off x="6161100" y="6434454"/>
            <a:ext cx="40830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888888"/>
                </a:solidFill>
                <a:latin typeface="Calibri"/>
                <a:cs typeface="Calibri"/>
              </a:rPr>
              <a:t>U</a:t>
            </a:r>
            <a:r>
              <a:rPr sz="1200" spc="-30" dirty="0">
                <a:solidFill>
                  <a:srgbClr val="888888"/>
                </a:solidFill>
                <a:latin typeface="Calibri"/>
                <a:cs typeface="Calibri"/>
              </a:rPr>
              <a:t>n</a:t>
            </a:r>
            <a:r>
              <a:rPr sz="1200" spc="20" dirty="0">
                <a:solidFill>
                  <a:srgbClr val="888888"/>
                </a:solidFill>
                <a:latin typeface="Calibri"/>
                <a:cs typeface="Calibri"/>
              </a:rPr>
              <a:t>i</a:t>
            </a:r>
            <a:r>
              <a:rPr sz="1200" spc="-30" dirty="0">
                <a:solidFill>
                  <a:srgbClr val="888888"/>
                </a:solidFill>
                <a:latin typeface="Calibri"/>
                <a:cs typeface="Calibri"/>
              </a:rPr>
              <a:t>t</a:t>
            </a:r>
            <a:r>
              <a:rPr sz="1200" spc="5"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sp>
        <p:nvSpPr>
          <p:cNvPr id="4" name="object 4"/>
          <p:cNvSpPr txBox="1"/>
          <p:nvPr/>
        </p:nvSpPr>
        <p:spPr>
          <a:xfrm>
            <a:off x="536575" y="6434454"/>
            <a:ext cx="67437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8</a:t>
            </a:r>
            <a:r>
              <a:rPr sz="1200" spc="-15" dirty="0">
                <a:solidFill>
                  <a:srgbClr val="888888"/>
                </a:solidFill>
                <a:latin typeface="Calibri"/>
                <a:cs typeface="Calibri"/>
              </a:rPr>
              <a:t>/</a:t>
            </a:r>
            <a:r>
              <a:rPr sz="1200" spc="-10" dirty="0">
                <a:solidFill>
                  <a:srgbClr val="888888"/>
                </a:solidFill>
                <a:latin typeface="Calibri"/>
                <a:cs typeface="Calibri"/>
              </a:rPr>
              <a:t>24</a:t>
            </a:r>
            <a:r>
              <a:rPr sz="1200" spc="-15" dirty="0">
                <a:solidFill>
                  <a:srgbClr val="888888"/>
                </a:solidFill>
                <a:latin typeface="Calibri"/>
                <a:cs typeface="Calibri"/>
              </a:rPr>
              <a:t>/</a:t>
            </a:r>
            <a:r>
              <a:rPr sz="1200" spc="-10" dirty="0">
                <a:solidFill>
                  <a:srgbClr val="888888"/>
                </a:solidFill>
                <a:latin typeface="Calibri"/>
                <a:cs typeface="Calibri"/>
              </a:rPr>
              <a:t>202</a:t>
            </a:r>
            <a:r>
              <a:rPr sz="1200" dirty="0">
                <a:solidFill>
                  <a:srgbClr val="888888"/>
                </a:solidFill>
                <a:latin typeface="Calibri"/>
                <a:cs typeface="Calibri"/>
              </a:rPr>
              <a:t>2</a:t>
            </a:r>
            <a:endParaRPr sz="1200">
              <a:latin typeface="Calibri"/>
              <a:cs typeface="Calibri"/>
            </a:endParaRPr>
          </a:p>
        </p:txBody>
      </p:sp>
      <p:sp>
        <p:nvSpPr>
          <p:cNvPr id="5" name="object 5"/>
          <p:cNvSpPr txBox="1"/>
          <p:nvPr/>
        </p:nvSpPr>
        <p:spPr>
          <a:xfrm>
            <a:off x="8441055" y="6434454"/>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53</a:t>
            </a:r>
            <a:endParaRPr sz="1200">
              <a:latin typeface="Calibri"/>
              <a:cs typeface="Calibri"/>
            </a:endParaRPr>
          </a:p>
        </p:txBody>
      </p:sp>
      <p:grpSp>
        <p:nvGrpSpPr>
          <p:cNvPr id="6" name="object 6"/>
          <p:cNvGrpSpPr/>
          <p:nvPr/>
        </p:nvGrpSpPr>
        <p:grpSpPr>
          <a:xfrm>
            <a:off x="1343025" y="0"/>
            <a:ext cx="7806055" cy="957580"/>
            <a:chOff x="1343025" y="0"/>
            <a:chExt cx="7806055" cy="957580"/>
          </a:xfrm>
        </p:grpSpPr>
        <p:pic>
          <p:nvPicPr>
            <p:cNvPr id="7" name="object 7"/>
            <p:cNvPicPr/>
            <p:nvPr/>
          </p:nvPicPr>
          <p:blipFill>
            <a:blip r:embed="rId2" cstate="print"/>
            <a:stretch>
              <a:fillRect/>
            </a:stretch>
          </p:blipFill>
          <p:spPr>
            <a:xfrm>
              <a:off x="1343025" y="0"/>
              <a:ext cx="7800975" cy="747999"/>
            </a:xfrm>
            <a:prstGeom prst="rect">
              <a:avLst/>
            </a:prstGeom>
          </p:spPr>
        </p:pic>
        <p:pic>
          <p:nvPicPr>
            <p:cNvPr id="8" name="object 8"/>
            <p:cNvPicPr/>
            <p:nvPr/>
          </p:nvPicPr>
          <p:blipFill>
            <a:blip r:embed="rId3" cstate="print"/>
            <a:stretch>
              <a:fillRect/>
            </a:stretch>
          </p:blipFill>
          <p:spPr>
            <a:xfrm>
              <a:off x="1352550" y="0"/>
              <a:ext cx="7791450" cy="957199"/>
            </a:xfrm>
            <a:prstGeom prst="rect">
              <a:avLst/>
            </a:prstGeom>
          </p:spPr>
        </p:pic>
        <p:pic>
          <p:nvPicPr>
            <p:cNvPr id="9" name="object 9"/>
            <p:cNvPicPr/>
            <p:nvPr/>
          </p:nvPicPr>
          <p:blipFill>
            <a:blip r:embed="rId4" cstate="print"/>
            <a:stretch>
              <a:fillRect/>
            </a:stretch>
          </p:blipFill>
          <p:spPr>
            <a:xfrm>
              <a:off x="1376426" y="4825"/>
              <a:ext cx="7767574" cy="685800"/>
            </a:xfrm>
            <a:prstGeom prst="rect">
              <a:avLst/>
            </a:prstGeom>
          </p:spPr>
        </p:pic>
        <p:sp>
          <p:nvSpPr>
            <p:cNvPr id="10" name="object 10"/>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1400175" y="0"/>
              <a:ext cx="1442974" cy="890524"/>
            </a:xfrm>
            <a:prstGeom prst="rect">
              <a:avLst/>
            </a:prstGeom>
          </p:spPr>
        </p:pic>
        <p:pic>
          <p:nvPicPr>
            <p:cNvPr id="12" name="object 12"/>
            <p:cNvPicPr/>
            <p:nvPr/>
          </p:nvPicPr>
          <p:blipFill>
            <a:blip r:embed="rId6" cstate="print"/>
            <a:stretch>
              <a:fillRect/>
            </a:stretch>
          </p:blipFill>
          <p:spPr>
            <a:xfrm>
              <a:off x="2276475" y="0"/>
              <a:ext cx="690562" cy="890524"/>
            </a:xfrm>
            <a:prstGeom prst="rect">
              <a:avLst/>
            </a:prstGeom>
          </p:spPr>
        </p:pic>
        <p:pic>
          <p:nvPicPr>
            <p:cNvPr id="13" name="object 13"/>
            <p:cNvPicPr/>
            <p:nvPr/>
          </p:nvPicPr>
          <p:blipFill>
            <a:blip r:embed="rId7" cstate="print"/>
            <a:stretch>
              <a:fillRect/>
            </a:stretch>
          </p:blipFill>
          <p:spPr>
            <a:xfrm>
              <a:off x="2486025" y="0"/>
              <a:ext cx="6643751" cy="890524"/>
            </a:xfrm>
            <a:prstGeom prst="rect">
              <a:avLst/>
            </a:prstGeom>
          </p:spPr>
        </p:pic>
      </p:grpSp>
      <p:sp>
        <p:nvSpPr>
          <p:cNvPr id="14" name="object 14"/>
          <p:cNvSpPr txBox="1">
            <a:spLocks noGrp="1"/>
          </p:cNvSpPr>
          <p:nvPr>
            <p:ph type="title"/>
          </p:nvPr>
        </p:nvSpPr>
        <p:spPr>
          <a:xfrm>
            <a:off x="1662176" y="57785"/>
            <a:ext cx="7187565" cy="518159"/>
          </a:xfrm>
          <a:prstGeom prst="rect">
            <a:avLst/>
          </a:prstGeom>
        </p:spPr>
        <p:txBody>
          <a:bodyPr vert="horz" wrap="square" lIns="0" tIns="16510" rIns="0" bIns="0" rtlCol="0">
            <a:spAutoFit/>
          </a:bodyPr>
          <a:lstStyle/>
          <a:p>
            <a:pPr marL="12700">
              <a:lnSpc>
                <a:spcPct val="100000"/>
              </a:lnSpc>
              <a:spcBef>
                <a:spcPts val="130"/>
              </a:spcBef>
            </a:pPr>
            <a:r>
              <a:rPr b="1" spc="-45" dirty="0">
                <a:latin typeface="Calibri"/>
                <a:cs typeface="Calibri"/>
              </a:rPr>
              <a:t>Topic-</a:t>
            </a:r>
            <a:r>
              <a:rPr b="1" spc="-70" dirty="0">
                <a:latin typeface="Calibri"/>
                <a:cs typeface="Calibri"/>
              </a:rPr>
              <a:t> </a:t>
            </a:r>
            <a:r>
              <a:rPr b="1" spc="5" dirty="0">
                <a:latin typeface="Calibri"/>
                <a:cs typeface="Calibri"/>
              </a:rPr>
              <a:t>Relational</a:t>
            </a:r>
            <a:r>
              <a:rPr b="1" spc="-105" dirty="0">
                <a:latin typeface="Calibri"/>
                <a:cs typeface="Calibri"/>
              </a:rPr>
              <a:t> </a:t>
            </a:r>
            <a:r>
              <a:rPr b="1" spc="20" dirty="0">
                <a:latin typeface="Calibri"/>
                <a:cs typeface="Calibri"/>
              </a:rPr>
              <a:t>Model</a:t>
            </a:r>
            <a:r>
              <a:rPr b="1" spc="-175" dirty="0">
                <a:latin typeface="Calibri"/>
                <a:cs typeface="Calibri"/>
              </a:rPr>
              <a:t> </a:t>
            </a:r>
            <a:r>
              <a:rPr b="1" spc="5" dirty="0">
                <a:latin typeface="Calibri"/>
                <a:cs typeface="Calibri"/>
              </a:rPr>
              <a:t>and </a:t>
            </a:r>
            <a:r>
              <a:rPr b="1" spc="15" dirty="0">
                <a:latin typeface="Calibri"/>
                <a:cs typeface="Calibri"/>
              </a:rPr>
              <a:t>SQL</a:t>
            </a:r>
            <a:r>
              <a:rPr b="1" spc="-70" dirty="0">
                <a:latin typeface="Calibri"/>
                <a:cs typeface="Calibri"/>
              </a:rPr>
              <a:t> </a:t>
            </a:r>
            <a:r>
              <a:rPr b="1" spc="10" dirty="0">
                <a:latin typeface="Calibri"/>
                <a:cs typeface="Calibri"/>
              </a:rPr>
              <a:t>Objective</a:t>
            </a:r>
          </a:p>
        </p:txBody>
      </p:sp>
      <p:sp>
        <p:nvSpPr>
          <p:cNvPr id="15" name="object 15"/>
          <p:cNvSpPr txBox="1"/>
          <p:nvPr/>
        </p:nvSpPr>
        <p:spPr>
          <a:xfrm>
            <a:off x="618807" y="1284541"/>
            <a:ext cx="7926070" cy="4607560"/>
          </a:xfrm>
          <a:prstGeom prst="rect">
            <a:avLst/>
          </a:prstGeom>
        </p:spPr>
        <p:txBody>
          <a:bodyPr vert="horz" wrap="square" lIns="0" tIns="15875" rIns="0" bIns="0" rtlCol="0">
            <a:spAutoFit/>
          </a:bodyPr>
          <a:lstStyle/>
          <a:p>
            <a:pPr marL="470534" marR="8255" indent="-457834" algn="just">
              <a:lnSpc>
                <a:spcPct val="100000"/>
              </a:lnSpc>
              <a:spcBef>
                <a:spcPts val="125"/>
              </a:spcBef>
              <a:buAutoNum type="arabicPeriod"/>
              <a:tabLst>
                <a:tab pos="470534" algn="l"/>
              </a:tabLst>
            </a:pPr>
            <a:r>
              <a:rPr sz="2000" dirty="0">
                <a:latin typeface="Calibri"/>
                <a:cs typeface="Calibri"/>
              </a:rPr>
              <a:t>The purpose of </a:t>
            </a:r>
            <a:r>
              <a:rPr sz="2000" spc="5" dirty="0">
                <a:latin typeface="Calibri"/>
                <a:cs typeface="Calibri"/>
              </a:rPr>
              <a:t>the </a:t>
            </a:r>
            <a:r>
              <a:rPr sz="2000" dirty="0">
                <a:latin typeface="Calibri"/>
                <a:cs typeface="Calibri"/>
              </a:rPr>
              <a:t>relational </a:t>
            </a:r>
            <a:r>
              <a:rPr sz="2000" spc="5" dirty="0">
                <a:latin typeface="Calibri"/>
                <a:cs typeface="Calibri"/>
              </a:rPr>
              <a:t>model </a:t>
            </a:r>
            <a:r>
              <a:rPr sz="2000" dirty="0">
                <a:latin typeface="Calibri"/>
                <a:cs typeface="Calibri"/>
              </a:rPr>
              <a:t>is </a:t>
            </a:r>
            <a:r>
              <a:rPr sz="2000" spc="5" dirty="0">
                <a:latin typeface="Calibri"/>
                <a:cs typeface="Calibri"/>
              </a:rPr>
              <a:t>to </a:t>
            </a:r>
            <a:r>
              <a:rPr sz="2000" spc="-5" dirty="0">
                <a:latin typeface="Calibri"/>
                <a:cs typeface="Calibri"/>
              </a:rPr>
              <a:t>provide </a:t>
            </a:r>
            <a:r>
              <a:rPr sz="2000" spc="10" dirty="0">
                <a:latin typeface="Calibri"/>
                <a:cs typeface="Calibri"/>
              </a:rPr>
              <a:t>a </a:t>
            </a:r>
            <a:r>
              <a:rPr sz="2000" dirty="0">
                <a:latin typeface="Calibri"/>
                <a:cs typeface="Calibri"/>
              </a:rPr>
              <a:t>declarative </a:t>
            </a:r>
            <a:r>
              <a:rPr sz="2000" spc="5" dirty="0">
                <a:latin typeface="Calibri"/>
                <a:cs typeface="Calibri"/>
              </a:rPr>
              <a:t>method </a:t>
            </a:r>
            <a:r>
              <a:rPr sz="2000" spc="10" dirty="0">
                <a:latin typeface="Calibri"/>
                <a:cs typeface="Calibri"/>
              </a:rPr>
              <a:t> </a:t>
            </a:r>
            <a:r>
              <a:rPr sz="2000" spc="-30" dirty="0">
                <a:latin typeface="Calibri"/>
                <a:cs typeface="Calibri"/>
              </a:rPr>
              <a:t>for</a:t>
            </a:r>
            <a:r>
              <a:rPr sz="2000" spc="-25" dirty="0">
                <a:latin typeface="Calibri"/>
                <a:cs typeface="Calibri"/>
              </a:rPr>
              <a:t> </a:t>
            </a:r>
            <a:r>
              <a:rPr sz="2000" dirty="0">
                <a:latin typeface="Calibri"/>
                <a:cs typeface="Calibri"/>
              </a:rPr>
              <a:t>specifying </a:t>
            </a:r>
            <a:r>
              <a:rPr sz="2000" spc="5" dirty="0">
                <a:latin typeface="Calibri"/>
                <a:cs typeface="Calibri"/>
              </a:rPr>
              <a:t>data and </a:t>
            </a:r>
            <a:r>
              <a:rPr sz="2000" spc="-5" dirty="0">
                <a:latin typeface="Calibri"/>
                <a:cs typeface="Calibri"/>
              </a:rPr>
              <a:t>queries: </a:t>
            </a:r>
            <a:r>
              <a:rPr sz="2000" dirty="0">
                <a:latin typeface="Calibri"/>
                <a:cs typeface="Calibri"/>
              </a:rPr>
              <a:t>users</a:t>
            </a:r>
            <a:r>
              <a:rPr sz="2000" spc="450" dirty="0">
                <a:latin typeface="Calibri"/>
                <a:cs typeface="Calibri"/>
              </a:rPr>
              <a:t> </a:t>
            </a:r>
            <a:r>
              <a:rPr sz="2000" spc="-10" dirty="0">
                <a:latin typeface="Calibri"/>
                <a:cs typeface="Calibri"/>
              </a:rPr>
              <a:t>directly </a:t>
            </a:r>
            <a:r>
              <a:rPr sz="2000" dirty="0">
                <a:latin typeface="Calibri"/>
                <a:cs typeface="Calibri"/>
              </a:rPr>
              <a:t>state what </a:t>
            </a:r>
            <a:r>
              <a:rPr sz="2000" spc="-10" dirty="0">
                <a:latin typeface="Calibri"/>
                <a:cs typeface="Calibri"/>
              </a:rPr>
              <a:t>information </a:t>
            </a:r>
            <a:r>
              <a:rPr sz="2000" spc="-5" dirty="0">
                <a:latin typeface="Calibri"/>
                <a:cs typeface="Calibri"/>
              </a:rPr>
              <a:t> </a:t>
            </a:r>
            <a:r>
              <a:rPr sz="2000" spc="5" dirty="0">
                <a:latin typeface="Calibri"/>
                <a:cs typeface="Calibri"/>
              </a:rPr>
              <a:t>the</a:t>
            </a:r>
            <a:r>
              <a:rPr sz="2000" spc="-35" dirty="0">
                <a:latin typeface="Calibri"/>
                <a:cs typeface="Calibri"/>
              </a:rPr>
              <a:t> </a:t>
            </a:r>
            <a:r>
              <a:rPr sz="2000" spc="10" dirty="0">
                <a:latin typeface="Calibri"/>
                <a:cs typeface="Calibri"/>
              </a:rPr>
              <a:t>database</a:t>
            </a:r>
            <a:r>
              <a:rPr sz="2000" spc="-110" dirty="0">
                <a:latin typeface="Calibri"/>
                <a:cs typeface="Calibri"/>
              </a:rPr>
              <a:t> </a:t>
            </a:r>
            <a:r>
              <a:rPr sz="2000" spc="-5" dirty="0">
                <a:latin typeface="Calibri"/>
                <a:cs typeface="Calibri"/>
              </a:rPr>
              <a:t>contains</a:t>
            </a:r>
            <a:r>
              <a:rPr sz="2000" spc="-40" dirty="0">
                <a:latin typeface="Calibri"/>
                <a:cs typeface="Calibri"/>
              </a:rPr>
              <a:t> </a:t>
            </a:r>
            <a:r>
              <a:rPr sz="2000" spc="5" dirty="0">
                <a:latin typeface="Calibri"/>
                <a:cs typeface="Calibri"/>
              </a:rPr>
              <a:t>and</a:t>
            </a:r>
            <a:r>
              <a:rPr sz="2000" spc="-15" dirty="0">
                <a:latin typeface="Calibri"/>
                <a:cs typeface="Calibri"/>
              </a:rPr>
              <a:t> </a:t>
            </a:r>
            <a:r>
              <a:rPr sz="2000" dirty="0">
                <a:latin typeface="Calibri"/>
                <a:cs typeface="Calibri"/>
              </a:rPr>
              <a:t>what </a:t>
            </a:r>
            <a:r>
              <a:rPr sz="2000" spc="-10" dirty="0">
                <a:latin typeface="Calibri"/>
                <a:cs typeface="Calibri"/>
              </a:rPr>
              <a:t>information </a:t>
            </a:r>
            <a:r>
              <a:rPr sz="2000" spc="-5" dirty="0">
                <a:latin typeface="Calibri"/>
                <a:cs typeface="Calibri"/>
              </a:rPr>
              <a:t>they</a:t>
            </a:r>
            <a:r>
              <a:rPr sz="2000" spc="-15" dirty="0">
                <a:latin typeface="Calibri"/>
                <a:cs typeface="Calibri"/>
              </a:rPr>
              <a:t> </a:t>
            </a:r>
            <a:r>
              <a:rPr sz="2000" dirty="0">
                <a:latin typeface="Calibri"/>
                <a:cs typeface="Calibri"/>
              </a:rPr>
              <a:t>want</a:t>
            </a:r>
            <a:r>
              <a:rPr sz="2000" spc="-75" dirty="0">
                <a:latin typeface="Calibri"/>
                <a:cs typeface="Calibri"/>
              </a:rPr>
              <a:t> </a:t>
            </a:r>
            <a:r>
              <a:rPr sz="2000" spc="-10" dirty="0">
                <a:latin typeface="Calibri"/>
                <a:cs typeface="Calibri"/>
              </a:rPr>
              <a:t>from</a:t>
            </a:r>
            <a:r>
              <a:rPr sz="2000" spc="-50" dirty="0">
                <a:latin typeface="Calibri"/>
                <a:cs typeface="Calibri"/>
              </a:rPr>
              <a:t> </a:t>
            </a:r>
            <a:r>
              <a:rPr sz="2000" dirty="0">
                <a:latin typeface="Calibri"/>
                <a:cs typeface="Calibri"/>
              </a:rPr>
              <a:t>it.</a:t>
            </a:r>
            <a:endParaRPr sz="2000">
              <a:latin typeface="Calibri"/>
              <a:cs typeface="Calibri"/>
            </a:endParaRPr>
          </a:p>
          <a:p>
            <a:pPr>
              <a:lnSpc>
                <a:spcPct val="100000"/>
              </a:lnSpc>
              <a:spcBef>
                <a:spcPts val="35"/>
              </a:spcBef>
              <a:buFont typeface="Calibri"/>
              <a:buAutoNum type="arabicPeriod"/>
            </a:pPr>
            <a:endParaRPr sz="1950">
              <a:latin typeface="Calibri"/>
              <a:cs typeface="Calibri"/>
            </a:endParaRPr>
          </a:p>
          <a:p>
            <a:pPr marL="470534" marR="5715" indent="-457834" algn="just">
              <a:lnSpc>
                <a:spcPct val="100000"/>
              </a:lnSpc>
              <a:buAutoNum type="arabicPeriod"/>
              <a:tabLst>
                <a:tab pos="470534" algn="l"/>
              </a:tabLst>
            </a:pPr>
            <a:r>
              <a:rPr sz="2000" spc="10" dirty="0">
                <a:latin typeface="Calibri"/>
                <a:cs typeface="Calibri"/>
              </a:rPr>
              <a:t>One </a:t>
            </a:r>
            <a:r>
              <a:rPr sz="2000" dirty="0">
                <a:latin typeface="Calibri"/>
                <a:cs typeface="Calibri"/>
              </a:rPr>
              <a:t>of </a:t>
            </a:r>
            <a:r>
              <a:rPr sz="2000" spc="5" dirty="0">
                <a:latin typeface="Calibri"/>
                <a:cs typeface="Calibri"/>
              </a:rPr>
              <a:t>the </a:t>
            </a:r>
            <a:r>
              <a:rPr sz="2000" spc="-10" dirty="0">
                <a:latin typeface="Calibri"/>
                <a:cs typeface="Calibri"/>
              </a:rPr>
              <a:t>major goals </a:t>
            </a:r>
            <a:r>
              <a:rPr sz="2000" dirty="0">
                <a:latin typeface="Calibri"/>
                <a:cs typeface="Calibri"/>
              </a:rPr>
              <a:t>of </a:t>
            </a:r>
            <a:r>
              <a:rPr sz="2000" spc="-10" dirty="0">
                <a:latin typeface="Calibri"/>
                <a:cs typeface="Calibri"/>
              </a:rPr>
              <a:t>Object </a:t>
            </a:r>
            <a:r>
              <a:rPr sz="2000" spc="-5" dirty="0">
                <a:latin typeface="Calibri"/>
                <a:cs typeface="Calibri"/>
              </a:rPr>
              <a:t>relational </a:t>
            </a:r>
            <a:r>
              <a:rPr sz="2000" spc="5" dirty="0">
                <a:latin typeface="Calibri"/>
                <a:cs typeface="Calibri"/>
              </a:rPr>
              <a:t>data model </a:t>
            </a:r>
            <a:r>
              <a:rPr sz="2000" spc="-40" dirty="0">
                <a:latin typeface="Calibri"/>
                <a:cs typeface="Calibri"/>
              </a:rPr>
              <a:t>is </a:t>
            </a:r>
            <a:r>
              <a:rPr sz="2000" spc="5" dirty="0">
                <a:latin typeface="Calibri"/>
                <a:cs typeface="Calibri"/>
              </a:rPr>
              <a:t>to </a:t>
            </a:r>
            <a:r>
              <a:rPr sz="2000" dirty="0">
                <a:latin typeface="Calibri"/>
                <a:cs typeface="Calibri"/>
              </a:rPr>
              <a:t>close </a:t>
            </a:r>
            <a:r>
              <a:rPr sz="2000" spc="5" dirty="0">
                <a:latin typeface="Calibri"/>
                <a:cs typeface="Calibri"/>
              </a:rPr>
              <a:t>the </a:t>
            </a:r>
            <a:r>
              <a:rPr sz="2000" spc="10" dirty="0">
                <a:latin typeface="Calibri"/>
                <a:cs typeface="Calibri"/>
              </a:rPr>
              <a:t> </a:t>
            </a:r>
            <a:r>
              <a:rPr sz="2000" spc="15" dirty="0">
                <a:latin typeface="Calibri"/>
                <a:cs typeface="Calibri"/>
              </a:rPr>
              <a:t>gap </a:t>
            </a:r>
            <a:r>
              <a:rPr sz="2000" spc="-10" dirty="0">
                <a:latin typeface="Calibri"/>
                <a:cs typeface="Calibri"/>
              </a:rPr>
              <a:t>between</a:t>
            </a:r>
            <a:r>
              <a:rPr sz="2000" spc="-5" dirty="0">
                <a:latin typeface="Calibri"/>
                <a:cs typeface="Calibri"/>
              </a:rPr>
              <a:t> relational</a:t>
            </a:r>
            <a:r>
              <a:rPr sz="2000" dirty="0">
                <a:latin typeface="Calibri"/>
                <a:cs typeface="Calibri"/>
              </a:rPr>
              <a:t> </a:t>
            </a:r>
            <a:r>
              <a:rPr sz="2000" spc="5" dirty="0">
                <a:latin typeface="Calibri"/>
                <a:cs typeface="Calibri"/>
              </a:rPr>
              <a:t>databases</a:t>
            </a:r>
            <a:r>
              <a:rPr sz="2000" spc="10" dirty="0">
                <a:latin typeface="Calibri"/>
                <a:cs typeface="Calibri"/>
              </a:rPr>
              <a:t> </a:t>
            </a:r>
            <a:r>
              <a:rPr sz="2000" spc="5" dirty="0">
                <a:latin typeface="Calibri"/>
                <a:cs typeface="Calibri"/>
              </a:rPr>
              <a:t>and</a:t>
            </a:r>
            <a:r>
              <a:rPr sz="2000" spc="10" dirty="0">
                <a:latin typeface="Calibri"/>
                <a:cs typeface="Calibri"/>
              </a:rPr>
              <a:t> </a:t>
            </a:r>
            <a:r>
              <a:rPr sz="2000" spc="5" dirty="0">
                <a:latin typeface="Calibri"/>
                <a:cs typeface="Calibri"/>
              </a:rPr>
              <a:t>the </a:t>
            </a:r>
            <a:r>
              <a:rPr sz="2000" spc="-15" dirty="0">
                <a:latin typeface="Calibri"/>
                <a:cs typeface="Calibri"/>
              </a:rPr>
              <a:t>object</a:t>
            </a:r>
            <a:r>
              <a:rPr sz="2000" spc="-10" dirty="0">
                <a:latin typeface="Calibri"/>
                <a:cs typeface="Calibri"/>
              </a:rPr>
              <a:t> </a:t>
            </a:r>
            <a:r>
              <a:rPr sz="2000" dirty="0">
                <a:latin typeface="Calibri"/>
                <a:cs typeface="Calibri"/>
              </a:rPr>
              <a:t>oriented</a:t>
            </a:r>
            <a:r>
              <a:rPr sz="2000" spc="5" dirty="0">
                <a:latin typeface="Calibri"/>
                <a:cs typeface="Calibri"/>
              </a:rPr>
              <a:t> </a:t>
            </a:r>
            <a:r>
              <a:rPr sz="2000" spc="-5" dirty="0">
                <a:latin typeface="Calibri"/>
                <a:cs typeface="Calibri"/>
              </a:rPr>
              <a:t>practises </a:t>
            </a:r>
            <a:r>
              <a:rPr sz="2000" dirty="0">
                <a:latin typeface="Calibri"/>
                <a:cs typeface="Calibri"/>
              </a:rPr>
              <a:t> </a:t>
            </a:r>
            <a:r>
              <a:rPr sz="2000" spc="-10" dirty="0">
                <a:latin typeface="Calibri"/>
                <a:cs typeface="Calibri"/>
              </a:rPr>
              <a:t>frequently </a:t>
            </a:r>
            <a:r>
              <a:rPr sz="2000" spc="5" dirty="0">
                <a:latin typeface="Calibri"/>
                <a:cs typeface="Calibri"/>
              </a:rPr>
              <a:t>used </a:t>
            </a:r>
            <a:r>
              <a:rPr sz="2000" dirty="0">
                <a:latin typeface="Calibri"/>
                <a:cs typeface="Calibri"/>
              </a:rPr>
              <a:t>in </a:t>
            </a:r>
            <a:r>
              <a:rPr sz="2000" spc="15" dirty="0">
                <a:latin typeface="Calibri"/>
                <a:cs typeface="Calibri"/>
              </a:rPr>
              <a:t>many </a:t>
            </a:r>
            <a:r>
              <a:rPr sz="2000" spc="-10" dirty="0">
                <a:latin typeface="Calibri"/>
                <a:cs typeface="Calibri"/>
              </a:rPr>
              <a:t>programming languages </a:t>
            </a:r>
            <a:r>
              <a:rPr sz="2000" spc="5" dirty="0">
                <a:latin typeface="Calibri"/>
                <a:cs typeface="Calibri"/>
              </a:rPr>
              <a:t>such </a:t>
            </a:r>
            <a:r>
              <a:rPr sz="2000" spc="-30" dirty="0">
                <a:latin typeface="Calibri"/>
                <a:cs typeface="Calibri"/>
              </a:rPr>
              <a:t>as </a:t>
            </a:r>
            <a:r>
              <a:rPr sz="2000" spc="-15" dirty="0">
                <a:latin typeface="Calibri"/>
                <a:cs typeface="Calibri"/>
              </a:rPr>
              <a:t>C++, </a:t>
            </a:r>
            <a:r>
              <a:rPr sz="2000" spc="-10" dirty="0">
                <a:latin typeface="Calibri"/>
                <a:cs typeface="Calibri"/>
              </a:rPr>
              <a:t>C#, </a:t>
            </a:r>
            <a:r>
              <a:rPr sz="2000" spc="-5" dirty="0">
                <a:latin typeface="Calibri"/>
                <a:cs typeface="Calibri"/>
              </a:rPr>
              <a:t>Java </a:t>
            </a:r>
            <a:r>
              <a:rPr sz="2000" dirty="0">
                <a:latin typeface="Calibri"/>
                <a:cs typeface="Calibri"/>
              </a:rPr>
              <a:t> </a:t>
            </a:r>
            <a:r>
              <a:rPr sz="2000" spc="-10" dirty="0">
                <a:latin typeface="Calibri"/>
                <a:cs typeface="Calibri"/>
              </a:rPr>
              <a:t>etc.</a:t>
            </a:r>
            <a:endParaRPr sz="2000">
              <a:latin typeface="Calibri"/>
              <a:cs typeface="Calibri"/>
            </a:endParaRPr>
          </a:p>
          <a:p>
            <a:pPr>
              <a:lnSpc>
                <a:spcPct val="100000"/>
              </a:lnSpc>
              <a:spcBef>
                <a:spcPts val="35"/>
              </a:spcBef>
              <a:buFont typeface="Calibri"/>
              <a:buAutoNum type="arabicPeriod"/>
            </a:pPr>
            <a:endParaRPr sz="1950">
              <a:latin typeface="Calibri"/>
              <a:cs typeface="Calibri"/>
            </a:endParaRPr>
          </a:p>
          <a:p>
            <a:pPr marL="470534" marR="5080" indent="-457834" algn="just">
              <a:lnSpc>
                <a:spcPct val="100000"/>
              </a:lnSpc>
              <a:buAutoNum type="arabicPeriod"/>
              <a:tabLst>
                <a:tab pos="470534" algn="l"/>
              </a:tabLst>
            </a:pPr>
            <a:r>
              <a:rPr sz="2000" spc="20" dirty="0">
                <a:latin typeface="Calibri"/>
                <a:cs typeface="Calibri"/>
              </a:rPr>
              <a:t>Be </a:t>
            </a:r>
            <a:r>
              <a:rPr sz="2000" dirty="0">
                <a:latin typeface="Calibri"/>
                <a:cs typeface="Calibri"/>
              </a:rPr>
              <a:t>able </a:t>
            </a:r>
            <a:r>
              <a:rPr sz="2000" spc="5" dirty="0">
                <a:latin typeface="Calibri"/>
                <a:cs typeface="Calibri"/>
              </a:rPr>
              <a:t>to </a:t>
            </a:r>
            <a:r>
              <a:rPr sz="2000" spc="-5" dirty="0">
                <a:latin typeface="Calibri"/>
                <a:cs typeface="Calibri"/>
              </a:rPr>
              <a:t>write SQL </a:t>
            </a:r>
            <a:r>
              <a:rPr sz="2000" spc="-10" dirty="0">
                <a:latin typeface="Calibri"/>
                <a:cs typeface="Calibri"/>
              </a:rPr>
              <a:t>statements </a:t>
            </a:r>
            <a:r>
              <a:rPr sz="2000" spc="-15" dirty="0">
                <a:latin typeface="Calibri"/>
                <a:cs typeface="Calibri"/>
              </a:rPr>
              <a:t>that </a:t>
            </a:r>
            <a:r>
              <a:rPr sz="2000" spc="-10" dirty="0">
                <a:latin typeface="Calibri"/>
                <a:cs typeface="Calibri"/>
              </a:rPr>
              <a:t>edit </a:t>
            </a:r>
            <a:r>
              <a:rPr sz="2000" spc="-15" dirty="0">
                <a:latin typeface="Calibri"/>
                <a:cs typeface="Calibri"/>
              </a:rPr>
              <a:t>existing </a:t>
            </a:r>
            <a:r>
              <a:rPr sz="2000" spc="-10" dirty="0">
                <a:latin typeface="Calibri"/>
                <a:cs typeface="Calibri"/>
              </a:rPr>
              <a:t>data. </a:t>
            </a:r>
            <a:r>
              <a:rPr sz="2000" spc="20" dirty="0">
                <a:latin typeface="Calibri"/>
                <a:cs typeface="Calibri"/>
              </a:rPr>
              <a:t>Be </a:t>
            </a:r>
            <a:r>
              <a:rPr sz="2000" dirty="0">
                <a:latin typeface="Calibri"/>
                <a:cs typeface="Calibri"/>
              </a:rPr>
              <a:t>able </a:t>
            </a:r>
            <a:r>
              <a:rPr sz="2000" spc="5" dirty="0">
                <a:latin typeface="Calibri"/>
                <a:cs typeface="Calibri"/>
              </a:rPr>
              <a:t>to </a:t>
            </a:r>
            <a:r>
              <a:rPr sz="2000" spc="-5" dirty="0">
                <a:latin typeface="Calibri"/>
                <a:cs typeface="Calibri"/>
              </a:rPr>
              <a:t>write </a:t>
            </a:r>
            <a:r>
              <a:rPr sz="2000" dirty="0">
                <a:latin typeface="Calibri"/>
                <a:cs typeface="Calibri"/>
              </a:rPr>
              <a:t> </a:t>
            </a:r>
            <a:r>
              <a:rPr sz="2000" spc="-25" dirty="0">
                <a:latin typeface="Calibri"/>
                <a:cs typeface="Calibri"/>
              </a:rPr>
              <a:t>S</a:t>
            </a:r>
            <a:r>
              <a:rPr sz="2000" dirty="0">
                <a:latin typeface="Calibri"/>
                <a:cs typeface="Calibri"/>
              </a:rPr>
              <a:t>Q</a:t>
            </a:r>
            <a:r>
              <a:rPr sz="2000" spc="10" dirty="0">
                <a:latin typeface="Calibri"/>
                <a:cs typeface="Calibri"/>
              </a:rPr>
              <a:t>L</a:t>
            </a:r>
            <a:r>
              <a:rPr sz="2000" spc="-30" dirty="0">
                <a:latin typeface="Calibri"/>
                <a:cs typeface="Calibri"/>
              </a:rPr>
              <a:t> </a:t>
            </a:r>
            <a:r>
              <a:rPr sz="2000" spc="40" dirty="0">
                <a:latin typeface="Calibri"/>
                <a:cs typeface="Calibri"/>
              </a:rPr>
              <a:t>s</a:t>
            </a:r>
            <a:r>
              <a:rPr sz="2000" spc="10" dirty="0">
                <a:latin typeface="Calibri"/>
                <a:cs typeface="Calibri"/>
              </a:rPr>
              <a:t>tat</a:t>
            </a:r>
            <a:r>
              <a:rPr sz="2000" spc="-20" dirty="0">
                <a:latin typeface="Calibri"/>
                <a:cs typeface="Calibri"/>
              </a:rPr>
              <a:t>e</a:t>
            </a:r>
            <a:r>
              <a:rPr sz="2000" spc="50" dirty="0">
                <a:latin typeface="Calibri"/>
                <a:cs typeface="Calibri"/>
              </a:rPr>
              <a:t>m</a:t>
            </a:r>
            <a:r>
              <a:rPr sz="2000" spc="-25" dirty="0">
                <a:latin typeface="Calibri"/>
                <a:cs typeface="Calibri"/>
              </a:rPr>
              <a:t>e</a:t>
            </a:r>
            <a:r>
              <a:rPr sz="2000" spc="-5" dirty="0">
                <a:latin typeface="Calibri"/>
                <a:cs typeface="Calibri"/>
              </a:rPr>
              <a:t>n</a:t>
            </a:r>
            <a:r>
              <a:rPr sz="2000" spc="10" dirty="0">
                <a:latin typeface="Calibri"/>
                <a:cs typeface="Calibri"/>
              </a:rPr>
              <a:t>ts</a:t>
            </a:r>
            <a:r>
              <a:rPr sz="2000" spc="-130" dirty="0">
                <a:latin typeface="Calibri"/>
                <a:cs typeface="Calibri"/>
              </a:rPr>
              <a:t> </a:t>
            </a:r>
            <a:r>
              <a:rPr sz="2000" spc="5" dirty="0">
                <a:latin typeface="Calibri"/>
                <a:cs typeface="Calibri"/>
              </a:rPr>
              <a:t>t</a:t>
            </a:r>
            <a:r>
              <a:rPr sz="2000" spc="-5" dirty="0">
                <a:latin typeface="Calibri"/>
                <a:cs typeface="Calibri"/>
              </a:rPr>
              <a:t>h</a:t>
            </a:r>
            <a:r>
              <a:rPr sz="2000" spc="10" dirty="0">
                <a:latin typeface="Calibri"/>
                <a:cs typeface="Calibri"/>
              </a:rPr>
              <a:t>at</a:t>
            </a:r>
            <a:r>
              <a:rPr sz="2000" spc="-10" dirty="0">
                <a:latin typeface="Calibri"/>
                <a:cs typeface="Calibri"/>
              </a:rPr>
              <a:t> </a:t>
            </a:r>
            <a:r>
              <a:rPr sz="2000" spc="-25" dirty="0">
                <a:latin typeface="Calibri"/>
                <a:cs typeface="Calibri"/>
              </a:rPr>
              <a:t>cre</a:t>
            </a:r>
            <a:r>
              <a:rPr sz="2000" spc="10" dirty="0">
                <a:latin typeface="Calibri"/>
                <a:cs typeface="Calibri"/>
              </a:rPr>
              <a:t>ate</a:t>
            </a:r>
            <a:r>
              <a:rPr sz="2000" spc="-35" dirty="0">
                <a:latin typeface="Calibri"/>
                <a:cs typeface="Calibri"/>
              </a:rPr>
              <a:t> </a:t>
            </a:r>
            <a:r>
              <a:rPr sz="2000" spc="-5" dirty="0">
                <a:latin typeface="Calibri"/>
                <a:cs typeface="Calibri"/>
              </a:rPr>
              <a:t>d</a:t>
            </a:r>
            <a:r>
              <a:rPr sz="2000" spc="10" dirty="0">
                <a:latin typeface="Calibri"/>
                <a:cs typeface="Calibri"/>
              </a:rPr>
              <a:t>ata</a:t>
            </a:r>
            <a:r>
              <a:rPr sz="2000" dirty="0">
                <a:latin typeface="Calibri"/>
                <a:cs typeface="Calibri"/>
              </a:rPr>
              <a:t>b</a:t>
            </a:r>
            <a:r>
              <a:rPr sz="2000" spc="10" dirty="0">
                <a:latin typeface="Calibri"/>
                <a:cs typeface="Calibri"/>
              </a:rPr>
              <a:t>a</a:t>
            </a:r>
            <a:r>
              <a:rPr sz="2000" spc="40" dirty="0">
                <a:latin typeface="Calibri"/>
                <a:cs typeface="Calibri"/>
              </a:rPr>
              <a:t>s</a:t>
            </a:r>
            <a:r>
              <a:rPr sz="2000" spc="10" dirty="0">
                <a:latin typeface="Calibri"/>
                <a:cs typeface="Calibri"/>
              </a:rPr>
              <a:t>e</a:t>
            </a:r>
            <a:r>
              <a:rPr sz="2000" spc="-114" dirty="0">
                <a:latin typeface="Calibri"/>
                <a:cs typeface="Calibri"/>
              </a:rPr>
              <a:t> </a:t>
            </a:r>
            <a:r>
              <a:rPr sz="2000" spc="-10" dirty="0">
                <a:latin typeface="Calibri"/>
                <a:cs typeface="Calibri"/>
              </a:rPr>
              <a:t>o</a:t>
            </a:r>
            <a:r>
              <a:rPr sz="2000" spc="-5" dirty="0">
                <a:latin typeface="Calibri"/>
                <a:cs typeface="Calibri"/>
              </a:rPr>
              <a:t>b</a:t>
            </a:r>
            <a:r>
              <a:rPr sz="2000" spc="-25" dirty="0">
                <a:latin typeface="Calibri"/>
                <a:cs typeface="Calibri"/>
              </a:rPr>
              <a:t>jec</a:t>
            </a:r>
            <a:r>
              <a:rPr sz="2000" spc="5" dirty="0">
                <a:latin typeface="Calibri"/>
                <a:cs typeface="Calibri"/>
              </a:rPr>
              <a:t>t</a:t>
            </a:r>
            <a:r>
              <a:rPr sz="2000" spc="40" dirty="0">
                <a:latin typeface="Calibri"/>
                <a:cs typeface="Calibri"/>
              </a:rPr>
              <a:t>s</a:t>
            </a:r>
            <a:r>
              <a:rPr sz="2000" spc="5" dirty="0">
                <a:latin typeface="Calibri"/>
                <a:cs typeface="Calibri"/>
              </a:rPr>
              <a:t>.</a:t>
            </a:r>
            <a:endParaRPr sz="2000">
              <a:latin typeface="Calibri"/>
              <a:cs typeface="Calibri"/>
            </a:endParaRPr>
          </a:p>
          <a:p>
            <a:pPr>
              <a:lnSpc>
                <a:spcPct val="100000"/>
              </a:lnSpc>
              <a:spcBef>
                <a:spcPts val="30"/>
              </a:spcBef>
              <a:buFont typeface="Calibri"/>
              <a:buAutoNum type="arabicPeriod"/>
            </a:pPr>
            <a:endParaRPr sz="1950">
              <a:latin typeface="Calibri"/>
              <a:cs typeface="Calibri"/>
            </a:endParaRPr>
          </a:p>
          <a:p>
            <a:pPr marL="470534" marR="11430" indent="-457834" algn="just">
              <a:lnSpc>
                <a:spcPct val="100000"/>
              </a:lnSpc>
              <a:buAutoNum type="arabicPeriod"/>
              <a:tabLst>
                <a:tab pos="470534" algn="l"/>
              </a:tabLst>
            </a:pPr>
            <a:r>
              <a:rPr sz="2000" dirty="0">
                <a:latin typeface="Calibri"/>
                <a:cs typeface="Calibri"/>
              </a:rPr>
              <a:t>Understand</a:t>
            </a:r>
            <a:r>
              <a:rPr sz="2000" spc="5" dirty="0">
                <a:latin typeface="Calibri"/>
                <a:cs typeface="Calibri"/>
              </a:rPr>
              <a:t> the</a:t>
            </a:r>
            <a:r>
              <a:rPr sz="2000" spc="10" dirty="0">
                <a:latin typeface="Calibri"/>
                <a:cs typeface="Calibri"/>
              </a:rPr>
              <a:t> </a:t>
            </a:r>
            <a:r>
              <a:rPr sz="2000" dirty="0">
                <a:latin typeface="Calibri"/>
                <a:cs typeface="Calibri"/>
              </a:rPr>
              <a:t>structure</a:t>
            </a:r>
            <a:r>
              <a:rPr sz="2000" spc="5" dirty="0">
                <a:latin typeface="Calibri"/>
                <a:cs typeface="Calibri"/>
              </a:rPr>
              <a:t> and</a:t>
            </a:r>
            <a:r>
              <a:rPr sz="2000" spc="10" dirty="0">
                <a:latin typeface="Calibri"/>
                <a:cs typeface="Calibri"/>
              </a:rPr>
              <a:t> </a:t>
            </a:r>
            <a:r>
              <a:rPr sz="2000" spc="20" dirty="0">
                <a:latin typeface="Calibri"/>
                <a:cs typeface="Calibri"/>
              </a:rPr>
              <a:t>design</a:t>
            </a:r>
            <a:r>
              <a:rPr sz="2000" spc="25" dirty="0">
                <a:latin typeface="Calibri"/>
                <a:cs typeface="Calibri"/>
              </a:rPr>
              <a:t> </a:t>
            </a:r>
            <a:r>
              <a:rPr sz="2000" dirty="0">
                <a:latin typeface="Calibri"/>
                <a:cs typeface="Calibri"/>
              </a:rPr>
              <a:t>of</a:t>
            </a:r>
            <a:r>
              <a:rPr sz="2000" spc="5" dirty="0">
                <a:latin typeface="Calibri"/>
                <a:cs typeface="Calibri"/>
              </a:rPr>
              <a:t> </a:t>
            </a:r>
            <a:r>
              <a:rPr sz="2000" spc="-5" dirty="0">
                <a:latin typeface="Calibri"/>
                <a:cs typeface="Calibri"/>
              </a:rPr>
              <a:t>relational</a:t>
            </a:r>
            <a:r>
              <a:rPr sz="2000" dirty="0">
                <a:latin typeface="Calibri"/>
                <a:cs typeface="Calibri"/>
              </a:rPr>
              <a:t> databases. </a:t>
            </a:r>
            <a:r>
              <a:rPr sz="2000" spc="5" dirty="0">
                <a:latin typeface="Calibri"/>
                <a:cs typeface="Calibri"/>
              </a:rPr>
              <a:t> </a:t>
            </a:r>
            <a:r>
              <a:rPr sz="2000" dirty="0">
                <a:latin typeface="Calibri"/>
                <a:cs typeface="Calibri"/>
              </a:rPr>
              <a:t>Understand </a:t>
            </a:r>
            <a:r>
              <a:rPr sz="2000" spc="5" dirty="0">
                <a:latin typeface="Calibri"/>
                <a:cs typeface="Calibri"/>
              </a:rPr>
              <a:t>the </a:t>
            </a:r>
            <a:r>
              <a:rPr sz="2000" dirty="0">
                <a:latin typeface="Calibri"/>
                <a:cs typeface="Calibri"/>
              </a:rPr>
              <a:t>importance </a:t>
            </a:r>
            <a:r>
              <a:rPr sz="2000" spc="5" dirty="0">
                <a:latin typeface="Calibri"/>
                <a:cs typeface="Calibri"/>
              </a:rPr>
              <a:t>and major </a:t>
            </a:r>
            <a:r>
              <a:rPr sz="2000" spc="10" dirty="0">
                <a:latin typeface="Calibri"/>
                <a:cs typeface="Calibri"/>
              </a:rPr>
              <a:t>issues </a:t>
            </a:r>
            <a:r>
              <a:rPr sz="2000" dirty="0">
                <a:latin typeface="Calibri"/>
                <a:cs typeface="Calibri"/>
              </a:rPr>
              <a:t>of database </a:t>
            </a:r>
            <a:r>
              <a:rPr sz="2000" spc="-5" dirty="0">
                <a:latin typeface="Calibri"/>
                <a:cs typeface="Calibri"/>
              </a:rPr>
              <a:t>security </a:t>
            </a:r>
            <a:r>
              <a:rPr sz="2000" spc="5" dirty="0">
                <a:latin typeface="Calibri"/>
                <a:cs typeface="Calibri"/>
              </a:rPr>
              <a:t>and </a:t>
            </a:r>
            <a:r>
              <a:rPr sz="2000" spc="10" dirty="0">
                <a:latin typeface="Calibri"/>
                <a:cs typeface="Calibri"/>
              </a:rPr>
              <a:t> </a:t>
            </a:r>
            <a:r>
              <a:rPr sz="2000" spc="5" dirty="0">
                <a:latin typeface="Calibri"/>
                <a:cs typeface="Calibri"/>
              </a:rPr>
              <a:t>the</a:t>
            </a:r>
            <a:r>
              <a:rPr sz="2000" spc="-45" dirty="0">
                <a:latin typeface="Calibri"/>
                <a:cs typeface="Calibri"/>
              </a:rPr>
              <a:t> </a:t>
            </a:r>
            <a:r>
              <a:rPr sz="2000" spc="5" dirty="0">
                <a:latin typeface="Calibri"/>
                <a:cs typeface="Calibri"/>
              </a:rPr>
              <a:t>maintenance</a:t>
            </a:r>
            <a:r>
              <a:rPr sz="2000" spc="-45" dirty="0">
                <a:latin typeface="Calibri"/>
                <a:cs typeface="Calibri"/>
              </a:rPr>
              <a:t> </a:t>
            </a:r>
            <a:r>
              <a:rPr sz="2000" dirty="0">
                <a:latin typeface="Calibri"/>
                <a:cs typeface="Calibri"/>
              </a:rPr>
              <a:t>of</a:t>
            </a:r>
            <a:r>
              <a:rPr sz="2000" spc="-20" dirty="0">
                <a:latin typeface="Calibri"/>
                <a:cs typeface="Calibri"/>
              </a:rPr>
              <a:t> </a:t>
            </a:r>
            <a:r>
              <a:rPr sz="2000" spc="5" dirty="0">
                <a:latin typeface="Calibri"/>
                <a:cs typeface="Calibri"/>
              </a:rPr>
              <a:t>data</a:t>
            </a:r>
            <a:r>
              <a:rPr sz="2000" spc="-75" dirty="0">
                <a:latin typeface="Calibri"/>
                <a:cs typeface="Calibri"/>
              </a:rPr>
              <a:t> </a:t>
            </a:r>
            <a:r>
              <a:rPr sz="2000" spc="-20" dirty="0">
                <a:latin typeface="Calibri"/>
                <a:cs typeface="Calibri"/>
              </a:rPr>
              <a:t>integrity.</a:t>
            </a:r>
            <a:endParaRPr sz="2000">
              <a:latin typeface="Calibri"/>
              <a:cs typeface="Calibri"/>
            </a:endParaRPr>
          </a:p>
        </p:txBody>
      </p:sp>
      <p:pic>
        <p:nvPicPr>
          <p:cNvPr id="16" name="object 16"/>
          <p:cNvPicPr/>
          <p:nvPr/>
        </p:nvPicPr>
        <p:blipFill>
          <a:blip r:embed="rId8" cstate="print"/>
          <a:stretch>
            <a:fillRect/>
          </a:stretch>
        </p:blipFill>
        <p:spPr>
          <a:xfrm>
            <a:off x="0" y="0"/>
            <a:ext cx="1381124" cy="781050"/>
          </a:xfrm>
          <a:prstGeom prst="rect">
            <a:avLst/>
          </a:prstGeom>
        </p:spPr>
      </p:pic>
      <p:sp>
        <p:nvSpPr>
          <p:cNvPr id="17" name="object 17"/>
          <p:cNvSpPr txBox="1"/>
          <p:nvPr/>
        </p:nvSpPr>
        <p:spPr>
          <a:xfrm>
            <a:off x="4370070" y="6561852"/>
            <a:ext cx="408305" cy="178435"/>
          </a:xfrm>
          <a:prstGeom prst="rect">
            <a:avLst/>
          </a:prstGeom>
        </p:spPr>
        <p:txBody>
          <a:bodyPr vert="horz" wrap="square" lIns="0" tIns="0" rIns="0" bIns="0" rtlCol="0">
            <a:spAutoFit/>
          </a:bodyPr>
          <a:lstStyle/>
          <a:p>
            <a:pPr marL="12700">
              <a:lnSpc>
                <a:spcPts val="1240"/>
              </a:lnSpc>
            </a:pPr>
            <a:r>
              <a:rPr sz="1200" spc="-20" dirty="0">
                <a:solidFill>
                  <a:srgbClr val="888888"/>
                </a:solidFill>
                <a:latin typeface="Calibri"/>
                <a:cs typeface="Calibri"/>
              </a:rPr>
              <a:t>U</a:t>
            </a:r>
            <a:r>
              <a:rPr sz="1200" spc="-30" dirty="0">
                <a:solidFill>
                  <a:srgbClr val="888888"/>
                </a:solidFill>
                <a:latin typeface="Calibri"/>
                <a:cs typeface="Calibri"/>
              </a:rPr>
              <a:t>n</a:t>
            </a:r>
            <a:r>
              <a:rPr sz="1200" spc="25" dirty="0">
                <a:solidFill>
                  <a:srgbClr val="888888"/>
                </a:solidFill>
                <a:latin typeface="Calibri"/>
                <a:cs typeface="Calibri"/>
              </a:rPr>
              <a:t>i</a:t>
            </a:r>
            <a:r>
              <a:rPr sz="1200" spc="-35" dirty="0">
                <a:solidFill>
                  <a:srgbClr val="888888"/>
                </a:solidFill>
                <a:latin typeface="Calibri"/>
                <a:cs typeface="Calibri"/>
              </a:rPr>
              <a:t>t</a:t>
            </a:r>
            <a:r>
              <a:rPr sz="1200" spc="5"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sp>
        <p:nvSpPr>
          <p:cNvPr id="18" name="Slide Number Placeholder 17"/>
          <p:cNvSpPr>
            <a:spLocks noGrp="1"/>
          </p:cNvSpPr>
          <p:nvPr>
            <p:ph type="sldNum" sz="quarter" idx="7"/>
          </p:nvPr>
        </p:nvSpPr>
        <p:spPr/>
        <p:txBody>
          <a:bodyPr/>
          <a:lstStyle/>
          <a:p>
            <a:pPr marL="38100">
              <a:lnSpc>
                <a:spcPts val="1240"/>
              </a:lnSpc>
            </a:pPr>
            <a:fld id="{81D60167-4931-47E6-BA6A-407CBD079E47}" type="slidenum">
              <a:rPr lang="en-IN" smtClean="0"/>
              <a:t>57</a:t>
            </a:fld>
            <a:endParaRPr lang="en-I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2775" y="1063203"/>
            <a:ext cx="7647940" cy="762000"/>
          </a:xfrm>
          <a:prstGeom prst="rect">
            <a:avLst/>
          </a:prstGeom>
        </p:spPr>
        <p:txBody>
          <a:bodyPr vert="horz" wrap="square" lIns="0" tIns="111125" rIns="0" bIns="0" rtlCol="0">
            <a:spAutoFit/>
          </a:bodyPr>
          <a:lstStyle/>
          <a:p>
            <a:pPr marL="355600" indent="-343535">
              <a:lnSpc>
                <a:spcPct val="100000"/>
              </a:lnSpc>
              <a:spcBef>
                <a:spcPts val="875"/>
              </a:spcBef>
              <a:buFont typeface="Arial MT"/>
              <a:buChar char="•"/>
              <a:tabLst>
                <a:tab pos="355600" algn="l"/>
                <a:tab pos="356235" algn="l"/>
              </a:tabLst>
            </a:pPr>
            <a:r>
              <a:rPr sz="2150" dirty="0">
                <a:latin typeface="Calibri"/>
                <a:cs typeface="Calibri"/>
              </a:rPr>
              <a:t>Example</a:t>
            </a:r>
            <a:r>
              <a:rPr sz="2150" spc="75" dirty="0">
                <a:latin typeface="Calibri"/>
                <a:cs typeface="Calibri"/>
              </a:rPr>
              <a:t> </a:t>
            </a:r>
            <a:r>
              <a:rPr sz="2150" dirty="0">
                <a:latin typeface="Calibri"/>
                <a:cs typeface="Calibri"/>
              </a:rPr>
              <a:t>of</a:t>
            </a:r>
            <a:r>
              <a:rPr sz="2150" spc="50" dirty="0">
                <a:latin typeface="Calibri"/>
                <a:cs typeface="Calibri"/>
              </a:rPr>
              <a:t> </a:t>
            </a:r>
            <a:r>
              <a:rPr sz="2150" spc="10" dirty="0">
                <a:latin typeface="Calibri"/>
                <a:cs typeface="Calibri"/>
              </a:rPr>
              <a:t>tabular</a:t>
            </a:r>
            <a:r>
              <a:rPr sz="2150" spc="25" dirty="0">
                <a:latin typeface="Calibri"/>
                <a:cs typeface="Calibri"/>
              </a:rPr>
              <a:t> </a:t>
            </a:r>
            <a:r>
              <a:rPr sz="2150" spc="10" dirty="0">
                <a:latin typeface="Calibri"/>
                <a:cs typeface="Calibri"/>
              </a:rPr>
              <a:t>data</a:t>
            </a:r>
            <a:r>
              <a:rPr sz="2150" spc="-30"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the </a:t>
            </a:r>
            <a:r>
              <a:rPr sz="2150" spc="5" dirty="0">
                <a:latin typeface="Calibri"/>
                <a:cs typeface="Calibri"/>
              </a:rPr>
              <a:t>relational</a:t>
            </a:r>
            <a:r>
              <a:rPr sz="2150" spc="60" dirty="0">
                <a:latin typeface="Calibri"/>
                <a:cs typeface="Calibri"/>
              </a:rPr>
              <a:t> </a:t>
            </a:r>
            <a:r>
              <a:rPr sz="2150" spc="-5" dirty="0">
                <a:latin typeface="Calibri"/>
                <a:cs typeface="Calibri"/>
              </a:rPr>
              <a:t>model</a:t>
            </a:r>
            <a:endParaRPr sz="2150">
              <a:latin typeface="Calibri"/>
              <a:cs typeface="Calibri"/>
            </a:endParaRPr>
          </a:p>
          <a:p>
            <a:pPr marR="5080" algn="r">
              <a:lnSpc>
                <a:spcPct val="100000"/>
              </a:lnSpc>
              <a:spcBef>
                <a:spcPts val="575"/>
              </a:spcBef>
            </a:pPr>
            <a:r>
              <a:rPr sz="1550" spc="-5" dirty="0">
                <a:latin typeface="Arial MT"/>
                <a:cs typeface="Arial MT"/>
              </a:rPr>
              <a:t>Attributes</a:t>
            </a:r>
            <a:endParaRPr sz="1550">
              <a:latin typeface="Arial MT"/>
              <a:cs typeface="Arial MT"/>
            </a:endParaRPr>
          </a:p>
        </p:txBody>
      </p:sp>
      <p:grpSp>
        <p:nvGrpSpPr>
          <p:cNvPr id="3" name="object 3"/>
          <p:cNvGrpSpPr/>
          <p:nvPr/>
        </p:nvGrpSpPr>
        <p:grpSpPr>
          <a:xfrm>
            <a:off x="1343025" y="0"/>
            <a:ext cx="7806055" cy="957580"/>
            <a:chOff x="1343025" y="0"/>
            <a:chExt cx="7806055" cy="957580"/>
          </a:xfrm>
        </p:grpSpPr>
        <p:pic>
          <p:nvPicPr>
            <p:cNvPr id="4" name="object 4"/>
            <p:cNvPicPr/>
            <p:nvPr/>
          </p:nvPicPr>
          <p:blipFill>
            <a:blip r:embed="rId2" cstate="print"/>
            <a:stretch>
              <a:fillRect/>
            </a:stretch>
          </p:blipFill>
          <p:spPr>
            <a:xfrm>
              <a:off x="1343025" y="0"/>
              <a:ext cx="7800975" cy="747999"/>
            </a:xfrm>
            <a:prstGeom prst="rect">
              <a:avLst/>
            </a:prstGeom>
          </p:spPr>
        </p:pic>
        <p:pic>
          <p:nvPicPr>
            <p:cNvPr id="5" name="object 5"/>
            <p:cNvPicPr/>
            <p:nvPr/>
          </p:nvPicPr>
          <p:blipFill>
            <a:blip r:embed="rId3" cstate="print"/>
            <a:stretch>
              <a:fillRect/>
            </a:stretch>
          </p:blipFill>
          <p:spPr>
            <a:xfrm>
              <a:off x="3486150" y="0"/>
              <a:ext cx="3567176" cy="957199"/>
            </a:xfrm>
            <a:prstGeom prst="rect">
              <a:avLst/>
            </a:prstGeom>
          </p:spPr>
        </p:pic>
        <p:pic>
          <p:nvPicPr>
            <p:cNvPr id="6" name="object 6"/>
            <p:cNvPicPr/>
            <p:nvPr/>
          </p:nvPicPr>
          <p:blipFill>
            <a:blip r:embed="rId4" cstate="print"/>
            <a:stretch>
              <a:fillRect/>
            </a:stretch>
          </p:blipFill>
          <p:spPr>
            <a:xfrm>
              <a:off x="1376426" y="4825"/>
              <a:ext cx="7767574" cy="685800"/>
            </a:xfrm>
            <a:prstGeom prst="rect">
              <a:avLst/>
            </a:prstGeom>
          </p:spPr>
        </p:pic>
        <p:sp>
          <p:nvSpPr>
            <p:cNvPr id="7" name="object 7"/>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8" name="object 8"/>
            <p:cNvPicPr/>
            <p:nvPr/>
          </p:nvPicPr>
          <p:blipFill>
            <a:blip r:embed="rId5" cstate="print"/>
            <a:stretch>
              <a:fillRect/>
            </a:stretch>
          </p:blipFill>
          <p:spPr>
            <a:xfrm>
              <a:off x="3533775" y="0"/>
              <a:ext cx="3471926" cy="890524"/>
            </a:xfrm>
            <a:prstGeom prst="rect">
              <a:avLst/>
            </a:prstGeom>
          </p:spPr>
        </p:pic>
      </p:grpSp>
      <p:sp>
        <p:nvSpPr>
          <p:cNvPr id="9" name="object 9"/>
          <p:cNvSpPr txBox="1">
            <a:spLocks noGrp="1"/>
          </p:cNvSpPr>
          <p:nvPr>
            <p:ph type="title"/>
          </p:nvPr>
        </p:nvSpPr>
        <p:spPr>
          <a:xfrm>
            <a:off x="3797934" y="57785"/>
            <a:ext cx="2929255" cy="518159"/>
          </a:xfrm>
          <a:prstGeom prst="rect">
            <a:avLst/>
          </a:prstGeom>
        </p:spPr>
        <p:txBody>
          <a:bodyPr vert="horz" wrap="square" lIns="0" tIns="16510" rIns="0" bIns="0" rtlCol="0">
            <a:spAutoFit/>
          </a:bodyPr>
          <a:lstStyle/>
          <a:p>
            <a:pPr marL="12700">
              <a:lnSpc>
                <a:spcPct val="100000"/>
              </a:lnSpc>
              <a:spcBef>
                <a:spcPts val="130"/>
              </a:spcBef>
            </a:pPr>
            <a:r>
              <a:rPr b="1" spc="-80" dirty="0">
                <a:latin typeface="Calibri"/>
                <a:cs typeface="Calibri"/>
              </a:rPr>
              <a:t>R</a:t>
            </a:r>
            <a:r>
              <a:rPr b="1" spc="35" dirty="0">
                <a:latin typeface="Calibri"/>
                <a:cs typeface="Calibri"/>
              </a:rPr>
              <a:t>el</a:t>
            </a:r>
            <a:r>
              <a:rPr b="1" spc="-10" dirty="0">
                <a:latin typeface="Calibri"/>
                <a:cs typeface="Calibri"/>
              </a:rPr>
              <a:t>a</a:t>
            </a:r>
            <a:r>
              <a:rPr b="1" spc="10" dirty="0">
                <a:latin typeface="Calibri"/>
                <a:cs typeface="Calibri"/>
              </a:rPr>
              <a:t>t</a:t>
            </a:r>
            <a:r>
              <a:rPr b="1" spc="40" dirty="0">
                <a:latin typeface="Calibri"/>
                <a:cs typeface="Calibri"/>
              </a:rPr>
              <a:t>i</a:t>
            </a:r>
            <a:r>
              <a:rPr b="1" spc="5" dirty="0">
                <a:latin typeface="Calibri"/>
                <a:cs typeface="Calibri"/>
              </a:rPr>
              <a:t>o</a:t>
            </a:r>
            <a:r>
              <a:rPr b="1" spc="15" dirty="0">
                <a:latin typeface="Calibri"/>
                <a:cs typeface="Calibri"/>
              </a:rPr>
              <a:t>n</a:t>
            </a:r>
            <a:r>
              <a:rPr b="1" spc="-15" dirty="0">
                <a:latin typeface="Calibri"/>
                <a:cs typeface="Calibri"/>
              </a:rPr>
              <a:t>a</a:t>
            </a:r>
            <a:r>
              <a:rPr b="1" spc="5" dirty="0">
                <a:latin typeface="Calibri"/>
                <a:cs typeface="Calibri"/>
              </a:rPr>
              <a:t>l</a:t>
            </a:r>
            <a:r>
              <a:rPr b="1" spc="-170" dirty="0">
                <a:latin typeface="Calibri"/>
                <a:cs typeface="Calibri"/>
              </a:rPr>
              <a:t> </a:t>
            </a:r>
            <a:r>
              <a:rPr b="1" spc="50" dirty="0">
                <a:latin typeface="Calibri"/>
                <a:cs typeface="Calibri"/>
              </a:rPr>
              <a:t>M</a:t>
            </a:r>
            <a:r>
              <a:rPr b="1" spc="5" dirty="0">
                <a:latin typeface="Calibri"/>
                <a:cs typeface="Calibri"/>
              </a:rPr>
              <a:t>o</a:t>
            </a:r>
            <a:r>
              <a:rPr b="1" spc="15" dirty="0">
                <a:latin typeface="Calibri"/>
                <a:cs typeface="Calibri"/>
              </a:rPr>
              <a:t>d</a:t>
            </a:r>
            <a:r>
              <a:rPr b="1" spc="30" dirty="0">
                <a:latin typeface="Calibri"/>
                <a:cs typeface="Calibri"/>
              </a:rPr>
              <a:t>e</a:t>
            </a:r>
            <a:r>
              <a:rPr b="1" spc="5" dirty="0">
                <a:latin typeface="Calibri"/>
                <a:cs typeface="Calibri"/>
              </a:rPr>
              <a:t>l</a:t>
            </a:r>
          </a:p>
        </p:txBody>
      </p:sp>
      <p:grpSp>
        <p:nvGrpSpPr>
          <p:cNvPr id="10" name="object 10"/>
          <p:cNvGrpSpPr/>
          <p:nvPr/>
        </p:nvGrpSpPr>
        <p:grpSpPr>
          <a:xfrm>
            <a:off x="800100" y="1829180"/>
            <a:ext cx="7639050" cy="3001010"/>
            <a:chOff x="800100" y="1829180"/>
            <a:chExt cx="7639050" cy="3001010"/>
          </a:xfrm>
        </p:grpSpPr>
        <p:sp>
          <p:nvSpPr>
            <p:cNvPr id="11" name="object 11"/>
            <p:cNvSpPr/>
            <p:nvPr/>
          </p:nvSpPr>
          <p:spPr>
            <a:xfrm>
              <a:off x="6177026" y="1829180"/>
              <a:ext cx="1604010" cy="795020"/>
            </a:xfrm>
            <a:custGeom>
              <a:avLst/>
              <a:gdLst/>
              <a:ahLst/>
              <a:cxnLst/>
              <a:rect l="l" t="t" r="r" b="b"/>
              <a:pathLst>
                <a:path w="1604009" h="795019">
                  <a:moveTo>
                    <a:pt x="1516253" y="8763"/>
                  </a:moveTo>
                  <a:lnTo>
                    <a:pt x="1512570" y="0"/>
                  </a:lnTo>
                  <a:lnTo>
                    <a:pt x="68516" y="599389"/>
                  </a:lnTo>
                  <a:lnTo>
                    <a:pt x="55753" y="568579"/>
                  </a:lnTo>
                  <a:lnTo>
                    <a:pt x="0" y="632968"/>
                  </a:lnTo>
                  <a:lnTo>
                    <a:pt x="84963" y="639064"/>
                  </a:lnTo>
                  <a:lnTo>
                    <a:pt x="74168" y="613029"/>
                  </a:lnTo>
                  <a:lnTo>
                    <a:pt x="72148" y="608177"/>
                  </a:lnTo>
                  <a:lnTo>
                    <a:pt x="1516253" y="8763"/>
                  </a:lnTo>
                  <a:close/>
                </a:path>
                <a:path w="1604009" h="795019">
                  <a:moveTo>
                    <a:pt x="1603883" y="7239"/>
                  </a:moveTo>
                  <a:lnTo>
                    <a:pt x="1596390" y="1524"/>
                  </a:lnTo>
                  <a:lnTo>
                    <a:pt x="1033272" y="731748"/>
                  </a:lnTo>
                  <a:lnTo>
                    <a:pt x="1006856" y="711327"/>
                  </a:lnTo>
                  <a:lnTo>
                    <a:pt x="990600" y="794893"/>
                  </a:lnTo>
                  <a:lnTo>
                    <a:pt x="1067181" y="757936"/>
                  </a:lnTo>
                  <a:lnTo>
                    <a:pt x="1053693" y="747522"/>
                  </a:lnTo>
                  <a:lnTo>
                    <a:pt x="1040815" y="737577"/>
                  </a:lnTo>
                  <a:lnTo>
                    <a:pt x="1603883" y="7239"/>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838200" y="2667000"/>
              <a:ext cx="7562850" cy="2124075"/>
            </a:xfrm>
            <a:prstGeom prst="rect">
              <a:avLst/>
            </a:prstGeom>
          </p:spPr>
        </p:pic>
        <p:sp>
          <p:nvSpPr>
            <p:cNvPr id="13" name="object 13"/>
            <p:cNvSpPr/>
            <p:nvPr/>
          </p:nvSpPr>
          <p:spPr>
            <a:xfrm>
              <a:off x="800100" y="2628899"/>
              <a:ext cx="7639050" cy="2200910"/>
            </a:xfrm>
            <a:custGeom>
              <a:avLst/>
              <a:gdLst/>
              <a:ahLst/>
              <a:cxnLst/>
              <a:rect l="l" t="t" r="r" b="b"/>
              <a:pathLst>
                <a:path w="7639050" h="2200910">
                  <a:moveTo>
                    <a:pt x="7613650" y="25400"/>
                  </a:moveTo>
                  <a:lnTo>
                    <a:pt x="25400" y="25400"/>
                  </a:lnTo>
                  <a:lnTo>
                    <a:pt x="25400" y="38100"/>
                  </a:lnTo>
                  <a:lnTo>
                    <a:pt x="25400" y="2162810"/>
                  </a:lnTo>
                  <a:lnTo>
                    <a:pt x="25400" y="2175510"/>
                  </a:lnTo>
                  <a:lnTo>
                    <a:pt x="7613650" y="2175510"/>
                  </a:lnTo>
                  <a:lnTo>
                    <a:pt x="7613650" y="2162810"/>
                  </a:lnTo>
                  <a:lnTo>
                    <a:pt x="38100" y="2162810"/>
                  </a:lnTo>
                  <a:lnTo>
                    <a:pt x="38100" y="38100"/>
                  </a:lnTo>
                  <a:lnTo>
                    <a:pt x="7600950" y="38100"/>
                  </a:lnTo>
                  <a:lnTo>
                    <a:pt x="7600950" y="2162175"/>
                  </a:lnTo>
                  <a:lnTo>
                    <a:pt x="7613650" y="2162175"/>
                  </a:lnTo>
                  <a:lnTo>
                    <a:pt x="7613650" y="38100"/>
                  </a:lnTo>
                  <a:lnTo>
                    <a:pt x="7613650" y="25400"/>
                  </a:lnTo>
                  <a:close/>
                </a:path>
                <a:path w="7639050" h="2200910">
                  <a:moveTo>
                    <a:pt x="7639050" y="0"/>
                  </a:moveTo>
                  <a:lnTo>
                    <a:pt x="0" y="0"/>
                  </a:lnTo>
                  <a:lnTo>
                    <a:pt x="0" y="12700"/>
                  </a:lnTo>
                  <a:lnTo>
                    <a:pt x="0" y="2188210"/>
                  </a:lnTo>
                  <a:lnTo>
                    <a:pt x="0" y="2200910"/>
                  </a:lnTo>
                  <a:lnTo>
                    <a:pt x="7639050" y="2200910"/>
                  </a:lnTo>
                  <a:lnTo>
                    <a:pt x="7639050" y="2188210"/>
                  </a:lnTo>
                  <a:lnTo>
                    <a:pt x="12700" y="2188210"/>
                  </a:lnTo>
                  <a:lnTo>
                    <a:pt x="12700" y="12700"/>
                  </a:lnTo>
                  <a:lnTo>
                    <a:pt x="7626350" y="12700"/>
                  </a:lnTo>
                  <a:lnTo>
                    <a:pt x="7626350" y="2187575"/>
                  </a:lnTo>
                  <a:lnTo>
                    <a:pt x="7639050" y="2187575"/>
                  </a:lnTo>
                  <a:lnTo>
                    <a:pt x="7639050" y="12700"/>
                  </a:lnTo>
                  <a:lnTo>
                    <a:pt x="7639050" y="0"/>
                  </a:lnTo>
                  <a:close/>
                </a:path>
              </a:pathLst>
            </a:custGeom>
            <a:solidFill>
              <a:srgbClr val="1F487C"/>
            </a:solidFill>
          </p:spPr>
          <p:txBody>
            <a:bodyPr wrap="square" lIns="0" tIns="0" rIns="0" bIns="0" rtlCol="0"/>
            <a:lstStyle/>
            <a:p>
              <a:endParaRPr/>
            </a:p>
          </p:txBody>
        </p:sp>
      </p:grpSp>
      <p:pic>
        <p:nvPicPr>
          <p:cNvPr id="14" name="object 14"/>
          <p:cNvPicPr/>
          <p:nvPr/>
        </p:nvPicPr>
        <p:blipFill>
          <a:blip r:embed="rId7" cstate="print"/>
          <a:stretch>
            <a:fillRect/>
          </a:stretch>
        </p:blipFill>
        <p:spPr>
          <a:xfrm>
            <a:off x="0" y="0"/>
            <a:ext cx="1381124" cy="781050"/>
          </a:xfrm>
          <a:prstGeom prst="rect">
            <a:avLst/>
          </a:prstGeom>
        </p:spPr>
      </p:pic>
      <p:sp>
        <p:nvSpPr>
          <p:cNvPr id="16" name="object 16"/>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7" name="object 17"/>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Slide Number Placeholder 14"/>
          <p:cNvSpPr>
            <a:spLocks noGrp="1"/>
          </p:cNvSpPr>
          <p:nvPr>
            <p:ph type="sldNum" sz="quarter" idx="7"/>
          </p:nvPr>
        </p:nvSpPr>
        <p:spPr/>
        <p:txBody>
          <a:bodyPr/>
          <a:lstStyle/>
          <a:p>
            <a:pPr marL="38100">
              <a:lnSpc>
                <a:spcPts val="1240"/>
              </a:lnSpc>
            </a:pPr>
            <a:fld id="{81D60167-4931-47E6-BA6A-407CBD079E47}" type="slidenum">
              <a:rPr lang="en-IN" smtClean="0"/>
              <a:t>58</a:t>
            </a:fld>
            <a:endParaRPr lang="en-I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409825" y="0"/>
              <a:ext cx="57198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457450" y="0"/>
              <a:ext cx="5624576" cy="890524"/>
            </a:xfrm>
            <a:prstGeom prst="rect">
              <a:avLst/>
            </a:prstGeom>
          </p:spPr>
        </p:pic>
      </p:grpSp>
      <p:sp>
        <p:nvSpPr>
          <p:cNvPr id="7" name="object 7"/>
          <p:cNvSpPr txBox="1">
            <a:spLocks noGrp="1"/>
          </p:cNvSpPr>
          <p:nvPr>
            <p:ph type="title"/>
          </p:nvPr>
        </p:nvSpPr>
        <p:spPr>
          <a:xfrm>
            <a:off x="2720720" y="57785"/>
            <a:ext cx="508254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A</a:t>
            </a:r>
            <a:r>
              <a:rPr b="1" spc="-55" dirty="0">
                <a:latin typeface="Calibri"/>
                <a:cs typeface="Calibri"/>
              </a:rPr>
              <a:t> </a:t>
            </a:r>
            <a:r>
              <a:rPr b="1" spc="-15" dirty="0">
                <a:latin typeface="Calibri"/>
                <a:cs typeface="Calibri"/>
              </a:rPr>
              <a:t>S</a:t>
            </a:r>
            <a:r>
              <a:rPr b="1" spc="-10" dirty="0">
                <a:latin typeface="Calibri"/>
                <a:cs typeface="Calibri"/>
              </a:rPr>
              <a:t>a</a:t>
            </a:r>
            <a:r>
              <a:rPr b="1" spc="15" dirty="0">
                <a:latin typeface="Calibri"/>
                <a:cs typeface="Calibri"/>
              </a:rPr>
              <a:t>mp</a:t>
            </a:r>
            <a:r>
              <a:rPr b="1" spc="25" dirty="0">
                <a:latin typeface="Calibri"/>
                <a:cs typeface="Calibri"/>
              </a:rPr>
              <a:t>l</a:t>
            </a:r>
            <a:r>
              <a:rPr b="1" spc="15" dirty="0">
                <a:latin typeface="Calibri"/>
                <a:cs typeface="Calibri"/>
              </a:rPr>
              <a:t>e</a:t>
            </a:r>
            <a:r>
              <a:rPr b="1" spc="-25" dirty="0">
                <a:latin typeface="Calibri"/>
                <a:cs typeface="Calibri"/>
              </a:rPr>
              <a:t> </a:t>
            </a:r>
            <a:r>
              <a:rPr b="1" spc="-80" dirty="0">
                <a:latin typeface="Calibri"/>
                <a:cs typeface="Calibri"/>
              </a:rPr>
              <a:t>R</a:t>
            </a:r>
            <a:r>
              <a:rPr b="1" spc="35" dirty="0">
                <a:latin typeface="Calibri"/>
                <a:cs typeface="Calibri"/>
              </a:rPr>
              <a:t>e</a:t>
            </a:r>
            <a:r>
              <a:rPr b="1" spc="30" dirty="0">
                <a:latin typeface="Calibri"/>
                <a:cs typeface="Calibri"/>
              </a:rPr>
              <a:t>l</a:t>
            </a:r>
            <a:r>
              <a:rPr b="1" spc="-10" dirty="0">
                <a:latin typeface="Calibri"/>
                <a:cs typeface="Calibri"/>
              </a:rPr>
              <a:t>a</a:t>
            </a:r>
            <a:r>
              <a:rPr b="1" spc="10" dirty="0">
                <a:latin typeface="Calibri"/>
                <a:cs typeface="Calibri"/>
              </a:rPr>
              <a:t>t</a:t>
            </a:r>
            <a:r>
              <a:rPr b="1" spc="35" dirty="0">
                <a:latin typeface="Calibri"/>
                <a:cs typeface="Calibri"/>
              </a:rPr>
              <a:t>i</a:t>
            </a:r>
            <a:r>
              <a:rPr b="1" spc="5" dirty="0">
                <a:latin typeface="Calibri"/>
                <a:cs typeface="Calibri"/>
              </a:rPr>
              <a:t>o</a:t>
            </a:r>
            <a:r>
              <a:rPr b="1" spc="15" dirty="0">
                <a:latin typeface="Calibri"/>
                <a:cs typeface="Calibri"/>
              </a:rPr>
              <a:t>n</a:t>
            </a:r>
            <a:r>
              <a:rPr b="1" spc="-15" dirty="0">
                <a:latin typeface="Calibri"/>
                <a:cs typeface="Calibri"/>
              </a:rPr>
              <a:t>a</a:t>
            </a:r>
            <a:r>
              <a:rPr b="1" spc="5" dirty="0">
                <a:latin typeface="Calibri"/>
                <a:cs typeface="Calibri"/>
              </a:rPr>
              <a:t>l</a:t>
            </a:r>
            <a:r>
              <a:rPr b="1" spc="-170" dirty="0">
                <a:latin typeface="Calibri"/>
                <a:cs typeface="Calibri"/>
              </a:rPr>
              <a:t> </a:t>
            </a:r>
            <a:r>
              <a:rPr b="1" spc="10" dirty="0">
                <a:latin typeface="Calibri"/>
                <a:cs typeface="Calibri"/>
              </a:rPr>
              <a:t>D</a:t>
            </a:r>
            <a:r>
              <a:rPr b="1" spc="-20" dirty="0">
                <a:latin typeface="Calibri"/>
                <a:cs typeface="Calibri"/>
              </a:rPr>
              <a:t>a</a:t>
            </a:r>
            <a:r>
              <a:rPr b="1" spc="10" dirty="0">
                <a:latin typeface="Calibri"/>
                <a:cs typeface="Calibri"/>
              </a:rPr>
              <a:t>t</a:t>
            </a:r>
            <a:r>
              <a:rPr b="1" spc="-5" dirty="0">
                <a:latin typeface="Calibri"/>
                <a:cs typeface="Calibri"/>
              </a:rPr>
              <a:t>a</a:t>
            </a:r>
            <a:r>
              <a:rPr b="1" spc="15" dirty="0">
                <a:latin typeface="Calibri"/>
                <a:cs typeface="Calibri"/>
              </a:rPr>
              <a:t>b</a:t>
            </a:r>
            <a:r>
              <a:rPr b="1" spc="-15" dirty="0">
                <a:latin typeface="Calibri"/>
                <a:cs typeface="Calibri"/>
              </a:rPr>
              <a:t>a</a:t>
            </a:r>
            <a:r>
              <a:rPr b="1" spc="-5" dirty="0">
                <a:latin typeface="Calibri"/>
                <a:cs typeface="Calibri"/>
              </a:rPr>
              <a:t>s</a:t>
            </a:r>
            <a:r>
              <a:rPr b="1" spc="15" dirty="0">
                <a:latin typeface="Calibri"/>
                <a:cs typeface="Calibri"/>
              </a:rPr>
              <a:t>e</a:t>
            </a:r>
          </a:p>
        </p:txBody>
      </p:sp>
      <p:grpSp>
        <p:nvGrpSpPr>
          <p:cNvPr id="8" name="object 8"/>
          <p:cNvGrpSpPr/>
          <p:nvPr/>
        </p:nvGrpSpPr>
        <p:grpSpPr>
          <a:xfrm>
            <a:off x="2019300" y="1104900"/>
            <a:ext cx="5486400" cy="5181600"/>
            <a:chOff x="2019300" y="1104900"/>
            <a:chExt cx="5486400" cy="5181600"/>
          </a:xfrm>
        </p:grpSpPr>
        <p:pic>
          <p:nvPicPr>
            <p:cNvPr id="9" name="object 9"/>
            <p:cNvPicPr/>
            <p:nvPr/>
          </p:nvPicPr>
          <p:blipFill>
            <a:blip r:embed="rId5" cstate="print"/>
            <a:stretch>
              <a:fillRect/>
            </a:stretch>
          </p:blipFill>
          <p:spPr>
            <a:xfrm>
              <a:off x="2057400" y="1163367"/>
              <a:ext cx="5410200" cy="5085032"/>
            </a:xfrm>
            <a:prstGeom prst="rect">
              <a:avLst/>
            </a:prstGeom>
          </p:spPr>
        </p:pic>
        <p:sp>
          <p:nvSpPr>
            <p:cNvPr id="10" name="object 10"/>
            <p:cNvSpPr/>
            <p:nvPr/>
          </p:nvSpPr>
          <p:spPr>
            <a:xfrm>
              <a:off x="2019300" y="1104899"/>
              <a:ext cx="5486400" cy="5181600"/>
            </a:xfrm>
            <a:custGeom>
              <a:avLst/>
              <a:gdLst/>
              <a:ahLst/>
              <a:cxnLst/>
              <a:rect l="l" t="t" r="r" b="b"/>
              <a:pathLst>
                <a:path w="5486400" h="5181600">
                  <a:moveTo>
                    <a:pt x="5461000" y="25400"/>
                  </a:moveTo>
                  <a:lnTo>
                    <a:pt x="5448300" y="25400"/>
                  </a:lnTo>
                  <a:lnTo>
                    <a:pt x="5448300" y="38100"/>
                  </a:lnTo>
                  <a:lnTo>
                    <a:pt x="5448300" y="5143500"/>
                  </a:lnTo>
                  <a:lnTo>
                    <a:pt x="38100" y="5143500"/>
                  </a:lnTo>
                  <a:lnTo>
                    <a:pt x="38100" y="38100"/>
                  </a:lnTo>
                  <a:lnTo>
                    <a:pt x="5448300" y="38100"/>
                  </a:lnTo>
                  <a:lnTo>
                    <a:pt x="5448300" y="25400"/>
                  </a:lnTo>
                  <a:lnTo>
                    <a:pt x="25400" y="25400"/>
                  </a:lnTo>
                  <a:lnTo>
                    <a:pt x="25400" y="38100"/>
                  </a:lnTo>
                  <a:lnTo>
                    <a:pt x="25400" y="5143500"/>
                  </a:lnTo>
                  <a:lnTo>
                    <a:pt x="25400" y="5156200"/>
                  </a:lnTo>
                  <a:lnTo>
                    <a:pt x="5461000" y="5156200"/>
                  </a:lnTo>
                  <a:lnTo>
                    <a:pt x="5461000" y="5143500"/>
                  </a:lnTo>
                  <a:lnTo>
                    <a:pt x="5461000" y="38100"/>
                  </a:lnTo>
                  <a:lnTo>
                    <a:pt x="5461000" y="25400"/>
                  </a:lnTo>
                  <a:close/>
                </a:path>
                <a:path w="5486400" h="5181600">
                  <a:moveTo>
                    <a:pt x="5486400" y="0"/>
                  </a:moveTo>
                  <a:lnTo>
                    <a:pt x="5473700" y="0"/>
                  </a:lnTo>
                  <a:lnTo>
                    <a:pt x="5473700" y="12700"/>
                  </a:lnTo>
                  <a:lnTo>
                    <a:pt x="5473700" y="5168900"/>
                  </a:lnTo>
                  <a:lnTo>
                    <a:pt x="12700" y="5168900"/>
                  </a:lnTo>
                  <a:lnTo>
                    <a:pt x="12700" y="12700"/>
                  </a:lnTo>
                  <a:lnTo>
                    <a:pt x="5473700" y="12700"/>
                  </a:lnTo>
                  <a:lnTo>
                    <a:pt x="5473700" y="0"/>
                  </a:lnTo>
                  <a:lnTo>
                    <a:pt x="0" y="0"/>
                  </a:lnTo>
                  <a:lnTo>
                    <a:pt x="0" y="12700"/>
                  </a:lnTo>
                  <a:lnTo>
                    <a:pt x="0" y="5168900"/>
                  </a:lnTo>
                  <a:lnTo>
                    <a:pt x="0" y="5181600"/>
                  </a:lnTo>
                  <a:lnTo>
                    <a:pt x="5486400" y="5181600"/>
                  </a:lnTo>
                  <a:lnTo>
                    <a:pt x="5486400" y="5168900"/>
                  </a:lnTo>
                  <a:lnTo>
                    <a:pt x="5486400" y="12700"/>
                  </a:lnTo>
                  <a:lnTo>
                    <a:pt x="5486400" y="0"/>
                  </a:lnTo>
                  <a:close/>
                </a:path>
              </a:pathLst>
            </a:custGeom>
            <a:solidFill>
              <a:srgbClr val="1F487C"/>
            </a:solidFill>
          </p:spPr>
          <p:txBody>
            <a:bodyPr wrap="square" lIns="0" tIns="0" rIns="0" bIns="0" rtlCol="0"/>
            <a:lstStyle/>
            <a:p>
              <a:endParaRPr/>
            </a:p>
          </p:txBody>
        </p:sp>
      </p:grpSp>
      <p:pic>
        <p:nvPicPr>
          <p:cNvPr id="11" name="object 11"/>
          <p:cNvPicPr/>
          <p:nvPr/>
        </p:nvPicPr>
        <p:blipFill>
          <a:blip r:embed="rId6"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59</a:t>
            </a:fld>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2838450" y="0"/>
              <a:ext cx="484352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8745" algn="ctr">
              <a:lnSpc>
                <a:spcPct val="100000"/>
              </a:lnSpc>
              <a:spcBef>
                <a:spcPts val="130"/>
              </a:spcBef>
            </a:pPr>
            <a:r>
              <a:rPr b="1" spc="-10" dirty="0">
                <a:latin typeface="Calibri"/>
                <a:cs typeface="Calibri"/>
              </a:rPr>
              <a:t>Branch</a:t>
            </a:r>
            <a:r>
              <a:rPr b="1" spc="-80" dirty="0">
                <a:latin typeface="Calibri"/>
                <a:cs typeface="Calibri"/>
              </a:rPr>
              <a:t> </a:t>
            </a:r>
            <a:r>
              <a:rPr b="1" spc="15" dirty="0">
                <a:latin typeface="Calibri"/>
                <a:cs typeface="Calibri"/>
              </a:rPr>
              <a:t>wise</a:t>
            </a:r>
            <a:r>
              <a:rPr b="1" spc="-40" dirty="0">
                <a:latin typeface="Calibri"/>
                <a:cs typeface="Calibri"/>
              </a:rPr>
              <a:t> </a:t>
            </a:r>
            <a:r>
              <a:rPr b="1" spc="15" dirty="0">
                <a:latin typeface="Calibri"/>
                <a:cs typeface="Calibri"/>
              </a:rPr>
              <a:t>Applications</a:t>
            </a:r>
          </a:p>
        </p:txBody>
      </p:sp>
      <p:sp>
        <p:nvSpPr>
          <p:cNvPr id="7" name="object 7"/>
          <p:cNvSpPr txBox="1"/>
          <p:nvPr/>
        </p:nvSpPr>
        <p:spPr>
          <a:xfrm>
            <a:off x="618807" y="1517586"/>
            <a:ext cx="7999095" cy="945515"/>
          </a:xfrm>
          <a:prstGeom prst="rect">
            <a:avLst/>
          </a:prstGeom>
        </p:spPr>
        <p:txBody>
          <a:bodyPr vert="horz" wrap="square" lIns="0" tIns="15875" rIns="0" bIns="0" rtlCol="0">
            <a:spAutoFit/>
          </a:bodyPr>
          <a:lstStyle/>
          <a:p>
            <a:pPr marL="12700" marR="5080" indent="57150" algn="just">
              <a:lnSpc>
                <a:spcPct val="100000"/>
              </a:lnSpc>
              <a:spcBef>
                <a:spcPts val="125"/>
              </a:spcBef>
            </a:pPr>
            <a:r>
              <a:rPr sz="2000" spc="-10" dirty="0">
                <a:latin typeface="Calibri"/>
                <a:cs typeface="Calibri"/>
              </a:rPr>
              <a:t>There</a:t>
            </a:r>
            <a:r>
              <a:rPr sz="2000" spc="-5" dirty="0">
                <a:latin typeface="Calibri"/>
                <a:cs typeface="Calibri"/>
              </a:rPr>
              <a:t> </a:t>
            </a:r>
            <a:r>
              <a:rPr sz="2000" dirty="0">
                <a:latin typeface="Calibri"/>
                <a:cs typeface="Calibri"/>
              </a:rPr>
              <a:t>are</a:t>
            </a:r>
            <a:r>
              <a:rPr sz="2000" spc="5" dirty="0">
                <a:latin typeface="Calibri"/>
                <a:cs typeface="Calibri"/>
              </a:rPr>
              <a:t> </a:t>
            </a:r>
            <a:r>
              <a:rPr sz="2000" spc="-5" dirty="0">
                <a:latin typeface="Calibri"/>
                <a:cs typeface="Calibri"/>
              </a:rPr>
              <a:t>various</a:t>
            </a:r>
            <a:r>
              <a:rPr sz="2000" dirty="0">
                <a:latin typeface="Calibri"/>
                <a:cs typeface="Calibri"/>
              </a:rPr>
              <a:t> </a:t>
            </a:r>
            <a:r>
              <a:rPr sz="2000" spc="-5" dirty="0">
                <a:latin typeface="Calibri"/>
                <a:cs typeface="Calibri"/>
              </a:rPr>
              <a:t>application</a:t>
            </a:r>
            <a:r>
              <a:rPr sz="2000" dirty="0">
                <a:latin typeface="Calibri"/>
                <a:cs typeface="Calibri"/>
              </a:rPr>
              <a:t> of</a:t>
            </a:r>
            <a:r>
              <a:rPr sz="2000" spc="5" dirty="0">
                <a:latin typeface="Calibri"/>
                <a:cs typeface="Calibri"/>
              </a:rPr>
              <a:t> </a:t>
            </a:r>
            <a:r>
              <a:rPr sz="2000" spc="25" dirty="0">
                <a:latin typeface="Calibri"/>
                <a:cs typeface="Calibri"/>
              </a:rPr>
              <a:t>DBMS</a:t>
            </a:r>
            <a:r>
              <a:rPr sz="2000" spc="30" dirty="0">
                <a:latin typeface="Calibri"/>
                <a:cs typeface="Calibri"/>
              </a:rPr>
              <a:t> </a:t>
            </a:r>
            <a:r>
              <a:rPr sz="2000" dirty="0">
                <a:latin typeface="Calibri"/>
                <a:cs typeface="Calibri"/>
              </a:rPr>
              <a:t>in</a:t>
            </a:r>
            <a:r>
              <a:rPr sz="2000" spc="5" dirty="0">
                <a:latin typeface="Calibri"/>
                <a:cs typeface="Calibri"/>
              </a:rPr>
              <a:t> </a:t>
            </a:r>
            <a:r>
              <a:rPr sz="2000" spc="-15" dirty="0">
                <a:latin typeface="Calibri"/>
                <a:cs typeface="Calibri"/>
              </a:rPr>
              <a:t>different</a:t>
            </a:r>
            <a:r>
              <a:rPr sz="2000" spc="-10" dirty="0">
                <a:latin typeface="Calibri"/>
                <a:cs typeface="Calibri"/>
              </a:rPr>
              <a:t> fields</a:t>
            </a:r>
            <a:r>
              <a:rPr sz="2000" spc="-5" dirty="0">
                <a:latin typeface="Calibri"/>
                <a:cs typeface="Calibri"/>
              </a:rPr>
              <a:t> </a:t>
            </a:r>
            <a:r>
              <a:rPr sz="2000" spc="-10" dirty="0">
                <a:latin typeface="Calibri"/>
                <a:cs typeface="Calibri"/>
              </a:rPr>
              <a:t>like</a:t>
            </a:r>
            <a:r>
              <a:rPr sz="2000" spc="-5" dirty="0">
                <a:latin typeface="Calibri"/>
                <a:cs typeface="Calibri"/>
              </a:rPr>
              <a:t> </a:t>
            </a:r>
            <a:r>
              <a:rPr sz="2000" spc="5" dirty="0">
                <a:latin typeface="Calibri"/>
                <a:cs typeface="Calibri"/>
              </a:rPr>
              <a:t>Railway </a:t>
            </a:r>
            <a:r>
              <a:rPr sz="2000" spc="10" dirty="0">
                <a:latin typeface="Calibri"/>
                <a:cs typeface="Calibri"/>
              </a:rPr>
              <a:t> </a:t>
            </a:r>
            <a:r>
              <a:rPr sz="2000" dirty="0">
                <a:latin typeface="Calibri"/>
                <a:cs typeface="Calibri"/>
              </a:rPr>
              <a:t>Reservation </a:t>
            </a:r>
            <a:r>
              <a:rPr sz="2000" spc="-15" dirty="0">
                <a:latin typeface="Calibri"/>
                <a:cs typeface="Calibri"/>
              </a:rPr>
              <a:t>System, </a:t>
            </a:r>
            <a:r>
              <a:rPr sz="2000" spc="-20" dirty="0">
                <a:latin typeface="Calibri"/>
                <a:cs typeface="Calibri"/>
              </a:rPr>
              <a:t>Library </a:t>
            </a:r>
            <a:r>
              <a:rPr sz="2000" spc="5" dirty="0">
                <a:latin typeface="Calibri"/>
                <a:cs typeface="Calibri"/>
              </a:rPr>
              <a:t>Management </a:t>
            </a:r>
            <a:r>
              <a:rPr sz="2000" spc="-5" dirty="0">
                <a:latin typeface="Calibri"/>
                <a:cs typeface="Calibri"/>
              </a:rPr>
              <a:t>System, </a:t>
            </a:r>
            <a:r>
              <a:rPr sz="2000" spc="5" dirty="0">
                <a:latin typeface="Calibri"/>
                <a:cs typeface="Calibri"/>
              </a:rPr>
              <a:t>Banking, </a:t>
            </a:r>
            <a:r>
              <a:rPr sz="2000" spc="-10" dirty="0">
                <a:latin typeface="Calibri"/>
                <a:cs typeface="Calibri"/>
              </a:rPr>
              <a:t>Universities </a:t>
            </a:r>
            <a:r>
              <a:rPr sz="2000" spc="10" dirty="0">
                <a:latin typeface="Calibri"/>
                <a:cs typeface="Calibri"/>
              </a:rPr>
              <a:t>and </a:t>
            </a:r>
            <a:r>
              <a:rPr sz="2000" spc="15" dirty="0">
                <a:latin typeface="Calibri"/>
                <a:cs typeface="Calibri"/>
              </a:rPr>
              <a:t> </a:t>
            </a:r>
            <a:r>
              <a:rPr sz="2000" spc="-5" dirty="0">
                <a:latin typeface="Calibri"/>
                <a:cs typeface="Calibri"/>
              </a:rPr>
              <a:t>colleges,</a:t>
            </a:r>
            <a:r>
              <a:rPr sz="2000" spc="5" dirty="0">
                <a:latin typeface="Calibri"/>
                <a:cs typeface="Calibri"/>
              </a:rPr>
              <a:t> </a:t>
            </a:r>
            <a:r>
              <a:rPr sz="2000" spc="-15" dirty="0">
                <a:latin typeface="Calibri"/>
                <a:cs typeface="Calibri"/>
              </a:rPr>
              <a:t>Credit</a:t>
            </a:r>
            <a:r>
              <a:rPr sz="2000" spc="-5" dirty="0">
                <a:latin typeface="Calibri"/>
                <a:cs typeface="Calibri"/>
              </a:rPr>
              <a:t> card</a:t>
            </a:r>
            <a:r>
              <a:rPr sz="2000" spc="-20" dirty="0">
                <a:latin typeface="Calibri"/>
                <a:cs typeface="Calibri"/>
              </a:rPr>
              <a:t> </a:t>
            </a:r>
            <a:r>
              <a:rPr sz="2000" spc="-5" dirty="0">
                <a:latin typeface="Calibri"/>
                <a:cs typeface="Calibri"/>
              </a:rPr>
              <a:t>transactions</a:t>
            </a:r>
            <a:r>
              <a:rPr sz="2000" spc="25" dirty="0">
                <a:latin typeface="Calibri"/>
                <a:cs typeface="Calibri"/>
              </a:rPr>
              <a:t> </a:t>
            </a:r>
            <a:r>
              <a:rPr sz="2000" spc="-5" dirty="0">
                <a:latin typeface="Calibri"/>
                <a:cs typeface="Calibri"/>
              </a:rPr>
              <a:t>etc</a:t>
            </a:r>
            <a:endParaRPr sz="2000">
              <a:latin typeface="Calibri"/>
              <a:cs typeface="Calibri"/>
            </a:endParaRPr>
          </a:p>
        </p:txBody>
      </p:sp>
      <p:pic>
        <p:nvPicPr>
          <p:cNvPr id="8" name="object 8"/>
          <p:cNvPicPr/>
          <p:nvPr/>
        </p:nvPicPr>
        <p:blipFill>
          <a:blip r:embed="rId4" cstate="print"/>
          <a:stretch>
            <a:fillRect/>
          </a:stretch>
        </p:blipFill>
        <p:spPr>
          <a:xfrm>
            <a:off x="0" y="0"/>
            <a:ext cx="1381124" cy="781050"/>
          </a:xfrm>
          <a:prstGeom prst="rect">
            <a:avLst/>
          </a:prstGeom>
        </p:spPr>
      </p:pic>
      <p:sp>
        <p:nvSpPr>
          <p:cNvPr id="10" name="object 10"/>
          <p:cNvSpPr txBox="1"/>
          <p:nvPr/>
        </p:nvSpPr>
        <p:spPr>
          <a:xfrm>
            <a:off x="403631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5700979"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object 12"/>
          <p:cNvSpPr txBox="1"/>
          <p:nvPr/>
        </p:nvSpPr>
        <p:spPr>
          <a:xfrm>
            <a:off x="6632753"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9" name="Slide Number Placeholder 8"/>
          <p:cNvSpPr>
            <a:spLocks noGrp="1"/>
          </p:cNvSpPr>
          <p:nvPr>
            <p:ph type="sldNum" sz="quarter" idx="7"/>
          </p:nvPr>
        </p:nvSpPr>
        <p:spPr/>
        <p:txBody>
          <a:bodyPr/>
          <a:lstStyle/>
          <a:p>
            <a:pPr marL="38100">
              <a:lnSpc>
                <a:spcPts val="1240"/>
              </a:lnSpc>
            </a:pPr>
            <a:fld id="{81D60167-4931-47E6-BA6A-407CBD079E47}" type="slidenum">
              <a:rPr lang="en-IN" smtClean="0"/>
              <a:t>6</a:t>
            </a:fld>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610100" y="0"/>
              <a:ext cx="1309624"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657725" y="0"/>
              <a:ext cx="1214437" cy="890524"/>
            </a:xfrm>
            <a:prstGeom prst="rect">
              <a:avLst/>
            </a:prstGeom>
          </p:spPr>
        </p:pic>
      </p:grpSp>
      <p:sp>
        <p:nvSpPr>
          <p:cNvPr id="7" name="object 7"/>
          <p:cNvSpPr txBox="1">
            <a:spLocks noGrp="1"/>
          </p:cNvSpPr>
          <p:nvPr>
            <p:ph type="title"/>
          </p:nvPr>
        </p:nvSpPr>
        <p:spPr>
          <a:xfrm>
            <a:off x="4923154" y="57785"/>
            <a:ext cx="67564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S</a:t>
            </a:r>
            <a:r>
              <a:rPr b="1" spc="50" dirty="0">
                <a:latin typeface="Calibri"/>
                <a:cs typeface="Calibri"/>
              </a:rPr>
              <a:t>Q</a:t>
            </a:r>
            <a:r>
              <a:rPr b="1" spc="10" dirty="0">
                <a:latin typeface="Calibri"/>
                <a:cs typeface="Calibri"/>
              </a:rPr>
              <a:t>L</a:t>
            </a:r>
          </a:p>
        </p:txBody>
      </p:sp>
      <p:sp>
        <p:nvSpPr>
          <p:cNvPr id="8" name="object 8"/>
          <p:cNvSpPr txBox="1"/>
          <p:nvPr/>
        </p:nvSpPr>
        <p:spPr>
          <a:xfrm>
            <a:off x="612775" y="1079854"/>
            <a:ext cx="7948295" cy="118046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b="1" spc="10" dirty="0">
                <a:solidFill>
                  <a:srgbClr val="1F487C"/>
                </a:solidFill>
                <a:latin typeface="Calibri"/>
                <a:cs typeface="Calibri"/>
              </a:rPr>
              <a:t>SQL</a:t>
            </a:r>
            <a:r>
              <a:rPr sz="2150" spc="10" dirty="0">
                <a:latin typeface="Calibri"/>
                <a:cs typeface="Calibri"/>
              </a:rPr>
              <a:t>:</a:t>
            </a:r>
            <a:r>
              <a:rPr sz="2150" spc="50" dirty="0">
                <a:latin typeface="Calibri"/>
                <a:cs typeface="Calibri"/>
              </a:rPr>
              <a:t> </a:t>
            </a:r>
            <a:r>
              <a:rPr sz="2150" spc="10" dirty="0">
                <a:latin typeface="Calibri"/>
                <a:cs typeface="Calibri"/>
              </a:rPr>
              <a:t>widely</a:t>
            </a:r>
            <a:r>
              <a:rPr sz="2150" spc="25" dirty="0">
                <a:latin typeface="Calibri"/>
                <a:cs typeface="Calibri"/>
              </a:rPr>
              <a:t> </a:t>
            </a:r>
            <a:r>
              <a:rPr sz="2150" spc="-10" dirty="0">
                <a:latin typeface="Calibri"/>
                <a:cs typeface="Calibri"/>
              </a:rPr>
              <a:t>used</a:t>
            </a:r>
            <a:r>
              <a:rPr sz="2150" spc="170" dirty="0">
                <a:latin typeface="Calibri"/>
                <a:cs typeface="Calibri"/>
              </a:rPr>
              <a:t> </a:t>
            </a:r>
            <a:r>
              <a:rPr sz="2150" spc="-10" dirty="0">
                <a:latin typeface="Calibri"/>
                <a:cs typeface="Calibri"/>
              </a:rPr>
              <a:t>non-procedural</a:t>
            </a:r>
            <a:r>
              <a:rPr sz="2150" spc="290" dirty="0">
                <a:latin typeface="Calibri"/>
                <a:cs typeface="Calibri"/>
              </a:rPr>
              <a:t> </a:t>
            </a:r>
            <a:r>
              <a:rPr sz="2150" spc="15" dirty="0">
                <a:latin typeface="Calibri"/>
                <a:cs typeface="Calibri"/>
              </a:rPr>
              <a:t>language</a:t>
            </a:r>
            <a:endParaRPr sz="2150">
              <a:latin typeface="Calibri"/>
              <a:cs typeface="Calibri"/>
            </a:endParaRPr>
          </a:p>
          <a:p>
            <a:pPr marL="756285" marR="5080" indent="-285750">
              <a:lnSpc>
                <a:spcPct val="101899"/>
              </a:lnSpc>
              <a:spcBef>
                <a:spcPts val="600"/>
              </a:spcBef>
              <a:tabLst>
                <a:tab pos="755650" algn="l"/>
              </a:tabLst>
            </a:pPr>
            <a:r>
              <a:rPr sz="2150" spc="15" dirty="0">
                <a:latin typeface="Arial MT"/>
                <a:cs typeface="Arial MT"/>
              </a:rPr>
              <a:t>–	</a:t>
            </a:r>
            <a:r>
              <a:rPr sz="2150" dirty="0">
                <a:latin typeface="Calibri"/>
                <a:cs typeface="Calibri"/>
              </a:rPr>
              <a:t>Example:</a:t>
            </a:r>
            <a:r>
              <a:rPr sz="2150" spc="125" dirty="0">
                <a:latin typeface="Calibri"/>
                <a:cs typeface="Calibri"/>
              </a:rPr>
              <a:t> </a:t>
            </a:r>
            <a:r>
              <a:rPr sz="2150" spc="5" dirty="0">
                <a:latin typeface="Calibri"/>
                <a:cs typeface="Calibri"/>
              </a:rPr>
              <a:t>Find</a:t>
            </a:r>
            <a:r>
              <a:rPr sz="2150" spc="95" dirty="0">
                <a:latin typeface="Calibri"/>
                <a:cs typeface="Calibri"/>
              </a:rPr>
              <a:t> </a:t>
            </a:r>
            <a:r>
              <a:rPr sz="2150" spc="10" dirty="0">
                <a:latin typeface="Calibri"/>
                <a:cs typeface="Calibri"/>
              </a:rPr>
              <a:t>the</a:t>
            </a:r>
            <a:r>
              <a:rPr sz="2150" spc="5" dirty="0">
                <a:latin typeface="Calibri"/>
                <a:cs typeface="Calibri"/>
              </a:rPr>
              <a:t> name</a:t>
            </a:r>
            <a:r>
              <a:rPr sz="2150" spc="80"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customer</a:t>
            </a:r>
            <a:r>
              <a:rPr sz="2150" spc="180" dirty="0">
                <a:latin typeface="Calibri"/>
                <a:cs typeface="Calibri"/>
              </a:rPr>
              <a:t> </a:t>
            </a:r>
            <a:r>
              <a:rPr sz="2150" spc="25" dirty="0">
                <a:latin typeface="Calibri"/>
                <a:cs typeface="Calibri"/>
              </a:rPr>
              <a:t>with</a:t>
            </a:r>
            <a:r>
              <a:rPr sz="2150" spc="-50" dirty="0">
                <a:latin typeface="Calibri"/>
                <a:cs typeface="Calibri"/>
              </a:rPr>
              <a:t> </a:t>
            </a:r>
            <a:r>
              <a:rPr sz="2150" dirty="0">
                <a:latin typeface="Calibri"/>
                <a:cs typeface="Calibri"/>
              </a:rPr>
              <a:t>customer-id</a:t>
            </a:r>
            <a:r>
              <a:rPr sz="2150" spc="170" dirty="0">
                <a:latin typeface="Calibri"/>
                <a:cs typeface="Calibri"/>
              </a:rPr>
              <a:t> </a:t>
            </a:r>
            <a:r>
              <a:rPr sz="2150" spc="25" dirty="0">
                <a:latin typeface="Calibri"/>
                <a:cs typeface="Calibri"/>
              </a:rPr>
              <a:t>192- </a:t>
            </a:r>
            <a:r>
              <a:rPr sz="2150" spc="-470" dirty="0">
                <a:latin typeface="Calibri"/>
                <a:cs typeface="Calibri"/>
              </a:rPr>
              <a:t> </a:t>
            </a:r>
            <a:r>
              <a:rPr sz="2150" spc="30" dirty="0">
                <a:latin typeface="Calibri"/>
                <a:cs typeface="Calibri"/>
              </a:rPr>
              <a:t>83-7465</a:t>
            </a:r>
            <a:endParaRPr sz="2150">
              <a:latin typeface="Calibri"/>
              <a:cs typeface="Calibri"/>
            </a:endParaRPr>
          </a:p>
        </p:txBody>
      </p:sp>
      <p:sp>
        <p:nvSpPr>
          <p:cNvPr id="9" name="object 9"/>
          <p:cNvSpPr txBox="1"/>
          <p:nvPr/>
        </p:nvSpPr>
        <p:spPr>
          <a:xfrm>
            <a:off x="1528063" y="2236406"/>
            <a:ext cx="764540" cy="1025525"/>
          </a:xfrm>
          <a:prstGeom prst="rect">
            <a:avLst/>
          </a:prstGeom>
        </p:spPr>
        <p:txBody>
          <a:bodyPr vert="horz" wrap="square" lIns="0" tIns="9525" rIns="0" bIns="0" rtlCol="0">
            <a:spAutoFit/>
          </a:bodyPr>
          <a:lstStyle/>
          <a:p>
            <a:pPr marL="12700" marR="5080">
              <a:lnSpc>
                <a:spcPct val="101899"/>
              </a:lnSpc>
              <a:spcBef>
                <a:spcPts val="75"/>
              </a:spcBef>
            </a:pPr>
            <a:r>
              <a:rPr sz="2150" b="1" spc="15" dirty="0">
                <a:latin typeface="Calibri"/>
                <a:cs typeface="Calibri"/>
              </a:rPr>
              <a:t>select </a:t>
            </a:r>
            <a:r>
              <a:rPr sz="2150" b="1" spc="-475" dirty="0">
                <a:latin typeface="Calibri"/>
                <a:cs typeface="Calibri"/>
              </a:rPr>
              <a:t> </a:t>
            </a:r>
            <a:r>
              <a:rPr sz="2150" b="1" spc="10" dirty="0">
                <a:latin typeface="Calibri"/>
                <a:cs typeface="Calibri"/>
              </a:rPr>
              <a:t>from </a:t>
            </a:r>
            <a:r>
              <a:rPr sz="2150" b="1" spc="15" dirty="0">
                <a:latin typeface="Calibri"/>
                <a:cs typeface="Calibri"/>
              </a:rPr>
              <a:t> </a:t>
            </a:r>
            <a:r>
              <a:rPr sz="2150" b="1" spc="45" dirty="0">
                <a:latin typeface="Calibri"/>
                <a:cs typeface="Calibri"/>
              </a:rPr>
              <a:t>w</a:t>
            </a:r>
            <a:r>
              <a:rPr sz="2150" b="1" spc="40" dirty="0">
                <a:latin typeface="Calibri"/>
                <a:cs typeface="Calibri"/>
              </a:rPr>
              <a:t>h</a:t>
            </a:r>
            <a:r>
              <a:rPr sz="2150" b="1" spc="35" dirty="0">
                <a:latin typeface="Calibri"/>
                <a:cs typeface="Calibri"/>
              </a:rPr>
              <a:t>e</a:t>
            </a:r>
            <a:r>
              <a:rPr sz="2150" b="1" spc="-20" dirty="0">
                <a:latin typeface="Calibri"/>
                <a:cs typeface="Calibri"/>
              </a:rPr>
              <a:t>r</a:t>
            </a:r>
            <a:r>
              <a:rPr sz="2150" b="1" spc="10" dirty="0">
                <a:latin typeface="Calibri"/>
                <a:cs typeface="Calibri"/>
              </a:rPr>
              <a:t>e</a:t>
            </a:r>
            <a:endParaRPr sz="2150">
              <a:latin typeface="Calibri"/>
              <a:cs typeface="Calibri"/>
            </a:endParaRPr>
          </a:p>
        </p:txBody>
      </p:sp>
      <p:sp>
        <p:nvSpPr>
          <p:cNvPr id="10" name="object 10"/>
          <p:cNvSpPr txBox="1"/>
          <p:nvPr/>
        </p:nvSpPr>
        <p:spPr>
          <a:xfrm>
            <a:off x="2443479" y="2236406"/>
            <a:ext cx="4379595" cy="1025525"/>
          </a:xfrm>
          <a:prstGeom prst="rect">
            <a:avLst/>
          </a:prstGeom>
        </p:spPr>
        <p:txBody>
          <a:bodyPr vert="horz" wrap="square" lIns="0" tIns="15875" rIns="0" bIns="0" rtlCol="0">
            <a:spAutoFit/>
          </a:bodyPr>
          <a:lstStyle/>
          <a:p>
            <a:pPr marL="12700">
              <a:lnSpc>
                <a:spcPct val="100000"/>
              </a:lnSpc>
              <a:spcBef>
                <a:spcPts val="125"/>
              </a:spcBef>
            </a:pPr>
            <a:r>
              <a:rPr sz="2150" i="1" dirty="0">
                <a:latin typeface="Calibri"/>
                <a:cs typeface="Calibri"/>
              </a:rPr>
              <a:t>customer.customer_name</a:t>
            </a:r>
            <a:endParaRPr sz="2150">
              <a:latin typeface="Calibri"/>
              <a:cs typeface="Calibri"/>
            </a:endParaRPr>
          </a:p>
          <a:p>
            <a:pPr marL="12700">
              <a:lnSpc>
                <a:spcPct val="100000"/>
              </a:lnSpc>
              <a:spcBef>
                <a:spcPts val="50"/>
              </a:spcBef>
            </a:pPr>
            <a:r>
              <a:rPr sz="2150" i="1" spc="10" dirty="0">
                <a:latin typeface="Calibri"/>
                <a:cs typeface="Calibri"/>
              </a:rPr>
              <a:t>customer</a:t>
            </a:r>
            <a:endParaRPr sz="2150">
              <a:latin typeface="Calibri"/>
              <a:cs typeface="Calibri"/>
            </a:endParaRPr>
          </a:p>
          <a:p>
            <a:pPr marL="12700">
              <a:lnSpc>
                <a:spcPct val="100000"/>
              </a:lnSpc>
              <a:spcBef>
                <a:spcPts val="50"/>
              </a:spcBef>
            </a:pPr>
            <a:r>
              <a:rPr sz="2150" i="1" dirty="0">
                <a:latin typeface="Calibri"/>
                <a:cs typeface="Calibri"/>
              </a:rPr>
              <a:t>customer.customer_id</a:t>
            </a:r>
            <a:r>
              <a:rPr sz="2150" i="1" spc="65" dirty="0">
                <a:latin typeface="Calibri"/>
                <a:cs typeface="Calibri"/>
              </a:rPr>
              <a:t> </a:t>
            </a:r>
            <a:r>
              <a:rPr sz="2150" spc="10" dirty="0">
                <a:latin typeface="Calibri"/>
                <a:cs typeface="Calibri"/>
              </a:rPr>
              <a:t>=</a:t>
            </a:r>
            <a:r>
              <a:rPr sz="2150" spc="5" dirty="0">
                <a:latin typeface="Calibri"/>
                <a:cs typeface="Calibri"/>
              </a:rPr>
              <a:t> </a:t>
            </a:r>
            <a:r>
              <a:rPr sz="2150" spc="25" dirty="0">
                <a:latin typeface="Calibri"/>
                <a:cs typeface="Calibri"/>
              </a:rPr>
              <a:t>‘192-83-7465’</a:t>
            </a:r>
            <a:endParaRPr sz="2150">
              <a:latin typeface="Calibri"/>
              <a:cs typeface="Calibri"/>
            </a:endParaRPr>
          </a:p>
        </p:txBody>
      </p:sp>
      <p:sp>
        <p:nvSpPr>
          <p:cNvPr id="11" name="object 11"/>
          <p:cNvSpPr txBox="1"/>
          <p:nvPr/>
        </p:nvSpPr>
        <p:spPr>
          <a:xfrm>
            <a:off x="1070610" y="3314382"/>
            <a:ext cx="7534909" cy="691515"/>
          </a:xfrm>
          <a:prstGeom prst="rect">
            <a:avLst/>
          </a:prstGeom>
        </p:spPr>
        <p:txBody>
          <a:bodyPr vert="horz" wrap="square" lIns="0" tIns="9525" rIns="0" bIns="0" rtlCol="0">
            <a:spAutoFit/>
          </a:bodyPr>
          <a:lstStyle/>
          <a:p>
            <a:pPr marL="298450" marR="5080" indent="-285750">
              <a:lnSpc>
                <a:spcPct val="101899"/>
              </a:lnSpc>
              <a:spcBef>
                <a:spcPts val="75"/>
              </a:spcBef>
              <a:tabLst>
                <a:tab pos="297815" algn="l"/>
              </a:tabLst>
            </a:pPr>
            <a:r>
              <a:rPr sz="2150" spc="15" dirty="0">
                <a:latin typeface="Arial MT"/>
                <a:cs typeface="Arial MT"/>
              </a:rPr>
              <a:t>–	</a:t>
            </a:r>
            <a:r>
              <a:rPr sz="2150" dirty="0">
                <a:latin typeface="Calibri"/>
                <a:cs typeface="Calibri"/>
              </a:rPr>
              <a:t>Example:</a:t>
            </a:r>
            <a:r>
              <a:rPr sz="2150" spc="135" dirty="0">
                <a:latin typeface="Calibri"/>
                <a:cs typeface="Calibri"/>
              </a:rPr>
              <a:t> </a:t>
            </a:r>
            <a:r>
              <a:rPr sz="2150" spc="5" dirty="0">
                <a:latin typeface="Calibri"/>
                <a:cs typeface="Calibri"/>
              </a:rPr>
              <a:t>Find</a:t>
            </a:r>
            <a:r>
              <a:rPr sz="2150" spc="100" dirty="0">
                <a:latin typeface="Calibri"/>
                <a:cs typeface="Calibri"/>
              </a:rPr>
              <a:t> </a:t>
            </a:r>
            <a:r>
              <a:rPr sz="2150" spc="10" dirty="0">
                <a:latin typeface="Calibri"/>
                <a:cs typeface="Calibri"/>
              </a:rPr>
              <a:t>the </a:t>
            </a:r>
            <a:r>
              <a:rPr sz="2150" dirty="0">
                <a:latin typeface="Calibri"/>
                <a:cs typeface="Calibri"/>
              </a:rPr>
              <a:t>balances</a:t>
            </a:r>
            <a:r>
              <a:rPr sz="2150" spc="165" dirty="0">
                <a:latin typeface="Calibri"/>
                <a:cs typeface="Calibri"/>
              </a:rPr>
              <a:t> </a:t>
            </a:r>
            <a:r>
              <a:rPr sz="2150" spc="-5" dirty="0">
                <a:latin typeface="Calibri"/>
                <a:cs typeface="Calibri"/>
              </a:rPr>
              <a:t>of</a:t>
            </a:r>
            <a:r>
              <a:rPr sz="2150" spc="50" dirty="0">
                <a:latin typeface="Calibri"/>
                <a:cs typeface="Calibri"/>
              </a:rPr>
              <a:t> </a:t>
            </a:r>
            <a:r>
              <a:rPr sz="2150" spc="15" dirty="0">
                <a:latin typeface="Calibri"/>
                <a:cs typeface="Calibri"/>
              </a:rPr>
              <a:t>all</a:t>
            </a:r>
            <a:r>
              <a:rPr sz="2150" spc="-5" dirty="0">
                <a:latin typeface="Calibri"/>
                <a:cs typeface="Calibri"/>
              </a:rPr>
              <a:t> </a:t>
            </a:r>
            <a:r>
              <a:rPr sz="2150" dirty="0">
                <a:latin typeface="Calibri"/>
                <a:cs typeface="Calibri"/>
              </a:rPr>
              <a:t>accounts</a:t>
            </a:r>
            <a:r>
              <a:rPr sz="2150" spc="95" dirty="0">
                <a:latin typeface="Calibri"/>
                <a:cs typeface="Calibri"/>
              </a:rPr>
              <a:t> </a:t>
            </a:r>
            <a:r>
              <a:rPr sz="2150" dirty="0">
                <a:latin typeface="Calibri"/>
                <a:cs typeface="Calibri"/>
              </a:rPr>
              <a:t>held</a:t>
            </a:r>
            <a:r>
              <a:rPr sz="2150" spc="100" dirty="0">
                <a:latin typeface="Calibri"/>
                <a:cs typeface="Calibri"/>
              </a:rPr>
              <a:t> </a:t>
            </a:r>
            <a:r>
              <a:rPr sz="2150" dirty="0">
                <a:latin typeface="Calibri"/>
                <a:cs typeface="Calibri"/>
              </a:rPr>
              <a:t>by</a:t>
            </a:r>
            <a:r>
              <a:rPr sz="2150" spc="35" dirty="0">
                <a:latin typeface="Calibri"/>
                <a:cs typeface="Calibri"/>
              </a:rPr>
              <a:t> </a:t>
            </a:r>
            <a:r>
              <a:rPr sz="2150" spc="10" dirty="0">
                <a:latin typeface="Calibri"/>
                <a:cs typeface="Calibri"/>
              </a:rPr>
              <a:t>the </a:t>
            </a:r>
            <a:r>
              <a:rPr sz="2150" spc="-5" dirty="0">
                <a:latin typeface="Calibri"/>
                <a:cs typeface="Calibri"/>
              </a:rPr>
              <a:t>customer </a:t>
            </a:r>
            <a:r>
              <a:rPr sz="2150" spc="-470" dirty="0">
                <a:latin typeface="Calibri"/>
                <a:cs typeface="Calibri"/>
              </a:rPr>
              <a:t> </a:t>
            </a:r>
            <a:r>
              <a:rPr sz="2150" spc="25" dirty="0">
                <a:latin typeface="Calibri"/>
                <a:cs typeface="Calibri"/>
              </a:rPr>
              <a:t>with</a:t>
            </a:r>
            <a:r>
              <a:rPr sz="2150" spc="-55" dirty="0">
                <a:latin typeface="Calibri"/>
                <a:cs typeface="Calibri"/>
              </a:rPr>
              <a:t> </a:t>
            </a:r>
            <a:r>
              <a:rPr sz="2150" dirty="0">
                <a:latin typeface="Calibri"/>
                <a:cs typeface="Calibri"/>
              </a:rPr>
              <a:t>customer-id</a:t>
            </a:r>
            <a:r>
              <a:rPr sz="2150" spc="165" dirty="0">
                <a:latin typeface="Calibri"/>
                <a:cs typeface="Calibri"/>
              </a:rPr>
              <a:t> </a:t>
            </a:r>
            <a:r>
              <a:rPr sz="2150" spc="30" dirty="0">
                <a:latin typeface="Calibri"/>
                <a:cs typeface="Calibri"/>
              </a:rPr>
              <a:t>192-83-7465</a:t>
            </a:r>
            <a:endParaRPr sz="2150">
              <a:latin typeface="Calibri"/>
              <a:cs typeface="Calibri"/>
            </a:endParaRPr>
          </a:p>
        </p:txBody>
      </p:sp>
      <p:sp>
        <p:nvSpPr>
          <p:cNvPr id="12" name="object 12"/>
          <p:cNvSpPr txBox="1"/>
          <p:nvPr/>
        </p:nvSpPr>
        <p:spPr>
          <a:xfrm>
            <a:off x="1528063" y="3982148"/>
            <a:ext cx="764540" cy="1034415"/>
          </a:xfrm>
          <a:prstGeom prst="rect">
            <a:avLst/>
          </a:prstGeom>
        </p:spPr>
        <p:txBody>
          <a:bodyPr vert="horz" wrap="square" lIns="0" tIns="5080" rIns="0" bIns="0" rtlCol="0">
            <a:spAutoFit/>
          </a:bodyPr>
          <a:lstStyle/>
          <a:p>
            <a:pPr marL="12700" marR="5080">
              <a:lnSpc>
                <a:spcPct val="103299"/>
              </a:lnSpc>
              <a:spcBef>
                <a:spcPts val="40"/>
              </a:spcBef>
            </a:pPr>
            <a:r>
              <a:rPr sz="2150" b="1" spc="15" dirty="0">
                <a:latin typeface="Calibri"/>
                <a:cs typeface="Calibri"/>
              </a:rPr>
              <a:t>select </a:t>
            </a:r>
            <a:r>
              <a:rPr sz="2150" b="1" spc="-475" dirty="0">
                <a:latin typeface="Calibri"/>
                <a:cs typeface="Calibri"/>
              </a:rPr>
              <a:t> </a:t>
            </a:r>
            <a:r>
              <a:rPr sz="2150" b="1" spc="10" dirty="0">
                <a:latin typeface="Calibri"/>
                <a:cs typeface="Calibri"/>
              </a:rPr>
              <a:t>from </a:t>
            </a:r>
            <a:r>
              <a:rPr sz="2150" b="1" spc="15" dirty="0">
                <a:latin typeface="Calibri"/>
                <a:cs typeface="Calibri"/>
              </a:rPr>
              <a:t> </a:t>
            </a:r>
            <a:r>
              <a:rPr sz="2150" b="1" spc="45" dirty="0">
                <a:latin typeface="Calibri"/>
                <a:cs typeface="Calibri"/>
              </a:rPr>
              <a:t>w</a:t>
            </a:r>
            <a:r>
              <a:rPr sz="2150" b="1" spc="40" dirty="0">
                <a:latin typeface="Calibri"/>
                <a:cs typeface="Calibri"/>
              </a:rPr>
              <a:t>h</a:t>
            </a:r>
            <a:r>
              <a:rPr sz="2150" b="1" spc="35" dirty="0">
                <a:latin typeface="Calibri"/>
                <a:cs typeface="Calibri"/>
              </a:rPr>
              <a:t>e</a:t>
            </a:r>
            <a:r>
              <a:rPr sz="2150" b="1" spc="-20" dirty="0">
                <a:latin typeface="Calibri"/>
                <a:cs typeface="Calibri"/>
              </a:rPr>
              <a:t>r</a:t>
            </a:r>
            <a:r>
              <a:rPr sz="2150" b="1" spc="10" dirty="0">
                <a:latin typeface="Calibri"/>
                <a:cs typeface="Calibri"/>
              </a:rPr>
              <a:t>e</a:t>
            </a:r>
            <a:endParaRPr sz="2150">
              <a:latin typeface="Calibri"/>
              <a:cs typeface="Calibri"/>
            </a:endParaRPr>
          </a:p>
        </p:txBody>
      </p:sp>
      <p:sp>
        <p:nvSpPr>
          <p:cNvPr id="13" name="object 13"/>
          <p:cNvSpPr txBox="1"/>
          <p:nvPr/>
        </p:nvSpPr>
        <p:spPr>
          <a:xfrm>
            <a:off x="2443479" y="3982148"/>
            <a:ext cx="6179820" cy="1368425"/>
          </a:xfrm>
          <a:prstGeom prst="rect">
            <a:avLst/>
          </a:prstGeom>
        </p:spPr>
        <p:txBody>
          <a:bodyPr vert="horz" wrap="square" lIns="0" tIns="10160" rIns="0" bIns="0" rtlCol="0">
            <a:spAutoFit/>
          </a:bodyPr>
          <a:lstStyle/>
          <a:p>
            <a:pPr marL="12700" marR="4075429">
              <a:lnSpc>
                <a:spcPct val="101800"/>
              </a:lnSpc>
              <a:spcBef>
                <a:spcPts val="80"/>
              </a:spcBef>
            </a:pPr>
            <a:r>
              <a:rPr sz="2150" i="1" spc="10" dirty="0">
                <a:latin typeface="Calibri"/>
                <a:cs typeface="Calibri"/>
              </a:rPr>
              <a:t>account.balance </a:t>
            </a:r>
            <a:r>
              <a:rPr sz="2150" i="1" spc="15" dirty="0">
                <a:latin typeface="Calibri"/>
                <a:cs typeface="Calibri"/>
              </a:rPr>
              <a:t> depositor</a:t>
            </a:r>
            <a:r>
              <a:rPr sz="2150" spc="15" dirty="0">
                <a:latin typeface="Calibri"/>
                <a:cs typeface="Calibri"/>
              </a:rPr>
              <a:t>,</a:t>
            </a:r>
            <a:r>
              <a:rPr sz="2150" spc="-110" dirty="0">
                <a:latin typeface="Calibri"/>
                <a:cs typeface="Calibri"/>
              </a:rPr>
              <a:t> </a:t>
            </a:r>
            <a:r>
              <a:rPr sz="2150" i="1" spc="5" dirty="0">
                <a:latin typeface="Calibri"/>
                <a:cs typeface="Calibri"/>
              </a:rPr>
              <a:t>account</a:t>
            </a:r>
            <a:endParaRPr sz="2150">
              <a:latin typeface="Calibri"/>
              <a:cs typeface="Calibri"/>
            </a:endParaRPr>
          </a:p>
          <a:p>
            <a:pPr marL="12700">
              <a:lnSpc>
                <a:spcPct val="100000"/>
              </a:lnSpc>
              <a:spcBef>
                <a:spcPts val="125"/>
              </a:spcBef>
            </a:pPr>
            <a:r>
              <a:rPr sz="2150" i="1" dirty="0">
                <a:latin typeface="Calibri"/>
                <a:cs typeface="Calibri"/>
              </a:rPr>
              <a:t>depositor.customer_id</a:t>
            </a:r>
            <a:r>
              <a:rPr sz="2150" i="1" spc="5" dirty="0">
                <a:latin typeface="Calibri"/>
                <a:cs typeface="Calibri"/>
              </a:rPr>
              <a:t> </a:t>
            </a:r>
            <a:r>
              <a:rPr sz="2150" spc="10" dirty="0">
                <a:latin typeface="Calibri"/>
                <a:cs typeface="Calibri"/>
              </a:rPr>
              <a:t>=</a:t>
            </a:r>
            <a:r>
              <a:rPr sz="2150" spc="80" dirty="0">
                <a:latin typeface="Calibri"/>
                <a:cs typeface="Calibri"/>
              </a:rPr>
              <a:t> </a:t>
            </a:r>
            <a:r>
              <a:rPr sz="2150" spc="25" dirty="0">
                <a:latin typeface="Calibri"/>
                <a:cs typeface="Calibri"/>
              </a:rPr>
              <a:t>‘192-83-7465’</a:t>
            </a:r>
            <a:r>
              <a:rPr sz="2150" spc="-130" dirty="0">
                <a:latin typeface="Calibri"/>
                <a:cs typeface="Calibri"/>
              </a:rPr>
              <a:t> </a:t>
            </a:r>
            <a:r>
              <a:rPr sz="2150" b="1" spc="15" dirty="0">
                <a:latin typeface="Calibri"/>
                <a:cs typeface="Calibri"/>
              </a:rPr>
              <a:t>and</a:t>
            </a:r>
            <a:endParaRPr sz="2150">
              <a:latin typeface="Calibri"/>
              <a:cs typeface="Calibri"/>
            </a:endParaRPr>
          </a:p>
          <a:p>
            <a:pPr marL="12700">
              <a:lnSpc>
                <a:spcPct val="100000"/>
              </a:lnSpc>
              <a:spcBef>
                <a:spcPts val="50"/>
              </a:spcBef>
            </a:pPr>
            <a:r>
              <a:rPr sz="2150" i="1" spc="5" dirty="0">
                <a:latin typeface="Calibri"/>
                <a:cs typeface="Calibri"/>
              </a:rPr>
              <a:t>depositor.account_number</a:t>
            </a:r>
            <a:r>
              <a:rPr sz="2150" i="1" spc="-20" dirty="0">
                <a:latin typeface="Calibri"/>
                <a:cs typeface="Calibri"/>
              </a:rPr>
              <a:t> </a:t>
            </a:r>
            <a:r>
              <a:rPr sz="2150" i="1" spc="10" dirty="0">
                <a:latin typeface="Calibri"/>
                <a:cs typeface="Calibri"/>
              </a:rPr>
              <a:t>=</a:t>
            </a:r>
            <a:r>
              <a:rPr sz="2150" i="1" spc="45" dirty="0">
                <a:latin typeface="Calibri"/>
                <a:cs typeface="Calibri"/>
              </a:rPr>
              <a:t> </a:t>
            </a:r>
            <a:r>
              <a:rPr sz="2150" i="1" spc="10" dirty="0">
                <a:latin typeface="Calibri"/>
                <a:cs typeface="Calibri"/>
              </a:rPr>
              <a:t>account.account_number</a:t>
            </a:r>
            <a:endParaRPr sz="2150">
              <a:latin typeface="Calibri"/>
              <a:cs typeface="Calibri"/>
            </a:endParaRPr>
          </a:p>
        </p:txBody>
      </p:sp>
      <p:pic>
        <p:nvPicPr>
          <p:cNvPr id="14" name="object 14"/>
          <p:cNvPicPr/>
          <p:nvPr/>
        </p:nvPicPr>
        <p:blipFill>
          <a:blip r:embed="rId5" cstate="print"/>
          <a:stretch>
            <a:fillRect/>
          </a:stretch>
        </p:blipFill>
        <p:spPr>
          <a:xfrm>
            <a:off x="0" y="0"/>
            <a:ext cx="1381124" cy="781050"/>
          </a:xfrm>
          <a:prstGeom prst="rect">
            <a:avLst/>
          </a:prstGeom>
        </p:spPr>
      </p:pic>
      <p:sp>
        <p:nvSpPr>
          <p:cNvPr id="16" name="object 16"/>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7" name="object 17"/>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Slide Number Placeholder 14"/>
          <p:cNvSpPr>
            <a:spLocks noGrp="1"/>
          </p:cNvSpPr>
          <p:nvPr>
            <p:ph type="sldNum" sz="quarter" idx="7"/>
          </p:nvPr>
        </p:nvSpPr>
        <p:spPr/>
        <p:txBody>
          <a:bodyPr/>
          <a:lstStyle/>
          <a:p>
            <a:pPr marL="38100">
              <a:lnSpc>
                <a:spcPts val="1240"/>
              </a:lnSpc>
            </a:pPr>
            <a:fld id="{81D60167-4931-47E6-BA6A-407CBD079E47}" type="slidenum">
              <a:rPr lang="en-IN" smtClean="0"/>
              <a:t>60</a:t>
            </a:fld>
            <a:endParaRPr lang="en-I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610100" y="0"/>
              <a:ext cx="1309624"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657725" y="0"/>
              <a:ext cx="1214437" cy="890524"/>
            </a:xfrm>
            <a:prstGeom prst="rect">
              <a:avLst/>
            </a:prstGeom>
          </p:spPr>
        </p:pic>
      </p:grpSp>
      <p:sp>
        <p:nvSpPr>
          <p:cNvPr id="7" name="object 7"/>
          <p:cNvSpPr txBox="1">
            <a:spLocks noGrp="1"/>
          </p:cNvSpPr>
          <p:nvPr>
            <p:ph type="title"/>
          </p:nvPr>
        </p:nvSpPr>
        <p:spPr>
          <a:xfrm>
            <a:off x="4923154" y="57785"/>
            <a:ext cx="67564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S</a:t>
            </a:r>
            <a:r>
              <a:rPr b="1" spc="50" dirty="0">
                <a:latin typeface="Calibri"/>
                <a:cs typeface="Calibri"/>
              </a:rPr>
              <a:t>Q</a:t>
            </a:r>
            <a:r>
              <a:rPr b="1" spc="10" dirty="0">
                <a:latin typeface="Calibri"/>
                <a:cs typeface="Calibri"/>
              </a:rPr>
              <a:t>L</a:t>
            </a:r>
          </a:p>
        </p:txBody>
      </p:sp>
      <p:sp>
        <p:nvSpPr>
          <p:cNvPr id="8" name="object 8"/>
          <p:cNvSpPr txBox="1"/>
          <p:nvPr/>
        </p:nvSpPr>
        <p:spPr>
          <a:xfrm>
            <a:off x="612775" y="1079854"/>
            <a:ext cx="8069580" cy="158051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10" dirty="0">
                <a:latin typeface="Calibri"/>
                <a:cs typeface="Calibri"/>
              </a:rPr>
              <a:t>Application</a:t>
            </a:r>
            <a:r>
              <a:rPr sz="2150" spc="25" dirty="0">
                <a:latin typeface="Calibri"/>
                <a:cs typeface="Calibri"/>
              </a:rPr>
              <a:t> </a:t>
            </a:r>
            <a:r>
              <a:rPr sz="2150" spc="-5" dirty="0">
                <a:latin typeface="Calibri"/>
                <a:cs typeface="Calibri"/>
              </a:rPr>
              <a:t>programs</a:t>
            </a:r>
            <a:r>
              <a:rPr sz="2150" spc="95" dirty="0">
                <a:latin typeface="Calibri"/>
                <a:cs typeface="Calibri"/>
              </a:rPr>
              <a:t> </a:t>
            </a:r>
            <a:r>
              <a:rPr sz="2150" dirty="0">
                <a:latin typeface="Calibri"/>
                <a:cs typeface="Calibri"/>
              </a:rPr>
              <a:t>generally</a:t>
            </a:r>
            <a:r>
              <a:rPr sz="2150" spc="175" dirty="0">
                <a:latin typeface="Calibri"/>
                <a:cs typeface="Calibri"/>
              </a:rPr>
              <a:t> </a:t>
            </a:r>
            <a:r>
              <a:rPr sz="2150" spc="-10" dirty="0">
                <a:latin typeface="Calibri"/>
                <a:cs typeface="Calibri"/>
              </a:rPr>
              <a:t>access</a:t>
            </a:r>
            <a:r>
              <a:rPr sz="2150" spc="170" dirty="0">
                <a:latin typeface="Calibri"/>
                <a:cs typeface="Calibri"/>
              </a:rPr>
              <a:t> </a:t>
            </a:r>
            <a:r>
              <a:rPr sz="2150" spc="5" dirty="0">
                <a:latin typeface="Calibri"/>
                <a:cs typeface="Calibri"/>
              </a:rPr>
              <a:t>databases</a:t>
            </a:r>
            <a:r>
              <a:rPr sz="2150" spc="80" dirty="0">
                <a:latin typeface="Calibri"/>
                <a:cs typeface="Calibri"/>
              </a:rPr>
              <a:t> </a:t>
            </a:r>
            <a:r>
              <a:rPr sz="2150" spc="5" dirty="0">
                <a:latin typeface="Calibri"/>
                <a:cs typeface="Calibri"/>
              </a:rPr>
              <a:t>through</a:t>
            </a:r>
            <a:r>
              <a:rPr sz="2150" spc="15" dirty="0">
                <a:latin typeface="Calibri"/>
                <a:cs typeface="Calibri"/>
              </a:rPr>
              <a:t> </a:t>
            </a:r>
            <a:r>
              <a:rPr sz="2150" dirty="0">
                <a:latin typeface="Calibri"/>
                <a:cs typeface="Calibri"/>
              </a:rPr>
              <a:t>one</a:t>
            </a:r>
            <a:r>
              <a:rPr sz="2150" spc="85" dirty="0">
                <a:latin typeface="Calibri"/>
                <a:cs typeface="Calibri"/>
              </a:rPr>
              <a:t> </a:t>
            </a:r>
            <a:r>
              <a:rPr sz="2150" spc="-15" dirty="0">
                <a:latin typeface="Calibri"/>
                <a:cs typeface="Calibri"/>
              </a:rPr>
              <a:t>of</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spc="10" dirty="0">
                <a:latin typeface="Calibri"/>
                <a:cs typeface="Calibri"/>
              </a:rPr>
              <a:t>Language</a:t>
            </a:r>
            <a:r>
              <a:rPr sz="2150" spc="75" dirty="0">
                <a:latin typeface="Calibri"/>
                <a:cs typeface="Calibri"/>
              </a:rPr>
              <a:t> </a:t>
            </a:r>
            <a:r>
              <a:rPr sz="2150" dirty="0">
                <a:latin typeface="Calibri"/>
                <a:cs typeface="Calibri"/>
              </a:rPr>
              <a:t>extensions</a:t>
            </a:r>
            <a:r>
              <a:rPr sz="2150" spc="80" dirty="0">
                <a:latin typeface="Calibri"/>
                <a:cs typeface="Calibri"/>
              </a:rPr>
              <a:t> </a:t>
            </a:r>
            <a:r>
              <a:rPr sz="2150" spc="20" dirty="0">
                <a:latin typeface="Calibri"/>
                <a:cs typeface="Calibri"/>
              </a:rPr>
              <a:t>to</a:t>
            </a:r>
            <a:r>
              <a:rPr sz="2150" spc="15" dirty="0">
                <a:latin typeface="Calibri"/>
                <a:cs typeface="Calibri"/>
              </a:rPr>
              <a:t> allow</a:t>
            </a:r>
            <a:r>
              <a:rPr sz="2150" spc="60" dirty="0">
                <a:latin typeface="Calibri"/>
                <a:cs typeface="Calibri"/>
              </a:rPr>
              <a:t> </a:t>
            </a:r>
            <a:r>
              <a:rPr sz="2150" spc="-10" dirty="0">
                <a:latin typeface="Calibri"/>
                <a:cs typeface="Calibri"/>
              </a:rPr>
              <a:t>embedded</a:t>
            </a:r>
            <a:r>
              <a:rPr sz="2150" spc="250" dirty="0">
                <a:latin typeface="Calibri"/>
                <a:cs typeface="Calibri"/>
              </a:rPr>
              <a:t> </a:t>
            </a:r>
            <a:r>
              <a:rPr sz="2150" spc="15" dirty="0">
                <a:latin typeface="Calibri"/>
                <a:cs typeface="Calibri"/>
              </a:rPr>
              <a:t>SQL</a:t>
            </a:r>
            <a:endParaRPr sz="2150">
              <a:latin typeface="Calibri"/>
              <a:cs typeface="Calibri"/>
            </a:endParaRPr>
          </a:p>
          <a:p>
            <a:pPr marL="756285" marR="5080" lvl="1" indent="-285750">
              <a:lnSpc>
                <a:spcPct val="101800"/>
              </a:lnSpc>
              <a:spcBef>
                <a:spcPts val="530"/>
              </a:spcBef>
              <a:buFont typeface="Arial MT"/>
              <a:buChar char="–"/>
              <a:tabLst>
                <a:tab pos="755650" algn="l"/>
                <a:tab pos="756285" algn="l"/>
                <a:tab pos="2167255" algn="l"/>
                <a:tab pos="3263900" algn="l"/>
                <a:tab pos="4398010" algn="l"/>
                <a:tab pos="5104130" algn="l"/>
                <a:tab pos="6648450" algn="l"/>
                <a:tab pos="7449184" algn="l"/>
              </a:tabLst>
            </a:pPr>
            <a:r>
              <a:rPr sz="2150" spc="30" dirty="0">
                <a:latin typeface="Calibri"/>
                <a:cs typeface="Calibri"/>
              </a:rPr>
              <a:t>A</a:t>
            </a:r>
            <a:r>
              <a:rPr sz="2150" spc="-10" dirty="0">
                <a:latin typeface="Calibri"/>
                <a:cs typeface="Calibri"/>
              </a:rPr>
              <a:t>pp</a:t>
            </a:r>
            <a:r>
              <a:rPr sz="2150" spc="30" dirty="0">
                <a:latin typeface="Calibri"/>
                <a:cs typeface="Calibri"/>
              </a:rPr>
              <a:t>li</a:t>
            </a:r>
            <a:r>
              <a:rPr sz="2150" spc="-10" dirty="0">
                <a:latin typeface="Calibri"/>
                <a:cs typeface="Calibri"/>
              </a:rPr>
              <a:t>c</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10" dirty="0">
                <a:latin typeface="Calibri"/>
                <a:cs typeface="Calibri"/>
              </a:rPr>
              <a:t>pr</a:t>
            </a:r>
            <a:r>
              <a:rPr sz="2150" spc="-15" dirty="0">
                <a:latin typeface="Calibri"/>
                <a:cs typeface="Calibri"/>
              </a:rPr>
              <a:t>o</a:t>
            </a:r>
            <a:r>
              <a:rPr sz="2150" spc="30" dirty="0">
                <a:latin typeface="Calibri"/>
                <a:cs typeface="Calibri"/>
              </a:rPr>
              <a:t>g</a:t>
            </a:r>
            <a:r>
              <a:rPr sz="2150" spc="-80" dirty="0">
                <a:latin typeface="Calibri"/>
                <a:cs typeface="Calibri"/>
              </a:rPr>
              <a:t>r</a:t>
            </a:r>
            <a:r>
              <a:rPr sz="2150" spc="90" dirty="0">
                <a:latin typeface="Calibri"/>
                <a:cs typeface="Calibri"/>
              </a:rPr>
              <a:t>a</a:t>
            </a:r>
            <a:r>
              <a:rPr sz="2150" spc="20" dirty="0">
                <a:latin typeface="Calibri"/>
                <a:cs typeface="Calibri"/>
              </a:rPr>
              <a:t>m</a:t>
            </a:r>
            <a:r>
              <a:rPr sz="2150" dirty="0">
                <a:latin typeface="Calibri"/>
                <a:cs typeface="Calibri"/>
              </a:rPr>
              <a:t>	</a:t>
            </a:r>
            <a:r>
              <a:rPr sz="2150" spc="25" dirty="0">
                <a:latin typeface="Calibri"/>
                <a:cs typeface="Calibri"/>
              </a:rPr>
              <a:t>i</a:t>
            </a:r>
            <a:r>
              <a:rPr sz="2150" spc="-10" dirty="0">
                <a:latin typeface="Calibri"/>
                <a:cs typeface="Calibri"/>
              </a:rPr>
              <a:t>n</a:t>
            </a:r>
            <a:r>
              <a:rPr sz="2150" spc="20" dirty="0">
                <a:latin typeface="Calibri"/>
                <a:cs typeface="Calibri"/>
              </a:rPr>
              <a:t>t</a:t>
            </a:r>
            <a:r>
              <a:rPr sz="2150" spc="-25" dirty="0">
                <a:latin typeface="Calibri"/>
                <a:cs typeface="Calibri"/>
              </a:rPr>
              <a:t>e</a:t>
            </a:r>
            <a:r>
              <a:rPr sz="2150" spc="-10" dirty="0">
                <a:latin typeface="Calibri"/>
                <a:cs typeface="Calibri"/>
              </a:rPr>
              <a:t>r</a:t>
            </a:r>
            <a:r>
              <a:rPr sz="2150" spc="-60" dirty="0">
                <a:latin typeface="Calibri"/>
                <a:cs typeface="Calibri"/>
              </a:rPr>
              <a:t>f</a:t>
            </a:r>
            <a:r>
              <a:rPr sz="2150" spc="10" dirty="0">
                <a:latin typeface="Calibri"/>
                <a:cs typeface="Calibri"/>
              </a:rPr>
              <a:t>a</a:t>
            </a:r>
            <a:r>
              <a:rPr sz="2150" spc="60" dirty="0">
                <a:latin typeface="Calibri"/>
                <a:cs typeface="Calibri"/>
              </a:rPr>
              <a:t>c</a:t>
            </a:r>
            <a:r>
              <a:rPr sz="2150" spc="10" dirty="0">
                <a:latin typeface="Calibri"/>
                <a:cs typeface="Calibri"/>
              </a:rPr>
              <a:t>e</a:t>
            </a:r>
            <a:r>
              <a:rPr sz="2150" dirty="0">
                <a:latin typeface="Calibri"/>
                <a:cs typeface="Calibri"/>
              </a:rPr>
              <a:t>	</a:t>
            </a:r>
            <a:r>
              <a:rPr sz="2150" spc="20" dirty="0">
                <a:latin typeface="Calibri"/>
                <a:cs typeface="Calibri"/>
              </a:rPr>
              <a:t>(</a:t>
            </a:r>
            <a:r>
              <a:rPr sz="2150" spc="50" dirty="0">
                <a:latin typeface="Calibri"/>
                <a:cs typeface="Calibri"/>
              </a:rPr>
              <a:t>e</a:t>
            </a:r>
            <a:r>
              <a:rPr sz="2150" spc="-20" dirty="0">
                <a:latin typeface="Calibri"/>
                <a:cs typeface="Calibri"/>
              </a:rPr>
              <a:t>.</a:t>
            </a:r>
            <a:r>
              <a:rPr sz="2150" spc="35" dirty="0">
                <a:latin typeface="Calibri"/>
                <a:cs typeface="Calibri"/>
              </a:rPr>
              <a:t>g</a:t>
            </a:r>
            <a:r>
              <a:rPr sz="2150" spc="55" dirty="0">
                <a:latin typeface="Calibri"/>
                <a:cs typeface="Calibri"/>
              </a:rPr>
              <a:t>.</a:t>
            </a:r>
            <a:r>
              <a:rPr sz="2150" spc="5" dirty="0">
                <a:latin typeface="Calibri"/>
                <a:cs typeface="Calibri"/>
              </a:rPr>
              <a:t>,</a:t>
            </a:r>
            <a:r>
              <a:rPr sz="2150" dirty="0">
                <a:latin typeface="Calibri"/>
                <a:cs typeface="Calibri"/>
              </a:rPr>
              <a:t>	</a:t>
            </a:r>
            <a:r>
              <a:rPr sz="2150" spc="-5" dirty="0">
                <a:latin typeface="Calibri"/>
                <a:cs typeface="Calibri"/>
              </a:rPr>
              <a:t>O</a:t>
            </a:r>
            <a:r>
              <a:rPr sz="2150" spc="20" dirty="0">
                <a:latin typeface="Calibri"/>
                <a:cs typeface="Calibri"/>
              </a:rPr>
              <a:t>D</a:t>
            </a:r>
            <a:r>
              <a:rPr sz="2150" spc="100" dirty="0">
                <a:latin typeface="Calibri"/>
                <a:cs typeface="Calibri"/>
              </a:rPr>
              <a:t>B</a:t>
            </a:r>
            <a:r>
              <a:rPr sz="2150" spc="45" dirty="0">
                <a:latin typeface="Calibri"/>
                <a:cs typeface="Calibri"/>
              </a:rPr>
              <a:t>C</a:t>
            </a:r>
            <a:r>
              <a:rPr sz="2150" spc="-85" dirty="0">
                <a:latin typeface="Calibri"/>
                <a:cs typeface="Calibri"/>
              </a:rPr>
              <a:t>/</a:t>
            </a:r>
            <a:r>
              <a:rPr sz="2150" spc="-15" dirty="0">
                <a:latin typeface="Calibri"/>
                <a:cs typeface="Calibri"/>
              </a:rPr>
              <a:t>J</a:t>
            </a:r>
            <a:r>
              <a:rPr sz="2150" spc="20" dirty="0">
                <a:latin typeface="Calibri"/>
                <a:cs typeface="Calibri"/>
              </a:rPr>
              <a:t>D</a:t>
            </a:r>
            <a:r>
              <a:rPr sz="2150" spc="100" dirty="0">
                <a:latin typeface="Calibri"/>
                <a:cs typeface="Calibri"/>
              </a:rPr>
              <a:t>B</a:t>
            </a:r>
            <a:r>
              <a:rPr sz="2150" spc="-30" dirty="0">
                <a:latin typeface="Calibri"/>
                <a:cs typeface="Calibri"/>
              </a:rPr>
              <a:t>C</a:t>
            </a:r>
            <a:r>
              <a:rPr sz="2150" spc="5" dirty="0">
                <a:latin typeface="Calibri"/>
                <a:cs typeface="Calibri"/>
              </a:rPr>
              <a:t>)</a:t>
            </a:r>
            <a:r>
              <a:rPr sz="2150" dirty="0">
                <a:latin typeface="Calibri"/>
                <a:cs typeface="Calibri"/>
              </a:rPr>
              <a:t>	</a:t>
            </a:r>
            <a:r>
              <a:rPr sz="2150" spc="30" dirty="0">
                <a:latin typeface="Calibri"/>
                <a:cs typeface="Calibri"/>
              </a:rPr>
              <a:t>w</a:t>
            </a:r>
            <a:r>
              <a:rPr sz="2150" spc="-10" dirty="0">
                <a:latin typeface="Calibri"/>
                <a:cs typeface="Calibri"/>
              </a:rPr>
              <a:t>h</a:t>
            </a:r>
            <a:r>
              <a:rPr sz="2150" spc="25" dirty="0">
                <a:latin typeface="Calibri"/>
                <a:cs typeface="Calibri"/>
              </a:rPr>
              <a:t>i</a:t>
            </a:r>
            <a:r>
              <a:rPr sz="2150" spc="-15" dirty="0">
                <a:latin typeface="Calibri"/>
                <a:cs typeface="Calibri"/>
              </a:rPr>
              <a:t>c</a:t>
            </a:r>
            <a:r>
              <a:rPr sz="2150" spc="10" dirty="0">
                <a:latin typeface="Calibri"/>
                <a:cs typeface="Calibri"/>
              </a:rPr>
              <a:t>h</a:t>
            </a:r>
            <a:r>
              <a:rPr sz="2150" dirty="0">
                <a:latin typeface="Calibri"/>
                <a:cs typeface="Calibri"/>
              </a:rPr>
              <a:t>	</a:t>
            </a:r>
            <a:r>
              <a:rPr sz="2150" spc="15" dirty="0">
                <a:latin typeface="Calibri"/>
                <a:cs typeface="Calibri"/>
              </a:rPr>
              <a:t>a</a:t>
            </a:r>
            <a:r>
              <a:rPr sz="2150" spc="25" dirty="0">
                <a:latin typeface="Calibri"/>
                <a:cs typeface="Calibri"/>
              </a:rPr>
              <a:t>ll</a:t>
            </a:r>
            <a:r>
              <a:rPr sz="2150" spc="-15" dirty="0">
                <a:latin typeface="Calibri"/>
                <a:cs typeface="Calibri"/>
              </a:rPr>
              <a:t>o</a:t>
            </a:r>
            <a:r>
              <a:rPr sz="2150" spc="10" dirty="0">
                <a:latin typeface="Calibri"/>
                <a:cs typeface="Calibri"/>
              </a:rPr>
              <a:t>w  </a:t>
            </a:r>
            <a:r>
              <a:rPr sz="2150" spc="15" dirty="0">
                <a:latin typeface="Calibri"/>
                <a:cs typeface="Calibri"/>
              </a:rPr>
              <a:t>SQL</a:t>
            </a:r>
            <a:r>
              <a:rPr sz="2150" spc="20" dirty="0">
                <a:latin typeface="Calibri"/>
                <a:cs typeface="Calibri"/>
              </a:rPr>
              <a:t> </a:t>
            </a:r>
            <a:r>
              <a:rPr sz="2150" spc="-5" dirty="0">
                <a:latin typeface="Calibri"/>
                <a:cs typeface="Calibri"/>
              </a:rPr>
              <a:t>queries</a:t>
            </a:r>
            <a:r>
              <a:rPr sz="2150" spc="160" dirty="0">
                <a:latin typeface="Calibri"/>
                <a:cs typeface="Calibri"/>
              </a:rPr>
              <a:t> </a:t>
            </a:r>
            <a:r>
              <a:rPr sz="2150" spc="20" dirty="0">
                <a:latin typeface="Calibri"/>
                <a:cs typeface="Calibri"/>
              </a:rPr>
              <a:t>to</a:t>
            </a:r>
            <a:r>
              <a:rPr sz="2150" spc="15" dirty="0">
                <a:latin typeface="Calibri"/>
                <a:cs typeface="Calibri"/>
              </a:rPr>
              <a:t> </a:t>
            </a:r>
            <a:r>
              <a:rPr sz="2150" dirty="0">
                <a:latin typeface="Calibri"/>
                <a:cs typeface="Calibri"/>
              </a:rPr>
              <a:t>be</a:t>
            </a:r>
            <a:r>
              <a:rPr sz="2150" spc="80" dirty="0">
                <a:latin typeface="Calibri"/>
                <a:cs typeface="Calibri"/>
              </a:rPr>
              <a:t> </a:t>
            </a:r>
            <a:r>
              <a:rPr sz="2150" spc="-10" dirty="0">
                <a:latin typeface="Calibri"/>
                <a:cs typeface="Calibri"/>
              </a:rPr>
              <a:t>sent</a:t>
            </a:r>
            <a:r>
              <a:rPr sz="2150" spc="55" dirty="0">
                <a:latin typeface="Calibri"/>
                <a:cs typeface="Calibri"/>
              </a:rPr>
              <a:t> </a:t>
            </a:r>
            <a:r>
              <a:rPr sz="2150" spc="20" dirty="0">
                <a:latin typeface="Calibri"/>
                <a:cs typeface="Calibri"/>
              </a:rPr>
              <a:t>to</a:t>
            </a:r>
            <a:r>
              <a:rPr sz="2150" spc="10" dirty="0">
                <a:latin typeface="Calibri"/>
                <a:cs typeface="Calibri"/>
              </a:rPr>
              <a:t> a</a:t>
            </a:r>
            <a:r>
              <a:rPr sz="2150" spc="45" dirty="0">
                <a:latin typeface="Calibri"/>
                <a:cs typeface="Calibri"/>
              </a:rPr>
              <a:t> </a:t>
            </a:r>
            <a:r>
              <a:rPr sz="2150" spc="5" dirty="0">
                <a:latin typeface="Calibri"/>
                <a:cs typeface="Calibri"/>
              </a:rPr>
              <a:t>database</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61</a:t>
            </a:fld>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638550" y="0"/>
              <a:ext cx="32623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686175" y="0"/>
              <a:ext cx="3167126" cy="890524"/>
            </a:xfrm>
            <a:prstGeom prst="rect">
              <a:avLst/>
            </a:prstGeom>
          </p:spPr>
        </p:pic>
      </p:grpSp>
      <p:sp>
        <p:nvSpPr>
          <p:cNvPr id="7" name="object 7"/>
          <p:cNvSpPr txBox="1">
            <a:spLocks noGrp="1"/>
          </p:cNvSpPr>
          <p:nvPr>
            <p:ph type="title"/>
          </p:nvPr>
        </p:nvSpPr>
        <p:spPr>
          <a:xfrm>
            <a:off x="3950589" y="57785"/>
            <a:ext cx="263017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Database</a:t>
            </a:r>
            <a:r>
              <a:rPr b="1" spc="-145" dirty="0">
                <a:latin typeface="Calibri"/>
                <a:cs typeface="Calibri"/>
              </a:rPr>
              <a:t> </a:t>
            </a:r>
            <a:r>
              <a:rPr b="1" spc="-10" dirty="0">
                <a:latin typeface="Calibri"/>
                <a:cs typeface="Calibri"/>
              </a:rPr>
              <a:t>Users</a:t>
            </a:r>
          </a:p>
        </p:txBody>
      </p:sp>
      <p:sp>
        <p:nvSpPr>
          <p:cNvPr id="8" name="object 8"/>
          <p:cNvSpPr txBox="1"/>
          <p:nvPr/>
        </p:nvSpPr>
        <p:spPr>
          <a:xfrm>
            <a:off x="612775" y="1079854"/>
            <a:ext cx="8074659" cy="3860165"/>
          </a:xfrm>
          <a:prstGeom prst="rect">
            <a:avLst/>
          </a:prstGeom>
        </p:spPr>
        <p:txBody>
          <a:bodyPr vert="horz" wrap="square" lIns="0" tIns="94615" rIns="0" bIns="0" rtlCol="0">
            <a:spAutoFit/>
          </a:bodyPr>
          <a:lstStyle/>
          <a:p>
            <a:pPr marL="12700">
              <a:lnSpc>
                <a:spcPct val="100000"/>
              </a:lnSpc>
              <a:spcBef>
                <a:spcPts val="745"/>
              </a:spcBef>
            </a:pPr>
            <a:r>
              <a:rPr sz="2150" b="1" spc="15" dirty="0">
                <a:latin typeface="Calibri"/>
                <a:cs typeface="Calibri"/>
              </a:rPr>
              <a:t>Users</a:t>
            </a:r>
            <a:r>
              <a:rPr sz="2150" b="1" spc="-5" dirty="0">
                <a:latin typeface="Calibri"/>
                <a:cs typeface="Calibri"/>
              </a:rPr>
              <a:t> </a:t>
            </a:r>
            <a:r>
              <a:rPr sz="2150" spc="10" dirty="0">
                <a:latin typeface="Calibri"/>
                <a:cs typeface="Calibri"/>
              </a:rPr>
              <a:t>are</a:t>
            </a:r>
            <a:r>
              <a:rPr sz="2150" spc="5" dirty="0">
                <a:latin typeface="Calibri"/>
                <a:cs typeface="Calibri"/>
              </a:rPr>
              <a:t> </a:t>
            </a:r>
            <a:r>
              <a:rPr sz="2150" dirty="0">
                <a:latin typeface="Calibri"/>
                <a:cs typeface="Calibri"/>
              </a:rPr>
              <a:t>differentiated</a:t>
            </a:r>
            <a:r>
              <a:rPr sz="2150" spc="110" dirty="0">
                <a:latin typeface="Calibri"/>
                <a:cs typeface="Calibri"/>
              </a:rPr>
              <a:t> </a:t>
            </a:r>
            <a:r>
              <a:rPr sz="2150" dirty="0">
                <a:latin typeface="Calibri"/>
                <a:cs typeface="Calibri"/>
              </a:rPr>
              <a:t>by</a:t>
            </a:r>
            <a:r>
              <a:rPr sz="2150" spc="2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way</a:t>
            </a:r>
            <a:r>
              <a:rPr sz="2150" spc="30" dirty="0">
                <a:latin typeface="Calibri"/>
                <a:cs typeface="Calibri"/>
              </a:rPr>
              <a:t> </a:t>
            </a:r>
            <a:r>
              <a:rPr sz="2150" dirty="0">
                <a:latin typeface="Calibri"/>
                <a:cs typeface="Calibri"/>
              </a:rPr>
              <a:t>they</a:t>
            </a:r>
            <a:r>
              <a:rPr sz="2150" spc="25" dirty="0">
                <a:latin typeface="Calibri"/>
                <a:cs typeface="Calibri"/>
              </a:rPr>
              <a:t> </a:t>
            </a:r>
            <a:r>
              <a:rPr sz="2150" spc="-5" dirty="0">
                <a:latin typeface="Calibri"/>
                <a:cs typeface="Calibri"/>
              </a:rPr>
              <a:t>expect</a:t>
            </a:r>
            <a:r>
              <a:rPr sz="2150" spc="135" dirty="0">
                <a:latin typeface="Calibri"/>
                <a:cs typeface="Calibri"/>
              </a:rPr>
              <a:t> </a:t>
            </a:r>
            <a:r>
              <a:rPr sz="2150" spc="20" dirty="0">
                <a:latin typeface="Calibri"/>
                <a:cs typeface="Calibri"/>
              </a:rPr>
              <a:t>to </a:t>
            </a:r>
            <a:r>
              <a:rPr sz="2150" spc="-5" dirty="0">
                <a:latin typeface="Calibri"/>
                <a:cs typeface="Calibri"/>
              </a:rPr>
              <a:t>interact</a:t>
            </a:r>
            <a:r>
              <a:rPr sz="2150" spc="70" dirty="0">
                <a:latin typeface="Calibri"/>
                <a:cs typeface="Calibri"/>
              </a:rPr>
              <a:t> </a:t>
            </a:r>
            <a:r>
              <a:rPr sz="2150" spc="20" dirty="0">
                <a:latin typeface="Calibri"/>
                <a:cs typeface="Calibri"/>
              </a:rPr>
              <a:t>with</a:t>
            </a:r>
            <a:endParaRPr sz="2150">
              <a:latin typeface="Calibri"/>
              <a:cs typeface="Calibri"/>
            </a:endParaRPr>
          </a:p>
          <a:p>
            <a:pPr marL="12700">
              <a:lnSpc>
                <a:spcPct val="100000"/>
              </a:lnSpc>
              <a:spcBef>
                <a:spcPts val="650"/>
              </a:spcBef>
            </a:pPr>
            <a:r>
              <a:rPr sz="2150" spc="10" dirty="0">
                <a:latin typeface="Calibri"/>
                <a:cs typeface="Calibri"/>
              </a:rPr>
              <a:t>the</a:t>
            </a:r>
            <a:r>
              <a:rPr sz="2150" spc="-30" dirty="0">
                <a:latin typeface="Calibri"/>
                <a:cs typeface="Calibri"/>
              </a:rPr>
              <a:t> </a:t>
            </a:r>
            <a:r>
              <a:rPr sz="2150" spc="-15" dirty="0">
                <a:latin typeface="Calibri"/>
                <a:cs typeface="Calibri"/>
              </a:rPr>
              <a:t>system</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b="1" spc="15" dirty="0">
                <a:latin typeface="Calibri"/>
                <a:cs typeface="Calibri"/>
              </a:rPr>
              <a:t>Application</a:t>
            </a:r>
            <a:r>
              <a:rPr sz="2150" b="1" dirty="0">
                <a:latin typeface="Calibri"/>
                <a:cs typeface="Calibri"/>
              </a:rPr>
              <a:t> </a:t>
            </a:r>
            <a:r>
              <a:rPr sz="2150" b="1" spc="10" dirty="0">
                <a:latin typeface="Calibri"/>
                <a:cs typeface="Calibri"/>
              </a:rPr>
              <a:t>programmers</a:t>
            </a:r>
            <a:r>
              <a:rPr sz="2150" b="1" spc="100" dirty="0">
                <a:latin typeface="Calibri"/>
                <a:cs typeface="Calibri"/>
              </a:rPr>
              <a:t> </a:t>
            </a:r>
            <a:r>
              <a:rPr sz="2150" spc="10" dirty="0">
                <a:latin typeface="Calibri"/>
                <a:cs typeface="Calibri"/>
              </a:rPr>
              <a:t>–</a:t>
            </a:r>
            <a:r>
              <a:rPr sz="2150" spc="85" dirty="0">
                <a:latin typeface="Calibri"/>
                <a:cs typeface="Calibri"/>
              </a:rPr>
              <a:t> </a:t>
            </a:r>
            <a:r>
              <a:rPr sz="2150" spc="-10" dirty="0">
                <a:latin typeface="Calibri"/>
                <a:cs typeface="Calibri"/>
              </a:rPr>
              <a:t>interact</a:t>
            </a:r>
            <a:r>
              <a:rPr sz="2150" spc="80" dirty="0">
                <a:latin typeface="Calibri"/>
                <a:cs typeface="Calibri"/>
              </a:rPr>
              <a:t> </a:t>
            </a:r>
            <a:r>
              <a:rPr sz="2150" spc="20" dirty="0">
                <a:latin typeface="Calibri"/>
                <a:cs typeface="Calibri"/>
              </a:rPr>
              <a:t>with</a:t>
            </a:r>
            <a:r>
              <a:rPr sz="2150" spc="-40" dirty="0">
                <a:latin typeface="Calibri"/>
                <a:cs typeface="Calibri"/>
              </a:rPr>
              <a:t> </a:t>
            </a:r>
            <a:r>
              <a:rPr sz="2150" spc="-20" dirty="0">
                <a:latin typeface="Calibri"/>
                <a:cs typeface="Calibri"/>
              </a:rPr>
              <a:t>system</a:t>
            </a:r>
            <a:r>
              <a:rPr sz="2150" spc="185" dirty="0">
                <a:latin typeface="Calibri"/>
                <a:cs typeface="Calibri"/>
              </a:rPr>
              <a:t> </a:t>
            </a:r>
            <a:r>
              <a:rPr sz="2150" spc="5" dirty="0">
                <a:latin typeface="Calibri"/>
                <a:cs typeface="Calibri"/>
              </a:rPr>
              <a:t>through</a:t>
            </a:r>
            <a:r>
              <a:rPr sz="2150" spc="15" dirty="0">
                <a:latin typeface="Calibri"/>
                <a:cs typeface="Calibri"/>
              </a:rPr>
              <a:t> </a:t>
            </a:r>
            <a:r>
              <a:rPr sz="2150" spc="20" dirty="0">
                <a:latin typeface="Calibri"/>
                <a:cs typeface="Calibri"/>
              </a:rPr>
              <a:t>DML</a:t>
            </a:r>
            <a:r>
              <a:rPr sz="2150" spc="30" dirty="0">
                <a:latin typeface="Calibri"/>
                <a:cs typeface="Calibri"/>
              </a:rPr>
              <a:t> </a:t>
            </a:r>
            <a:r>
              <a:rPr sz="2150" spc="15" dirty="0">
                <a:latin typeface="Calibri"/>
                <a:cs typeface="Calibri"/>
              </a:rPr>
              <a:t>calls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b="1" spc="15" dirty="0">
                <a:latin typeface="Calibri"/>
                <a:cs typeface="Calibri"/>
              </a:rPr>
              <a:t>Sophisticated</a:t>
            </a:r>
            <a:r>
              <a:rPr sz="2150" b="1" spc="-70" dirty="0">
                <a:latin typeface="Calibri"/>
                <a:cs typeface="Calibri"/>
              </a:rPr>
              <a:t> </a:t>
            </a:r>
            <a:r>
              <a:rPr sz="2150" b="1" spc="20" dirty="0">
                <a:latin typeface="Calibri"/>
                <a:cs typeface="Calibri"/>
              </a:rPr>
              <a:t>users</a:t>
            </a:r>
            <a:r>
              <a:rPr sz="2150" b="1" spc="5" dirty="0">
                <a:latin typeface="Calibri"/>
                <a:cs typeface="Calibri"/>
              </a:rPr>
              <a:t> </a:t>
            </a:r>
            <a:r>
              <a:rPr sz="2150" spc="10" dirty="0">
                <a:latin typeface="Calibri"/>
                <a:cs typeface="Calibri"/>
              </a:rPr>
              <a:t>– </a:t>
            </a:r>
            <a:r>
              <a:rPr sz="2150" spc="-15" dirty="0">
                <a:latin typeface="Calibri"/>
                <a:cs typeface="Calibri"/>
              </a:rPr>
              <a:t>form</a:t>
            </a:r>
            <a:r>
              <a:rPr sz="2150" spc="95" dirty="0">
                <a:latin typeface="Calibri"/>
                <a:cs typeface="Calibri"/>
              </a:rPr>
              <a:t> </a:t>
            </a:r>
            <a:r>
              <a:rPr sz="2150" spc="-5" dirty="0">
                <a:latin typeface="Calibri"/>
                <a:cs typeface="Calibri"/>
              </a:rPr>
              <a:t>requests</a:t>
            </a:r>
            <a:r>
              <a:rPr sz="2150" spc="165" dirty="0">
                <a:latin typeface="Calibri"/>
                <a:cs typeface="Calibri"/>
              </a:rPr>
              <a:t> </a:t>
            </a:r>
            <a:r>
              <a:rPr sz="2150" spc="20" dirty="0">
                <a:latin typeface="Calibri"/>
                <a:cs typeface="Calibri"/>
              </a:rPr>
              <a:t>in</a:t>
            </a:r>
            <a:r>
              <a:rPr sz="2150" spc="30" dirty="0">
                <a:latin typeface="Calibri"/>
                <a:cs typeface="Calibri"/>
              </a:rPr>
              <a:t> </a:t>
            </a:r>
            <a:r>
              <a:rPr sz="2150" spc="10" dirty="0">
                <a:latin typeface="Calibri"/>
                <a:cs typeface="Calibri"/>
              </a:rPr>
              <a:t>a</a:t>
            </a:r>
            <a:r>
              <a:rPr sz="2150" spc="50" dirty="0">
                <a:latin typeface="Calibri"/>
                <a:cs typeface="Calibri"/>
              </a:rPr>
              <a:t> </a:t>
            </a:r>
            <a:r>
              <a:rPr sz="2150" spc="5" dirty="0">
                <a:latin typeface="Calibri"/>
                <a:cs typeface="Calibri"/>
              </a:rPr>
              <a:t>database</a:t>
            </a:r>
            <a:r>
              <a:rPr sz="2150" spc="15" dirty="0">
                <a:latin typeface="Calibri"/>
                <a:cs typeface="Calibri"/>
              </a:rPr>
              <a:t> </a:t>
            </a:r>
            <a:r>
              <a:rPr sz="2150" spc="-10" dirty="0">
                <a:latin typeface="Calibri"/>
                <a:cs typeface="Calibri"/>
              </a:rPr>
              <a:t>query</a:t>
            </a:r>
            <a:r>
              <a:rPr sz="2150" spc="190" dirty="0">
                <a:latin typeface="Calibri"/>
                <a:cs typeface="Calibri"/>
              </a:rPr>
              <a:t> </a:t>
            </a:r>
            <a:r>
              <a:rPr sz="2150" spc="15" dirty="0">
                <a:latin typeface="Calibri"/>
                <a:cs typeface="Calibri"/>
              </a:rPr>
              <a:t>language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b="1" spc="10" dirty="0">
                <a:latin typeface="Calibri"/>
                <a:cs typeface="Calibri"/>
              </a:rPr>
              <a:t>Specialized</a:t>
            </a:r>
            <a:r>
              <a:rPr sz="2150" b="1" spc="300" dirty="0">
                <a:latin typeface="Calibri"/>
                <a:cs typeface="Calibri"/>
              </a:rPr>
              <a:t> </a:t>
            </a:r>
            <a:r>
              <a:rPr sz="2150" b="1" spc="20" dirty="0">
                <a:latin typeface="Calibri"/>
                <a:cs typeface="Calibri"/>
              </a:rPr>
              <a:t>users</a:t>
            </a:r>
            <a:r>
              <a:rPr sz="2150" b="1" spc="240" dirty="0">
                <a:latin typeface="Calibri"/>
                <a:cs typeface="Calibri"/>
              </a:rPr>
              <a:t> </a:t>
            </a:r>
            <a:r>
              <a:rPr sz="2150" spc="10" dirty="0">
                <a:latin typeface="Calibri"/>
                <a:cs typeface="Calibri"/>
              </a:rPr>
              <a:t>–</a:t>
            </a:r>
            <a:r>
              <a:rPr sz="2150" spc="235" dirty="0">
                <a:latin typeface="Calibri"/>
                <a:cs typeface="Calibri"/>
              </a:rPr>
              <a:t> </a:t>
            </a:r>
            <a:r>
              <a:rPr sz="2150" dirty="0">
                <a:latin typeface="Calibri"/>
                <a:cs typeface="Calibri"/>
              </a:rPr>
              <a:t>write</a:t>
            </a:r>
            <a:r>
              <a:rPr sz="2150" spc="245" dirty="0">
                <a:latin typeface="Calibri"/>
                <a:cs typeface="Calibri"/>
              </a:rPr>
              <a:t> </a:t>
            </a:r>
            <a:r>
              <a:rPr sz="2150" dirty="0">
                <a:latin typeface="Calibri"/>
                <a:cs typeface="Calibri"/>
              </a:rPr>
              <a:t>specialized</a:t>
            </a:r>
            <a:r>
              <a:rPr sz="2150" spc="270" dirty="0">
                <a:latin typeface="Calibri"/>
                <a:cs typeface="Calibri"/>
              </a:rPr>
              <a:t> </a:t>
            </a:r>
            <a:r>
              <a:rPr sz="2150" spc="5" dirty="0">
                <a:latin typeface="Calibri"/>
                <a:cs typeface="Calibri"/>
              </a:rPr>
              <a:t>database</a:t>
            </a:r>
            <a:r>
              <a:rPr sz="2150" spc="245" dirty="0">
                <a:latin typeface="Calibri"/>
                <a:cs typeface="Calibri"/>
              </a:rPr>
              <a:t> </a:t>
            </a:r>
            <a:r>
              <a:rPr sz="2150" spc="5" dirty="0">
                <a:latin typeface="Calibri"/>
                <a:cs typeface="Calibri"/>
              </a:rPr>
              <a:t>applications</a:t>
            </a:r>
            <a:r>
              <a:rPr sz="2150" spc="250" dirty="0">
                <a:latin typeface="Calibri"/>
                <a:cs typeface="Calibri"/>
              </a:rPr>
              <a:t> </a:t>
            </a:r>
            <a:r>
              <a:rPr sz="2150" spc="10" dirty="0">
                <a:latin typeface="Calibri"/>
                <a:cs typeface="Calibri"/>
              </a:rPr>
              <a:t>that</a:t>
            </a:r>
            <a:r>
              <a:rPr sz="2150" spc="295" dirty="0">
                <a:latin typeface="Calibri"/>
                <a:cs typeface="Calibri"/>
              </a:rPr>
              <a:t> </a:t>
            </a:r>
            <a:r>
              <a:rPr sz="2150" spc="-5" dirty="0">
                <a:latin typeface="Calibri"/>
                <a:cs typeface="Calibri"/>
              </a:rPr>
              <a:t>do</a:t>
            </a:r>
            <a:endParaRPr sz="2150">
              <a:latin typeface="Calibri"/>
              <a:cs typeface="Calibri"/>
            </a:endParaRPr>
          </a:p>
          <a:p>
            <a:pPr marL="355600">
              <a:lnSpc>
                <a:spcPct val="100000"/>
              </a:lnSpc>
              <a:spcBef>
                <a:spcPts val="125"/>
              </a:spcBef>
            </a:pPr>
            <a:r>
              <a:rPr sz="2150" spc="-5" dirty="0">
                <a:latin typeface="Calibri"/>
                <a:cs typeface="Calibri"/>
              </a:rPr>
              <a:t>not</a:t>
            </a:r>
            <a:r>
              <a:rPr sz="2150" spc="55" dirty="0">
                <a:latin typeface="Calibri"/>
                <a:cs typeface="Calibri"/>
              </a:rPr>
              <a:t> </a:t>
            </a:r>
            <a:r>
              <a:rPr sz="2150" spc="15" dirty="0">
                <a:latin typeface="Calibri"/>
                <a:cs typeface="Calibri"/>
              </a:rPr>
              <a:t>fit</a:t>
            </a:r>
            <a:r>
              <a:rPr sz="2150" spc="-5" dirty="0">
                <a:latin typeface="Calibri"/>
                <a:cs typeface="Calibri"/>
              </a:rPr>
              <a:t> </a:t>
            </a:r>
            <a:r>
              <a:rPr sz="2150" spc="10" dirty="0">
                <a:latin typeface="Calibri"/>
                <a:cs typeface="Calibri"/>
              </a:rPr>
              <a:t>into</a:t>
            </a:r>
            <a:r>
              <a:rPr sz="2150" spc="25" dirty="0">
                <a:latin typeface="Calibri"/>
                <a:cs typeface="Calibri"/>
              </a:rPr>
              <a:t> </a:t>
            </a:r>
            <a:r>
              <a:rPr sz="2150" spc="10" dirty="0">
                <a:latin typeface="Calibri"/>
                <a:cs typeface="Calibri"/>
              </a:rPr>
              <a:t>the</a:t>
            </a:r>
            <a:r>
              <a:rPr sz="2150" spc="5" dirty="0">
                <a:latin typeface="Calibri"/>
                <a:cs typeface="Calibri"/>
              </a:rPr>
              <a:t> </a:t>
            </a:r>
            <a:r>
              <a:rPr sz="2150" dirty="0">
                <a:latin typeface="Calibri"/>
                <a:cs typeface="Calibri"/>
              </a:rPr>
              <a:t>traditional</a:t>
            </a:r>
            <a:r>
              <a:rPr sz="2150" spc="165" dirty="0">
                <a:latin typeface="Calibri"/>
                <a:cs typeface="Calibri"/>
              </a:rPr>
              <a:t> </a:t>
            </a:r>
            <a:r>
              <a:rPr sz="2150" spc="10" dirty="0">
                <a:latin typeface="Calibri"/>
                <a:cs typeface="Calibri"/>
              </a:rPr>
              <a:t>data</a:t>
            </a:r>
            <a:r>
              <a:rPr sz="2150" spc="-15" dirty="0">
                <a:latin typeface="Calibri"/>
                <a:cs typeface="Calibri"/>
              </a:rPr>
              <a:t> </a:t>
            </a:r>
            <a:r>
              <a:rPr sz="2150" spc="-10" dirty="0">
                <a:latin typeface="Calibri"/>
                <a:cs typeface="Calibri"/>
              </a:rPr>
              <a:t>processing</a:t>
            </a:r>
            <a:r>
              <a:rPr sz="2150" spc="229" dirty="0">
                <a:latin typeface="Calibri"/>
                <a:cs typeface="Calibri"/>
              </a:rPr>
              <a:t> </a:t>
            </a:r>
            <a:r>
              <a:rPr sz="2150" spc="-5" dirty="0">
                <a:latin typeface="Calibri"/>
                <a:cs typeface="Calibri"/>
              </a:rPr>
              <a:t>framework</a:t>
            </a:r>
            <a:endParaRPr sz="2150">
              <a:latin typeface="Calibri"/>
              <a:cs typeface="Calibri"/>
            </a:endParaRPr>
          </a:p>
          <a:p>
            <a:pPr marL="355600" marR="5080" indent="-343535">
              <a:lnSpc>
                <a:spcPct val="101899"/>
              </a:lnSpc>
              <a:spcBef>
                <a:spcPts val="525"/>
              </a:spcBef>
              <a:buFont typeface="Arial MT"/>
              <a:buChar char="•"/>
              <a:tabLst>
                <a:tab pos="355600" algn="l"/>
                <a:tab pos="356235" algn="l"/>
              </a:tabLst>
            </a:pPr>
            <a:r>
              <a:rPr sz="2150" b="1" spc="5" dirty="0">
                <a:latin typeface="Calibri"/>
                <a:cs typeface="Calibri"/>
              </a:rPr>
              <a:t>Naïve</a:t>
            </a:r>
            <a:r>
              <a:rPr sz="2150" b="1" spc="370" dirty="0">
                <a:latin typeface="Calibri"/>
                <a:cs typeface="Calibri"/>
              </a:rPr>
              <a:t> </a:t>
            </a:r>
            <a:r>
              <a:rPr sz="2150" b="1" spc="20" dirty="0">
                <a:latin typeface="Calibri"/>
                <a:cs typeface="Calibri"/>
              </a:rPr>
              <a:t>users</a:t>
            </a:r>
            <a:r>
              <a:rPr sz="2150" b="1" spc="385" dirty="0">
                <a:latin typeface="Calibri"/>
                <a:cs typeface="Calibri"/>
              </a:rPr>
              <a:t> </a:t>
            </a:r>
            <a:r>
              <a:rPr sz="2150" spc="10" dirty="0">
                <a:latin typeface="Calibri"/>
                <a:cs typeface="Calibri"/>
              </a:rPr>
              <a:t>–</a:t>
            </a:r>
            <a:r>
              <a:rPr sz="2150" spc="310" dirty="0">
                <a:latin typeface="Calibri"/>
                <a:cs typeface="Calibri"/>
              </a:rPr>
              <a:t> </a:t>
            </a:r>
            <a:r>
              <a:rPr sz="2150" spc="-10" dirty="0">
                <a:latin typeface="Calibri"/>
                <a:cs typeface="Calibri"/>
              </a:rPr>
              <a:t>invoke</a:t>
            </a:r>
            <a:r>
              <a:rPr sz="2150" spc="315" dirty="0">
                <a:latin typeface="Calibri"/>
                <a:cs typeface="Calibri"/>
              </a:rPr>
              <a:t> </a:t>
            </a:r>
            <a:r>
              <a:rPr sz="2150" spc="20" dirty="0">
                <a:latin typeface="Calibri"/>
                <a:cs typeface="Calibri"/>
              </a:rPr>
              <a:t>one</a:t>
            </a:r>
            <a:r>
              <a:rPr sz="2150" spc="310" dirty="0">
                <a:latin typeface="Calibri"/>
                <a:cs typeface="Calibri"/>
              </a:rPr>
              <a:t> </a:t>
            </a:r>
            <a:r>
              <a:rPr sz="2150" spc="-5" dirty="0">
                <a:latin typeface="Calibri"/>
                <a:cs typeface="Calibri"/>
              </a:rPr>
              <a:t>of</a:t>
            </a:r>
            <a:r>
              <a:rPr sz="2150" spc="350" dirty="0">
                <a:latin typeface="Calibri"/>
                <a:cs typeface="Calibri"/>
              </a:rPr>
              <a:t> </a:t>
            </a:r>
            <a:r>
              <a:rPr sz="2150" spc="35" dirty="0">
                <a:latin typeface="Calibri"/>
                <a:cs typeface="Calibri"/>
              </a:rPr>
              <a:t>the</a:t>
            </a:r>
            <a:r>
              <a:rPr sz="2150" spc="310" dirty="0">
                <a:latin typeface="Calibri"/>
                <a:cs typeface="Calibri"/>
              </a:rPr>
              <a:t> </a:t>
            </a:r>
            <a:r>
              <a:rPr sz="2150" spc="10" dirty="0">
                <a:latin typeface="Calibri"/>
                <a:cs typeface="Calibri"/>
              </a:rPr>
              <a:t>permanent</a:t>
            </a:r>
            <a:r>
              <a:rPr sz="2150" spc="375" dirty="0">
                <a:latin typeface="Calibri"/>
                <a:cs typeface="Calibri"/>
              </a:rPr>
              <a:t> </a:t>
            </a:r>
            <a:r>
              <a:rPr sz="2150" spc="10" dirty="0">
                <a:latin typeface="Calibri"/>
                <a:cs typeface="Calibri"/>
              </a:rPr>
              <a:t>application</a:t>
            </a:r>
            <a:r>
              <a:rPr sz="2150" spc="325" dirty="0">
                <a:latin typeface="Calibri"/>
                <a:cs typeface="Calibri"/>
              </a:rPr>
              <a:t> </a:t>
            </a:r>
            <a:r>
              <a:rPr sz="2150" spc="10" dirty="0">
                <a:latin typeface="Calibri"/>
                <a:cs typeface="Calibri"/>
              </a:rPr>
              <a:t>programs </a:t>
            </a:r>
            <a:r>
              <a:rPr sz="2150" spc="-475" dirty="0">
                <a:latin typeface="Calibri"/>
                <a:cs typeface="Calibri"/>
              </a:rPr>
              <a:t> </a:t>
            </a:r>
            <a:r>
              <a:rPr sz="2150" spc="10" dirty="0">
                <a:latin typeface="Calibri"/>
                <a:cs typeface="Calibri"/>
              </a:rPr>
              <a:t>that</a:t>
            </a:r>
            <a:r>
              <a:rPr sz="2150" spc="-20" dirty="0">
                <a:latin typeface="Calibri"/>
                <a:cs typeface="Calibri"/>
              </a:rPr>
              <a:t> </a:t>
            </a:r>
            <a:r>
              <a:rPr sz="2150" spc="5" dirty="0">
                <a:latin typeface="Calibri"/>
                <a:cs typeface="Calibri"/>
              </a:rPr>
              <a:t>have</a:t>
            </a:r>
            <a:r>
              <a:rPr sz="2150" spc="10" dirty="0">
                <a:latin typeface="Calibri"/>
                <a:cs typeface="Calibri"/>
              </a:rPr>
              <a:t> </a:t>
            </a:r>
            <a:r>
              <a:rPr sz="2150" spc="-10" dirty="0">
                <a:latin typeface="Calibri"/>
                <a:cs typeface="Calibri"/>
              </a:rPr>
              <a:t>been</a:t>
            </a:r>
            <a:r>
              <a:rPr sz="2150" spc="170" dirty="0">
                <a:latin typeface="Calibri"/>
                <a:cs typeface="Calibri"/>
              </a:rPr>
              <a:t> </a:t>
            </a:r>
            <a:r>
              <a:rPr sz="2150" spc="10" dirty="0">
                <a:latin typeface="Calibri"/>
                <a:cs typeface="Calibri"/>
              </a:rPr>
              <a:t>written</a:t>
            </a:r>
            <a:r>
              <a:rPr sz="2150" spc="35" dirty="0">
                <a:latin typeface="Calibri"/>
                <a:cs typeface="Calibri"/>
              </a:rPr>
              <a:t> </a:t>
            </a:r>
            <a:r>
              <a:rPr sz="2150" dirty="0">
                <a:latin typeface="Calibri"/>
                <a:cs typeface="Calibri"/>
              </a:rPr>
              <a:t>previously</a:t>
            </a:r>
            <a:endParaRPr sz="2150">
              <a:latin typeface="Calibri"/>
              <a:cs typeface="Calibri"/>
            </a:endParaRPr>
          </a:p>
          <a:p>
            <a:pPr marL="756285" marR="6350" indent="-285750">
              <a:lnSpc>
                <a:spcPct val="101800"/>
              </a:lnSpc>
              <a:spcBef>
                <a:spcPts val="525"/>
              </a:spcBef>
              <a:tabLst>
                <a:tab pos="755650" algn="l"/>
              </a:tabLst>
            </a:pPr>
            <a:r>
              <a:rPr sz="2150" spc="15" dirty="0">
                <a:latin typeface="Arial MT"/>
                <a:cs typeface="Arial MT"/>
              </a:rPr>
              <a:t>–	</a:t>
            </a:r>
            <a:r>
              <a:rPr sz="2150" spc="5" dirty="0">
                <a:latin typeface="Calibri"/>
                <a:cs typeface="Calibri"/>
              </a:rPr>
              <a:t>Examples,</a:t>
            </a:r>
            <a:r>
              <a:rPr sz="2150" spc="85" dirty="0">
                <a:latin typeface="Calibri"/>
                <a:cs typeface="Calibri"/>
              </a:rPr>
              <a:t> </a:t>
            </a:r>
            <a:r>
              <a:rPr sz="2150" spc="25" dirty="0">
                <a:latin typeface="Calibri"/>
                <a:cs typeface="Calibri"/>
              </a:rPr>
              <a:t>people</a:t>
            </a:r>
            <a:r>
              <a:rPr sz="2150" dirty="0">
                <a:latin typeface="Calibri"/>
                <a:cs typeface="Calibri"/>
              </a:rPr>
              <a:t> </a:t>
            </a:r>
            <a:r>
              <a:rPr sz="2150" spc="10" dirty="0">
                <a:latin typeface="Calibri"/>
                <a:cs typeface="Calibri"/>
              </a:rPr>
              <a:t>accessing</a:t>
            </a:r>
            <a:r>
              <a:rPr sz="2150" spc="70" dirty="0">
                <a:latin typeface="Calibri"/>
                <a:cs typeface="Calibri"/>
              </a:rPr>
              <a:t> </a:t>
            </a:r>
            <a:r>
              <a:rPr sz="2150" spc="15" dirty="0">
                <a:latin typeface="Calibri"/>
                <a:cs typeface="Calibri"/>
              </a:rPr>
              <a:t>database</a:t>
            </a:r>
            <a:r>
              <a:rPr sz="2150" spc="20" dirty="0">
                <a:latin typeface="Calibri"/>
                <a:cs typeface="Calibri"/>
              </a:rPr>
              <a:t> </a:t>
            </a:r>
            <a:r>
              <a:rPr sz="2150" spc="-5" dirty="0">
                <a:latin typeface="Calibri"/>
                <a:cs typeface="Calibri"/>
              </a:rPr>
              <a:t>over</a:t>
            </a:r>
            <a:r>
              <a:rPr sz="2150" spc="25" dirty="0">
                <a:latin typeface="Calibri"/>
                <a:cs typeface="Calibri"/>
              </a:rPr>
              <a:t> </a:t>
            </a:r>
            <a:r>
              <a:rPr sz="2150" spc="35" dirty="0">
                <a:latin typeface="Calibri"/>
                <a:cs typeface="Calibri"/>
              </a:rPr>
              <a:t>the</a:t>
            </a:r>
            <a:r>
              <a:rPr sz="2150" spc="5" dirty="0">
                <a:latin typeface="Calibri"/>
                <a:cs typeface="Calibri"/>
              </a:rPr>
              <a:t> </a:t>
            </a:r>
            <a:r>
              <a:rPr sz="2150" spc="20" dirty="0">
                <a:latin typeface="Calibri"/>
                <a:cs typeface="Calibri"/>
              </a:rPr>
              <a:t>web,</a:t>
            </a:r>
            <a:r>
              <a:rPr sz="2150" spc="25" dirty="0">
                <a:latin typeface="Calibri"/>
                <a:cs typeface="Calibri"/>
              </a:rPr>
              <a:t> </a:t>
            </a:r>
            <a:r>
              <a:rPr sz="2150" spc="20" dirty="0">
                <a:latin typeface="Calibri"/>
                <a:cs typeface="Calibri"/>
              </a:rPr>
              <a:t>bank</a:t>
            </a:r>
            <a:r>
              <a:rPr sz="2150" spc="25" dirty="0">
                <a:latin typeface="Calibri"/>
                <a:cs typeface="Calibri"/>
              </a:rPr>
              <a:t> </a:t>
            </a:r>
            <a:r>
              <a:rPr sz="2150" spc="10" dirty="0">
                <a:latin typeface="Calibri"/>
                <a:cs typeface="Calibri"/>
              </a:rPr>
              <a:t>tellers, </a:t>
            </a:r>
            <a:r>
              <a:rPr sz="2150" spc="-475" dirty="0">
                <a:latin typeface="Calibri"/>
                <a:cs typeface="Calibri"/>
              </a:rPr>
              <a:t> </a:t>
            </a:r>
            <a:r>
              <a:rPr sz="2150" spc="5" dirty="0">
                <a:latin typeface="Calibri"/>
                <a:cs typeface="Calibri"/>
              </a:rPr>
              <a:t>clerical</a:t>
            </a:r>
            <a:r>
              <a:rPr sz="2150" spc="60" dirty="0">
                <a:latin typeface="Calibri"/>
                <a:cs typeface="Calibri"/>
              </a:rPr>
              <a:t> </a:t>
            </a:r>
            <a:r>
              <a:rPr sz="2150" spc="10" dirty="0">
                <a:latin typeface="Calibri"/>
                <a:cs typeface="Calibri"/>
              </a:rPr>
              <a:t>staff</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62</a:t>
            </a:fld>
            <a:endParaRPr lang="en-I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933450"/>
            <a:chOff x="1343025" y="0"/>
            <a:chExt cx="7806055" cy="933450"/>
          </a:xfrm>
        </p:grpSpPr>
        <p:pic>
          <p:nvPicPr>
            <p:cNvPr id="3" name="object 3"/>
            <p:cNvPicPr/>
            <p:nvPr/>
          </p:nvPicPr>
          <p:blipFill>
            <a:blip r:embed="rId2" cstate="print"/>
            <a:stretch>
              <a:fillRect/>
            </a:stretch>
          </p:blipFill>
          <p:spPr>
            <a:xfrm>
              <a:off x="1343025" y="0"/>
              <a:ext cx="7800975" cy="719437"/>
            </a:xfrm>
            <a:prstGeom prst="rect">
              <a:avLst/>
            </a:prstGeom>
          </p:spPr>
        </p:pic>
        <p:pic>
          <p:nvPicPr>
            <p:cNvPr id="4" name="object 4"/>
            <p:cNvPicPr/>
            <p:nvPr/>
          </p:nvPicPr>
          <p:blipFill>
            <a:blip r:embed="rId3" cstate="print"/>
            <a:stretch>
              <a:fillRect/>
            </a:stretch>
          </p:blipFill>
          <p:spPr>
            <a:xfrm>
              <a:off x="2914650" y="0"/>
              <a:ext cx="4700651" cy="928624"/>
            </a:xfrm>
            <a:prstGeom prst="rect">
              <a:avLst/>
            </a:prstGeom>
          </p:spPr>
        </p:pic>
        <p:pic>
          <p:nvPicPr>
            <p:cNvPr id="5" name="object 5"/>
            <p:cNvPicPr/>
            <p:nvPr/>
          </p:nvPicPr>
          <p:blipFill>
            <a:blip r:embed="rId4" cstate="print"/>
            <a:stretch>
              <a:fillRect/>
            </a:stretch>
          </p:blipFill>
          <p:spPr>
            <a:xfrm>
              <a:off x="1376426" y="0"/>
              <a:ext cx="7767574" cy="661924"/>
            </a:xfrm>
            <a:prstGeom prst="rect">
              <a:avLst/>
            </a:prstGeom>
          </p:spPr>
        </p:pic>
        <p:sp>
          <p:nvSpPr>
            <p:cNvPr id="6" name="object 6"/>
            <p:cNvSpPr/>
            <p:nvPr/>
          </p:nvSpPr>
          <p:spPr>
            <a:xfrm>
              <a:off x="1376426" y="0"/>
              <a:ext cx="7767955" cy="662305"/>
            </a:xfrm>
            <a:custGeom>
              <a:avLst/>
              <a:gdLst/>
              <a:ahLst/>
              <a:cxnLst/>
              <a:rect l="l" t="t" r="r" b="b"/>
              <a:pathLst>
                <a:path w="7767955" h="662305">
                  <a:moveTo>
                    <a:pt x="0" y="661924"/>
                  </a:moveTo>
                  <a:lnTo>
                    <a:pt x="7767574" y="661924"/>
                  </a:lnTo>
                </a:path>
                <a:path w="7767955" h="662305">
                  <a:moveTo>
                    <a:pt x="0" y="0"/>
                  </a:moveTo>
                  <a:lnTo>
                    <a:pt x="0" y="661924"/>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962275" y="0"/>
              <a:ext cx="4605401" cy="861949"/>
            </a:xfrm>
            <a:prstGeom prst="rect">
              <a:avLst/>
            </a:prstGeom>
          </p:spPr>
        </p:pic>
      </p:grpSp>
      <p:sp>
        <p:nvSpPr>
          <p:cNvPr id="8" name="object 8"/>
          <p:cNvSpPr txBox="1">
            <a:spLocks noGrp="1"/>
          </p:cNvSpPr>
          <p:nvPr>
            <p:ph type="title"/>
          </p:nvPr>
        </p:nvSpPr>
        <p:spPr>
          <a:xfrm>
            <a:off x="3226054" y="30480"/>
            <a:ext cx="406781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Database</a:t>
            </a:r>
            <a:r>
              <a:rPr b="1" spc="-125" dirty="0">
                <a:latin typeface="Calibri"/>
                <a:cs typeface="Calibri"/>
              </a:rPr>
              <a:t> </a:t>
            </a:r>
            <a:r>
              <a:rPr b="1" dirty="0">
                <a:latin typeface="Calibri"/>
                <a:cs typeface="Calibri"/>
              </a:rPr>
              <a:t>Administrator</a:t>
            </a:r>
          </a:p>
        </p:txBody>
      </p:sp>
      <p:sp>
        <p:nvSpPr>
          <p:cNvPr id="9" name="object 9"/>
          <p:cNvSpPr txBox="1"/>
          <p:nvPr/>
        </p:nvSpPr>
        <p:spPr>
          <a:xfrm>
            <a:off x="612775" y="1158239"/>
            <a:ext cx="6243320" cy="358140"/>
          </a:xfrm>
          <a:prstGeom prst="rect">
            <a:avLst/>
          </a:prstGeom>
        </p:spPr>
        <p:txBody>
          <a:bodyPr vert="horz" wrap="square" lIns="0" tIns="16510" rIns="0" bIns="0" rtlCol="0">
            <a:spAutoFit/>
          </a:bodyPr>
          <a:lstStyle/>
          <a:p>
            <a:pPr marL="355600" indent="-343535">
              <a:lnSpc>
                <a:spcPct val="100000"/>
              </a:lnSpc>
              <a:spcBef>
                <a:spcPts val="130"/>
              </a:spcBef>
              <a:buFont typeface="Arial MT"/>
              <a:buChar char="•"/>
              <a:tabLst>
                <a:tab pos="355600" algn="l"/>
                <a:tab pos="356235" algn="l"/>
              </a:tabLst>
            </a:pPr>
            <a:r>
              <a:rPr sz="2150" dirty="0">
                <a:latin typeface="Calibri"/>
                <a:cs typeface="Calibri"/>
              </a:rPr>
              <a:t>Coordinates</a:t>
            </a:r>
            <a:r>
              <a:rPr sz="2150" spc="150" dirty="0">
                <a:latin typeface="Calibri"/>
                <a:cs typeface="Calibri"/>
              </a:rPr>
              <a:t> </a:t>
            </a:r>
            <a:r>
              <a:rPr sz="2150" spc="15" dirty="0">
                <a:latin typeface="Calibri"/>
                <a:cs typeface="Calibri"/>
              </a:rPr>
              <a:t>all</a:t>
            </a:r>
            <a:r>
              <a:rPr sz="2150" spc="-10" dirty="0">
                <a:latin typeface="Calibri"/>
                <a:cs typeface="Calibri"/>
              </a:rPr>
              <a:t> </a:t>
            </a:r>
            <a:r>
              <a:rPr sz="2150" spc="10" dirty="0">
                <a:latin typeface="Calibri"/>
                <a:cs typeface="Calibri"/>
              </a:rPr>
              <a:t>the</a:t>
            </a:r>
            <a:r>
              <a:rPr sz="2150" dirty="0">
                <a:latin typeface="Calibri"/>
                <a:cs typeface="Calibri"/>
              </a:rPr>
              <a:t> </a:t>
            </a:r>
            <a:r>
              <a:rPr sz="2150" spc="15" dirty="0">
                <a:latin typeface="Calibri"/>
                <a:cs typeface="Calibri"/>
              </a:rPr>
              <a:t>activities</a:t>
            </a:r>
            <a:r>
              <a:rPr sz="2150" spc="10" dirty="0">
                <a:latin typeface="Calibri"/>
                <a:cs typeface="Calibri"/>
              </a:rPr>
              <a:t> </a:t>
            </a:r>
            <a:r>
              <a:rPr sz="2150" dirty="0">
                <a:latin typeface="Calibri"/>
                <a:cs typeface="Calibri"/>
              </a:rPr>
              <a:t>of</a:t>
            </a:r>
            <a:r>
              <a:rPr sz="2150" spc="114" dirty="0">
                <a:latin typeface="Calibri"/>
                <a:cs typeface="Calibri"/>
              </a:rPr>
              <a:t> </a:t>
            </a:r>
            <a:r>
              <a:rPr sz="2150" spc="10" dirty="0">
                <a:latin typeface="Calibri"/>
                <a:cs typeface="Calibri"/>
              </a:rPr>
              <a:t>the</a:t>
            </a:r>
            <a:r>
              <a:rPr sz="2150" dirty="0">
                <a:latin typeface="Calibri"/>
                <a:cs typeface="Calibri"/>
              </a:rPr>
              <a:t> </a:t>
            </a:r>
            <a:r>
              <a:rPr sz="2150" spc="5" dirty="0">
                <a:latin typeface="Calibri"/>
                <a:cs typeface="Calibri"/>
              </a:rPr>
              <a:t>database</a:t>
            </a:r>
            <a:r>
              <a:rPr sz="2150" spc="70" dirty="0">
                <a:latin typeface="Calibri"/>
                <a:cs typeface="Calibri"/>
              </a:rPr>
              <a:t> </a:t>
            </a:r>
            <a:r>
              <a:rPr sz="2150" spc="-15" dirty="0">
                <a:latin typeface="Calibri"/>
                <a:cs typeface="Calibri"/>
              </a:rPr>
              <a:t>system</a:t>
            </a:r>
            <a:endParaRPr sz="2150">
              <a:latin typeface="Calibri"/>
              <a:cs typeface="Calibri"/>
            </a:endParaRPr>
          </a:p>
        </p:txBody>
      </p:sp>
      <p:sp>
        <p:nvSpPr>
          <p:cNvPr id="10" name="object 10"/>
          <p:cNvSpPr txBox="1"/>
          <p:nvPr/>
        </p:nvSpPr>
        <p:spPr>
          <a:xfrm>
            <a:off x="612775" y="1568767"/>
            <a:ext cx="6673215" cy="3514725"/>
          </a:xfrm>
          <a:prstGeom prst="rect">
            <a:avLst/>
          </a:prstGeom>
        </p:spPr>
        <p:txBody>
          <a:bodyPr vert="horz" wrap="square" lIns="0" tIns="15875" rIns="0" bIns="0" rtlCol="0">
            <a:spAutoFit/>
          </a:bodyPr>
          <a:lstStyle/>
          <a:p>
            <a:pPr marL="470534">
              <a:lnSpc>
                <a:spcPct val="100000"/>
              </a:lnSpc>
              <a:spcBef>
                <a:spcPts val="125"/>
              </a:spcBef>
              <a:tabLst>
                <a:tab pos="755650" algn="l"/>
                <a:tab pos="1327785" algn="l"/>
                <a:tab pos="1652270" algn="l"/>
                <a:tab pos="2405380" algn="l"/>
                <a:tab pos="4226560" algn="l"/>
                <a:tab pos="4646295" algn="l"/>
                <a:tab pos="5208905" algn="l"/>
              </a:tabLst>
            </a:pPr>
            <a:r>
              <a:rPr sz="2150" spc="15" dirty="0">
                <a:latin typeface="Arial MT"/>
                <a:cs typeface="Arial MT"/>
              </a:rPr>
              <a:t>–	</a:t>
            </a:r>
            <a:r>
              <a:rPr sz="2150" spc="5" dirty="0">
                <a:latin typeface="Calibri"/>
                <a:cs typeface="Calibri"/>
              </a:rPr>
              <a:t>has	</a:t>
            </a:r>
            <a:r>
              <a:rPr sz="2150" spc="10" dirty="0">
                <a:latin typeface="Calibri"/>
                <a:cs typeface="Calibri"/>
              </a:rPr>
              <a:t>a	</a:t>
            </a:r>
            <a:r>
              <a:rPr sz="2150" spc="5" dirty="0">
                <a:latin typeface="Calibri"/>
                <a:cs typeface="Calibri"/>
              </a:rPr>
              <a:t>good	understanding	</a:t>
            </a:r>
            <a:r>
              <a:rPr sz="2150" spc="-5" dirty="0">
                <a:latin typeface="Calibri"/>
                <a:cs typeface="Calibri"/>
              </a:rPr>
              <a:t>of	</a:t>
            </a:r>
            <a:r>
              <a:rPr sz="2150" spc="10" dirty="0">
                <a:latin typeface="Calibri"/>
                <a:cs typeface="Calibri"/>
              </a:rPr>
              <a:t>the	</a:t>
            </a:r>
            <a:r>
              <a:rPr sz="2150" dirty="0">
                <a:latin typeface="Calibri"/>
                <a:cs typeface="Calibri"/>
              </a:rPr>
              <a:t>enterprise’s</a:t>
            </a:r>
            <a:endParaRPr sz="2150">
              <a:latin typeface="Calibri"/>
              <a:cs typeface="Calibri"/>
            </a:endParaRPr>
          </a:p>
          <a:p>
            <a:pPr marL="756285">
              <a:lnSpc>
                <a:spcPct val="100000"/>
              </a:lnSpc>
              <a:spcBef>
                <a:spcPts val="50"/>
              </a:spcBef>
            </a:pPr>
            <a:r>
              <a:rPr sz="2150" spc="-10" dirty="0">
                <a:latin typeface="Calibri"/>
                <a:cs typeface="Calibri"/>
              </a:rPr>
              <a:t>resources</a:t>
            </a:r>
            <a:r>
              <a:rPr sz="2150" spc="210" dirty="0">
                <a:latin typeface="Calibri"/>
                <a:cs typeface="Calibri"/>
              </a:rPr>
              <a:t> </a:t>
            </a:r>
            <a:r>
              <a:rPr sz="2150" spc="5" dirty="0">
                <a:latin typeface="Calibri"/>
                <a:cs typeface="Calibri"/>
              </a:rPr>
              <a:t>and </a:t>
            </a:r>
            <a:r>
              <a:rPr sz="2150" spc="-15" dirty="0">
                <a:latin typeface="Calibri"/>
                <a:cs typeface="Calibri"/>
              </a:rPr>
              <a:t>needs.</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10" dirty="0">
                <a:latin typeface="Calibri"/>
                <a:cs typeface="Calibri"/>
              </a:rPr>
              <a:t>Database</a:t>
            </a:r>
            <a:r>
              <a:rPr sz="2150" spc="5" dirty="0">
                <a:latin typeface="Calibri"/>
                <a:cs typeface="Calibri"/>
              </a:rPr>
              <a:t> </a:t>
            </a:r>
            <a:r>
              <a:rPr sz="2150" dirty="0">
                <a:latin typeface="Calibri"/>
                <a:cs typeface="Calibri"/>
              </a:rPr>
              <a:t>administrator's</a:t>
            </a:r>
            <a:r>
              <a:rPr sz="2150" spc="170" dirty="0">
                <a:latin typeface="Calibri"/>
                <a:cs typeface="Calibri"/>
              </a:rPr>
              <a:t> </a:t>
            </a:r>
            <a:r>
              <a:rPr sz="2150" dirty="0">
                <a:latin typeface="Calibri"/>
                <a:cs typeface="Calibri"/>
              </a:rPr>
              <a:t>duties</a:t>
            </a:r>
            <a:r>
              <a:rPr sz="2150" spc="85" dirty="0">
                <a:latin typeface="Calibri"/>
                <a:cs typeface="Calibri"/>
              </a:rPr>
              <a:t> </a:t>
            </a:r>
            <a:r>
              <a:rPr sz="2150" dirty="0">
                <a:latin typeface="Calibri"/>
                <a:cs typeface="Calibri"/>
              </a:rPr>
              <a:t>include:</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5" dirty="0">
                <a:latin typeface="Calibri"/>
                <a:cs typeface="Calibri"/>
              </a:rPr>
              <a:t>Storage</a:t>
            </a:r>
            <a:r>
              <a:rPr sz="2150" spc="80" dirty="0">
                <a:latin typeface="Calibri"/>
                <a:cs typeface="Calibri"/>
              </a:rPr>
              <a:t> </a:t>
            </a:r>
            <a:r>
              <a:rPr sz="2150" dirty="0">
                <a:latin typeface="Calibri"/>
                <a:cs typeface="Calibri"/>
              </a:rPr>
              <a:t>structure</a:t>
            </a:r>
            <a:r>
              <a:rPr sz="2150" spc="75" dirty="0">
                <a:latin typeface="Calibri"/>
                <a:cs typeface="Calibri"/>
              </a:rPr>
              <a:t> </a:t>
            </a:r>
            <a:r>
              <a:rPr sz="2150" spc="5" dirty="0">
                <a:latin typeface="Calibri"/>
                <a:cs typeface="Calibri"/>
              </a:rPr>
              <a:t>and</a:t>
            </a:r>
            <a:r>
              <a:rPr sz="2150" spc="25" dirty="0">
                <a:latin typeface="Calibri"/>
                <a:cs typeface="Calibri"/>
              </a:rPr>
              <a:t> </a:t>
            </a:r>
            <a:r>
              <a:rPr sz="2150" spc="-10" dirty="0">
                <a:latin typeface="Calibri"/>
                <a:cs typeface="Calibri"/>
              </a:rPr>
              <a:t>access</a:t>
            </a:r>
            <a:r>
              <a:rPr sz="2150" spc="170" dirty="0">
                <a:latin typeface="Calibri"/>
                <a:cs typeface="Calibri"/>
              </a:rPr>
              <a:t> </a:t>
            </a:r>
            <a:r>
              <a:rPr sz="2150" dirty="0">
                <a:latin typeface="Calibri"/>
                <a:cs typeface="Calibri"/>
              </a:rPr>
              <a:t>method</a:t>
            </a:r>
            <a:r>
              <a:rPr sz="2150" spc="170" dirty="0">
                <a:latin typeface="Calibri"/>
                <a:cs typeface="Calibri"/>
              </a:rPr>
              <a:t> </a:t>
            </a:r>
            <a:r>
              <a:rPr sz="2150" spc="10" dirty="0">
                <a:latin typeface="Calibri"/>
                <a:cs typeface="Calibri"/>
              </a:rPr>
              <a:t>definition</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spc="-5" dirty="0">
                <a:latin typeface="Calibri"/>
                <a:cs typeface="Calibri"/>
              </a:rPr>
              <a:t>Schema</a:t>
            </a:r>
            <a:r>
              <a:rPr sz="2150" spc="200" dirty="0">
                <a:latin typeface="Calibri"/>
                <a:cs typeface="Calibri"/>
              </a:rPr>
              <a:t> </a:t>
            </a:r>
            <a:r>
              <a:rPr sz="2150" spc="5" dirty="0">
                <a:latin typeface="Calibri"/>
                <a:cs typeface="Calibri"/>
              </a:rPr>
              <a:t>and</a:t>
            </a:r>
            <a:r>
              <a:rPr sz="2150" spc="25" dirty="0">
                <a:latin typeface="Calibri"/>
                <a:cs typeface="Calibri"/>
              </a:rPr>
              <a:t> </a:t>
            </a:r>
            <a:r>
              <a:rPr sz="2150" spc="-10" dirty="0">
                <a:latin typeface="Calibri"/>
                <a:cs typeface="Calibri"/>
              </a:rPr>
              <a:t>physical</a:t>
            </a:r>
            <a:r>
              <a:rPr sz="2150" spc="140" dirty="0">
                <a:latin typeface="Calibri"/>
                <a:cs typeface="Calibri"/>
              </a:rPr>
              <a:t> </a:t>
            </a:r>
            <a:r>
              <a:rPr sz="2150" dirty="0">
                <a:latin typeface="Calibri"/>
                <a:cs typeface="Calibri"/>
              </a:rPr>
              <a:t>organization</a:t>
            </a:r>
            <a:r>
              <a:rPr sz="2150" spc="100" dirty="0">
                <a:latin typeface="Calibri"/>
                <a:cs typeface="Calibri"/>
              </a:rPr>
              <a:t> </a:t>
            </a:r>
            <a:r>
              <a:rPr sz="2150" spc="5" dirty="0">
                <a:latin typeface="Calibri"/>
                <a:cs typeface="Calibri"/>
              </a:rPr>
              <a:t>modification</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5" dirty="0">
                <a:latin typeface="Calibri"/>
                <a:cs typeface="Calibri"/>
              </a:rPr>
              <a:t>Granting</a:t>
            </a:r>
            <a:r>
              <a:rPr sz="2150" spc="60" dirty="0">
                <a:latin typeface="Calibri"/>
                <a:cs typeface="Calibri"/>
              </a:rPr>
              <a:t> </a:t>
            </a:r>
            <a:r>
              <a:rPr sz="2150" spc="-10" dirty="0">
                <a:latin typeface="Calibri"/>
                <a:cs typeface="Calibri"/>
              </a:rPr>
              <a:t>users</a:t>
            </a:r>
            <a:r>
              <a:rPr sz="2150" spc="165" dirty="0">
                <a:latin typeface="Calibri"/>
                <a:cs typeface="Calibri"/>
              </a:rPr>
              <a:t> </a:t>
            </a:r>
            <a:r>
              <a:rPr sz="2150" spc="5" dirty="0">
                <a:latin typeface="Calibri"/>
                <a:cs typeface="Calibri"/>
              </a:rPr>
              <a:t>authority</a:t>
            </a:r>
            <a:r>
              <a:rPr sz="2150" spc="45" dirty="0">
                <a:latin typeface="Calibri"/>
                <a:cs typeface="Calibri"/>
              </a:rPr>
              <a:t> </a:t>
            </a:r>
            <a:r>
              <a:rPr sz="2150" spc="20" dirty="0">
                <a:latin typeface="Calibri"/>
                <a:cs typeface="Calibri"/>
              </a:rPr>
              <a:t>to </a:t>
            </a:r>
            <a:r>
              <a:rPr sz="2150" spc="-10" dirty="0">
                <a:latin typeface="Calibri"/>
                <a:cs typeface="Calibri"/>
              </a:rPr>
              <a:t>access</a:t>
            </a:r>
            <a:r>
              <a:rPr sz="2150" spc="170"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database</a:t>
            </a:r>
            <a:endParaRPr sz="2150">
              <a:latin typeface="Calibri"/>
              <a:cs typeface="Calibri"/>
            </a:endParaRPr>
          </a:p>
          <a:p>
            <a:pPr marL="756285" lvl="1" indent="-285750">
              <a:lnSpc>
                <a:spcPct val="100000"/>
              </a:lnSpc>
              <a:spcBef>
                <a:spcPts val="570"/>
              </a:spcBef>
              <a:buFont typeface="Arial MT"/>
              <a:buChar char="–"/>
              <a:tabLst>
                <a:tab pos="755650" algn="l"/>
                <a:tab pos="756285" algn="l"/>
              </a:tabLst>
            </a:pPr>
            <a:r>
              <a:rPr sz="2150" spc="10" dirty="0">
                <a:latin typeface="Calibri"/>
                <a:cs typeface="Calibri"/>
              </a:rPr>
              <a:t>Backing</a:t>
            </a:r>
            <a:r>
              <a:rPr sz="2150" spc="40" dirty="0">
                <a:latin typeface="Calibri"/>
                <a:cs typeface="Calibri"/>
              </a:rPr>
              <a:t> </a:t>
            </a:r>
            <a:r>
              <a:rPr sz="2150" dirty="0">
                <a:latin typeface="Calibri"/>
                <a:cs typeface="Calibri"/>
              </a:rPr>
              <a:t>up</a:t>
            </a:r>
            <a:r>
              <a:rPr sz="2150" spc="-5" dirty="0">
                <a:latin typeface="Calibri"/>
                <a:cs typeface="Calibri"/>
              </a:rPr>
              <a:t> </a:t>
            </a:r>
            <a:r>
              <a:rPr sz="2150" spc="10" dirty="0">
                <a:latin typeface="Calibri"/>
                <a:cs typeface="Calibri"/>
              </a:rPr>
              <a:t>data</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10" dirty="0">
                <a:latin typeface="Calibri"/>
                <a:cs typeface="Calibri"/>
              </a:rPr>
              <a:t>Monitoring</a:t>
            </a:r>
            <a:r>
              <a:rPr sz="2150" spc="55" dirty="0">
                <a:latin typeface="Calibri"/>
                <a:cs typeface="Calibri"/>
              </a:rPr>
              <a:t> </a:t>
            </a:r>
            <a:r>
              <a:rPr sz="2150" spc="-10" dirty="0">
                <a:latin typeface="Calibri"/>
                <a:cs typeface="Calibri"/>
              </a:rPr>
              <a:t>performance</a:t>
            </a:r>
            <a:r>
              <a:rPr sz="2150" spc="310" dirty="0">
                <a:latin typeface="Calibri"/>
                <a:cs typeface="Calibri"/>
              </a:rPr>
              <a:t> </a:t>
            </a:r>
            <a:r>
              <a:rPr sz="2150" spc="5" dirty="0">
                <a:latin typeface="Calibri"/>
                <a:cs typeface="Calibri"/>
              </a:rPr>
              <a:t>and</a:t>
            </a:r>
            <a:r>
              <a:rPr sz="2150" spc="15" dirty="0">
                <a:latin typeface="Calibri"/>
                <a:cs typeface="Calibri"/>
              </a:rPr>
              <a:t> </a:t>
            </a:r>
            <a:r>
              <a:rPr sz="2150" spc="-5" dirty="0">
                <a:latin typeface="Calibri"/>
                <a:cs typeface="Calibri"/>
              </a:rPr>
              <a:t>responding</a:t>
            </a:r>
            <a:r>
              <a:rPr sz="2150" spc="195" dirty="0">
                <a:latin typeface="Calibri"/>
                <a:cs typeface="Calibri"/>
              </a:rPr>
              <a:t> </a:t>
            </a:r>
            <a:r>
              <a:rPr sz="2150" spc="20" dirty="0">
                <a:latin typeface="Calibri"/>
                <a:cs typeface="Calibri"/>
              </a:rPr>
              <a:t>to</a:t>
            </a:r>
            <a:r>
              <a:rPr sz="2150" spc="10" dirty="0">
                <a:latin typeface="Calibri"/>
                <a:cs typeface="Calibri"/>
              </a:rPr>
              <a:t> </a:t>
            </a:r>
            <a:r>
              <a:rPr sz="2150" dirty="0">
                <a:latin typeface="Calibri"/>
                <a:cs typeface="Calibri"/>
              </a:rPr>
              <a:t>changes</a:t>
            </a:r>
            <a:endParaRPr sz="2150">
              <a:latin typeface="Calibri"/>
              <a:cs typeface="Calibri"/>
            </a:endParaRPr>
          </a:p>
          <a:p>
            <a:pPr marL="1156970" lvl="2" indent="-229235">
              <a:lnSpc>
                <a:spcPct val="100000"/>
              </a:lnSpc>
              <a:spcBef>
                <a:spcPts val="650"/>
              </a:spcBef>
              <a:buFont typeface="Arial MT"/>
              <a:buChar char="•"/>
              <a:tabLst>
                <a:tab pos="1156335" algn="l"/>
                <a:tab pos="1156970" algn="l"/>
              </a:tabLst>
            </a:pPr>
            <a:r>
              <a:rPr sz="2150" spc="5" dirty="0">
                <a:latin typeface="Calibri"/>
                <a:cs typeface="Calibri"/>
              </a:rPr>
              <a:t>Database tuning</a:t>
            </a:r>
            <a:endParaRPr sz="2150">
              <a:latin typeface="Calibri"/>
              <a:cs typeface="Calibri"/>
            </a:endParaRPr>
          </a:p>
        </p:txBody>
      </p:sp>
      <p:sp>
        <p:nvSpPr>
          <p:cNvPr id="11" name="object 11"/>
          <p:cNvSpPr txBox="1"/>
          <p:nvPr/>
        </p:nvSpPr>
        <p:spPr>
          <a:xfrm>
            <a:off x="7325359" y="1568767"/>
            <a:ext cx="1360805" cy="357505"/>
          </a:xfrm>
          <a:prstGeom prst="rect">
            <a:avLst/>
          </a:prstGeom>
        </p:spPr>
        <p:txBody>
          <a:bodyPr vert="horz" wrap="square" lIns="0" tIns="15875" rIns="0" bIns="0" rtlCol="0">
            <a:spAutoFit/>
          </a:bodyPr>
          <a:lstStyle/>
          <a:p>
            <a:pPr marL="12700">
              <a:lnSpc>
                <a:spcPct val="100000"/>
              </a:lnSpc>
              <a:spcBef>
                <a:spcPts val="125"/>
              </a:spcBef>
            </a:pPr>
            <a:r>
              <a:rPr sz="2150" spc="5" dirty="0">
                <a:latin typeface="Calibri"/>
                <a:cs typeface="Calibri"/>
              </a:rPr>
              <a:t>information</a:t>
            </a:r>
            <a:endParaRPr sz="2150">
              <a:latin typeface="Calibri"/>
              <a:cs typeface="Calibri"/>
            </a:endParaRPr>
          </a:p>
        </p:txBody>
      </p:sp>
      <p:pic>
        <p:nvPicPr>
          <p:cNvPr id="12" name="object 12"/>
          <p:cNvPicPr/>
          <p:nvPr/>
        </p:nvPicPr>
        <p:blipFill>
          <a:blip r:embed="rId6" cstate="print"/>
          <a:stretch>
            <a:fillRect/>
          </a:stretch>
        </p:blipFill>
        <p:spPr>
          <a:xfrm>
            <a:off x="0" y="0"/>
            <a:ext cx="1381124"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63</a:t>
            </a:fld>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686050" y="0"/>
              <a:ext cx="51673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733675" y="0"/>
              <a:ext cx="5072126" cy="890524"/>
            </a:xfrm>
            <a:prstGeom prst="rect">
              <a:avLst/>
            </a:prstGeom>
          </p:spPr>
        </p:pic>
      </p:grpSp>
      <p:sp>
        <p:nvSpPr>
          <p:cNvPr id="7" name="object 7"/>
          <p:cNvSpPr txBox="1">
            <a:spLocks noGrp="1"/>
          </p:cNvSpPr>
          <p:nvPr>
            <p:ph type="title"/>
          </p:nvPr>
        </p:nvSpPr>
        <p:spPr>
          <a:xfrm>
            <a:off x="2997200" y="57785"/>
            <a:ext cx="453707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a:t>
            </a:r>
            <a:r>
              <a:rPr b="1" spc="-80" dirty="0">
                <a:latin typeface="Calibri"/>
                <a:cs typeface="Calibri"/>
              </a:rPr>
              <a:t> </a:t>
            </a:r>
            <a:r>
              <a:rPr b="1" spc="-15" dirty="0">
                <a:latin typeface="Calibri"/>
                <a:cs typeface="Calibri"/>
              </a:rPr>
              <a:t>storage</a:t>
            </a:r>
            <a:r>
              <a:rPr b="1" spc="-114" dirty="0">
                <a:latin typeface="Calibri"/>
                <a:cs typeface="Calibri"/>
              </a:rPr>
              <a:t> </a:t>
            </a:r>
            <a:r>
              <a:rPr b="1" spc="5" dirty="0">
                <a:latin typeface="Calibri"/>
                <a:cs typeface="Calibri"/>
              </a:rPr>
              <a:t>and</a:t>
            </a:r>
            <a:r>
              <a:rPr b="1" spc="-75" dirty="0">
                <a:latin typeface="Calibri"/>
                <a:cs typeface="Calibri"/>
              </a:rPr>
              <a:t> </a:t>
            </a:r>
            <a:r>
              <a:rPr b="1" spc="15" dirty="0">
                <a:latin typeface="Calibri"/>
                <a:cs typeface="Calibri"/>
              </a:rPr>
              <a:t>Querying</a:t>
            </a:r>
          </a:p>
        </p:txBody>
      </p:sp>
      <p:sp>
        <p:nvSpPr>
          <p:cNvPr id="8" name="object 8"/>
          <p:cNvSpPr txBox="1"/>
          <p:nvPr/>
        </p:nvSpPr>
        <p:spPr>
          <a:xfrm>
            <a:off x="612775" y="1079854"/>
            <a:ext cx="6501765" cy="164782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5" dirty="0">
                <a:latin typeface="Calibri"/>
                <a:cs typeface="Calibri"/>
              </a:rPr>
              <a:t>The</a:t>
            </a:r>
            <a:r>
              <a:rPr sz="2150" spc="75" dirty="0">
                <a:latin typeface="Calibri"/>
                <a:cs typeface="Calibri"/>
              </a:rPr>
              <a:t> </a:t>
            </a:r>
            <a:r>
              <a:rPr sz="2150" spc="5" dirty="0">
                <a:latin typeface="Calibri"/>
                <a:cs typeface="Calibri"/>
              </a:rPr>
              <a:t>database</a:t>
            </a:r>
            <a:r>
              <a:rPr sz="2150" spc="90" dirty="0">
                <a:latin typeface="Calibri"/>
                <a:cs typeface="Calibri"/>
              </a:rPr>
              <a:t> </a:t>
            </a:r>
            <a:r>
              <a:rPr sz="2150" spc="-15" dirty="0">
                <a:latin typeface="Calibri"/>
                <a:cs typeface="Calibri"/>
              </a:rPr>
              <a:t>system</a:t>
            </a:r>
            <a:r>
              <a:rPr sz="2150" spc="95" dirty="0">
                <a:latin typeface="Calibri"/>
                <a:cs typeface="Calibri"/>
              </a:rPr>
              <a:t> </a:t>
            </a:r>
            <a:r>
              <a:rPr sz="2150" spc="15" dirty="0">
                <a:latin typeface="Calibri"/>
                <a:cs typeface="Calibri"/>
              </a:rPr>
              <a:t>is </a:t>
            </a:r>
            <a:r>
              <a:rPr sz="2150" dirty="0">
                <a:latin typeface="Calibri"/>
                <a:cs typeface="Calibri"/>
              </a:rPr>
              <a:t>divided</a:t>
            </a:r>
            <a:r>
              <a:rPr sz="2150" spc="105" dirty="0">
                <a:latin typeface="Calibri"/>
                <a:cs typeface="Calibri"/>
              </a:rPr>
              <a:t> </a:t>
            </a:r>
            <a:r>
              <a:rPr sz="2150" spc="10" dirty="0">
                <a:latin typeface="Calibri"/>
                <a:cs typeface="Calibri"/>
              </a:rPr>
              <a:t>into</a:t>
            </a:r>
            <a:r>
              <a:rPr sz="2150" spc="-55" dirty="0">
                <a:latin typeface="Calibri"/>
                <a:cs typeface="Calibri"/>
              </a:rPr>
              <a:t> </a:t>
            </a:r>
            <a:r>
              <a:rPr sz="2150" dirty="0">
                <a:latin typeface="Calibri"/>
                <a:cs typeface="Calibri"/>
              </a:rPr>
              <a:t>three</a:t>
            </a:r>
            <a:r>
              <a:rPr sz="2150" spc="80" dirty="0">
                <a:latin typeface="Calibri"/>
                <a:cs typeface="Calibri"/>
              </a:rPr>
              <a:t> </a:t>
            </a:r>
            <a:r>
              <a:rPr sz="2150" spc="-5" dirty="0">
                <a:latin typeface="Calibri"/>
                <a:cs typeface="Calibri"/>
              </a:rPr>
              <a:t>components</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spc="-5" dirty="0">
                <a:latin typeface="Calibri"/>
                <a:cs typeface="Calibri"/>
              </a:rPr>
              <a:t>Storage</a:t>
            </a:r>
            <a:r>
              <a:rPr sz="2150" spc="65" dirty="0">
                <a:latin typeface="Calibri"/>
                <a:cs typeface="Calibri"/>
              </a:rPr>
              <a:t> </a:t>
            </a:r>
            <a:r>
              <a:rPr sz="2150" dirty="0">
                <a:latin typeface="Calibri"/>
                <a:cs typeface="Calibri"/>
              </a:rPr>
              <a:t>management</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5" dirty="0">
                <a:latin typeface="Calibri"/>
                <a:cs typeface="Calibri"/>
              </a:rPr>
              <a:t>Query</a:t>
            </a:r>
            <a:r>
              <a:rPr sz="2150" spc="75" dirty="0">
                <a:latin typeface="Calibri"/>
                <a:cs typeface="Calibri"/>
              </a:rPr>
              <a:t> </a:t>
            </a:r>
            <a:r>
              <a:rPr sz="2150" spc="-10" dirty="0">
                <a:latin typeface="Calibri"/>
                <a:cs typeface="Calibri"/>
              </a:rPr>
              <a:t>processing</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15" dirty="0">
                <a:latin typeface="Calibri"/>
                <a:cs typeface="Calibri"/>
              </a:rPr>
              <a:t>Transaction</a:t>
            </a:r>
            <a:r>
              <a:rPr sz="2150" spc="140" dirty="0">
                <a:latin typeface="Calibri"/>
                <a:cs typeface="Calibri"/>
              </a:rPr>
              <a:t> </a:t>
            </a:r>
            <a:r>
              <a:rPr sz="2150" spc="-10" dirty="0">
                <a:latin typeface="Calibri"/>
                <a:cs typeface="Calibri"/>
              </a:rPr>
              <a:t>processing</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64</a:t>
            </a:fld>
            <a:endParaRPr lang="en-I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114675" y="0"/>
              <a:ext cx="43101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162300" y="0"/>
              <a:ext cx="4214876" cy="890524"/>
            </a:xfrm>
            <a:prstGeom prst="rect">
              <a:avLst/>
            </a:prstGeom>
          </p:spPr>
        </p:pic>
      </p:grpSp>
      <p:sp>
        <p:nvSpPr>
          <p:cNvPr id="7" name="object 7"/>
          <p:cNvSpPr txBox="1">
            <a:spLocks noGrp="1"/>
          </p:cNvSpPr>
          <p:nvPr>
            <p:ph type="title"/>
          </p:nvPr>
        </p:nvSpPr>
        <p:spPr>
          <a:xfrm>
            <a:off x="3426078" y="57785"/>
            <a:ext cx="368744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Storage</a:t>
            </a:r>
            <a:r>
              <a:rPr b="1" spc="-90" dirty="0">
                <a:latin typeface="Calibri"/>
                <a:cs typeface="Calibri"/>
              </a:rPr>
              <a:t> </a:t>
            </a:r>
            <a:r>
              <a:rPr b="1" spc="15" dirty="0">
                <a:latin typeface="Calibri"/>
                <a:cs typeface="Calibri"/>
              </a:rPr>
              <a:t>Management</a:t>
            </a:r>
          </a:p>
        </p:txBody>
      </p:sp>
      <p:sp>
        <p:nvSpPr>
          <p:cNvPr id="8" name="object 8"/>
          <p:cNvSpPr txBox="1"/>
          <p:nvPr/>
        </p:nvSpPr>
        <p:spPr>
          <a:xfrm>
            <a:off x="612775" y="1158239"/>
            <a:ext cx="8075930" cy="358140"/>
          </a:xfrm>
          <a:prstGeom prst="rect">
            <a:avLst/>
          </a:prstGeom>
        </p:spPr>
        <p:txBody>
          <a:bodyPr vert="horz" wrap="square" lIns="0" tIns="16510" rIns="0" bIns="0" rtlCol="0">
            <a:spAutoFit/>
          </a:bodyPr>
          <a:lstStyle/>
          <a:p>
            <a:pPr marL="288925" indent="-276860">
              <a:lnSpc>
                <a:spcPct val="100000"/>
              </a:lnSpc>
              <a:spcBef>
                <a:spcPts val="130"/>
              </a:spcBef>
              <a:buClr>
                <a:srgbClr val="9BBA58"/>
              </a:buClr>
              <a:buFont typeface="Segoe UI Symbol"/>
              <a:buChar char="⚫"/>
              <a:tabLst>
                <a:tab pos="289560" algn="l"/>
              </a:tabLst>
            </a:pPr>
            <a:r>
              <a:rPr sz="2150" b="1" dirty="0">
                <a:latin typeface="Calibri"/>
                <a:cs typeface="Calibri"/>
              </a:rPr>
              <a:t>Storage</a:t>
            </a:r>
            <a:r>
              <a:rPr sz="2150" b="1" spc="375" dirty="0">
                <a:latin typeface="Calibri"/>
                <a:cs typeface="Calibri"/>
              </a:rPr>
              <a:t> </a:t>
            </a:r>
            <a:r>
              <a:rPr sz="2150" b="1" spc="20" dirty="0">
                <a:latin typeface="Calibri"/>
                <a:cs typeface="Calibri"/>
              </a:rPr>
              <a:t>manager</a:t>
            </a:r>
            <a:r>
              <a:rPr sz="2150" b="1" spc="310" dirty="0">
                <a:latin typeface="Calibri"/>
                <a:cs typeface="Calibri"/>
              </a:rPr>
              <a:t> </a:t>
            </a:r>
            <a:r>
              <a:rPr sz="2150" spc="15" dirty="0">
                <a:latin typeface="Calibri"/>
                <a:cs typeface="Calibri"/>
              </a:rPr>
              <a:t>is</a:t>
            </a:r>
            <a:r>
              <a:rPr sz="2150" spc="310" dirty="0">
                <a:latin typeface="Calibri"/>
                <a:cs typeface="Calibri"/>
              </a:rPr>
              <a:t> </a:t>
            </a:r>
            <a:r>
              <a:rPr sz="2150" spc="10" dirty="0">
                <a:latin typeface="Calibri"/>
                <a:cs typeface="Calibri"/>
              </a:rPr>
              <a:t>a</a:t>
            </a:r>
            <a:r>
              <a:rPr sz="2150" spc="345" dirty="0">
                <a:latin typeface="Calibri"/>
                <a:cs typeface="Calibri"/>
              </a:rPr>
              <a:t> </a:t>
            </a:r>
            <a:r>
              <a:rPr sz="2150" spc="-5" dirty="0">
                <a:latin typeface="Calibri"/>
                <a:cs typeface="Calibri"/>
              </a:rPr>
              <a:t>program</a:t>
            </a:r>
            <a:r>
              <a:rPr sz="2150" spc="335" dirty="0">
                <a:latin typeface="Calibri"/>
                <a:cs typeface="Calibri"/>
              </a:rPr>
              <a:t> </a:t>
            </a:r>
            <a:r>
              <a:rPr sz="2150" spc="15" dirty="0">
                <a:latin typeface="Calibri"/>
                <a:cs typeface="Calibri"/>
              </a:rPr>
              <a:t>module</a:t>
            </a:r>
            <a:r>
              <a:rPr sz="2150" spc="310" dirty="0">
                <a:latin typeface="Calibri"/>
                <a:cs typeface="Calibri"/>
              </a:rPr>
              <a:t> </a:t>
            </a:r>
            <a:r>
              <a:rPr sz="2150" spc="10" dirty="0">
                <a:latin typeface="Calibri"/>
                <a:cs typeface="Calibri"/>
              </a:rPr>
              <a:t>that</a:t>
            </a:r>
            <a:r>
              <a:rPr sz="2150" spc="360" dirty="0">
                <a:latin typeface="Calibri"/>
                <a:cs typeface="Calibri"/>
              </a:rPr>
              <a:t> </a:t>
            </a:r>
            <a:r>
              <a:rPr sz="2150" spc="5" dirty="0">
                <a:latin typeface="Calibri"/>
                <a:cs typeface="Calibri"/>
              </a:rPr>
              <a:t>provides</a:t>
            </a:r>
            <a:r>
              <a:rPr sz="2150" spc="325" dirty="0">
                <a:latin typeface="Calibri"/>
                <a:cs typeface="Calibri"/>
              </a:rPr>
              <a:t> </a:t>
            </a:r>
            <a:r>
              <a:rPr sz="2150" spc="35" dirty="0">
                <a:latin typeface="Calibri"/>
                <a:cs typeface="Calibri"/>
              </a:rPr>
              <a:t>the</a:t>
            </a:r>
            <a:r>
              <a:rPr sz="2150" spc="305" dirty="0">
                <a:latin typeface="Calibri"/>
                <a:cs typeface="Calibri"/>
              </a:rPr>
              <a:t> </a:t>
            </a:r>
            <a:r>
              <a:rPr sz="2150" spc="5" dirty="0">
                <a:latin typeface="Calibri"/>
                <a:cs typeface="Calibri"/>
              </a:rPr>
              <a:t>interface</a:t>
            </a:r>
            <a:endParaRPr sz="2150">
              <a:latin typeface="Calibri"/>
              <a:cs typeface="Calibri"/>
            </a:endParaRPr>
          </a:p>
        </p:txBody>
      </p:sp>
      <p:sp>
        <p:nvSpPr>
          <p:cNvPr id="9" name="object 9"/>
          <p:cNvSpPr txBox="1"/>
          <p:nvPr/>
        </p:nvSpPr>
        <p:spPr>
          <a:xfrm>
            <a:off x="7659116" y="1502092"/>
            <a:ext cx="1030605" cy="357505"/>
          </a:xfrm>
          <a:prstGeom prst="rect">
            <a:avLst/>
          </a:prstGeom>
        </p:spPr>
        <p:txBody>
          <a:bodyPr vert="horz" wrap="square" lIns="0" tIns="15875" rIns="0" bIns="0" rtlCol="0">
            <a:spAutoFit/>
          </a:bodyPr>
          <a:lstStyle/>
          <a:p>
            <a:pPr marL="12700">
              <a:lnSpc>
                <a:spcPct val="100000"/>
              </a:lnSpc>
              <a:spcBef>
                <a:spcPts val="125"/>
              </a:spcBef>
              <a:tabLst>
                <a:tab pos="631825" algn="l"/>
              </a:tabLst>
            </a:pPr>
            <a:r>
              <a:rPr sz="2150" spc="90" dirty="0">
                <a:latin typeface="Calibri"/>
                <a:cs typeface="Calibri"/>
              </a:rPr>
              <a:t>a</a:t>
            </a:r>
            <a:r>
              <a:rPr sz="2150" spc="-10" dirty="0">
                <a:latin typeface="Calibri"/>
                <a:cs typeface="Calibri"/>
              </a:rPr>
              <a:t>n</a:t>
            </a:r>
            <a:r>
              <a:rPr sz="2150" spc="10" dirty="0">
                <a:latin typeface="Calibri"/>
                <a:cs typeface="Calibri"/>
              </a:rPr>
              <a:t>d</a:t>
            </a:r>
            <a:r>
              <a:rPr sz="2150" dirty="0">
                <a:latin typeface="Calibri"/>
                <a:cs typeface="Calibri"/>
              </a:rPr>
              <a:t>	</a:t>
            </a:r>
            <a:r>
              <a:rPr sz="2150" spc="20" dirty="0">
                <a:latin typeface="Calibri"/>
                <a:cs typeface="Calibri"/>
              </a:rPr>
              <a:t>t</a:t>
            </a:r>
            <a:r>
              <a:rPr sz="2150" spc="65" dirty="0">
                <a:latin typeface="Calibri"/>
                <a:cs typeface="Calibri"/>
              </a:rPr>
              <a:t>h</a:t>
            </a:r>
            <a:r>
              <a:rPr sz="2150" spc="10" dirty="0">
                <a:latin typeface="Calibri"/>
                <a:cs typeface="Calibri"/>
              </a:rPr>
              <a:t>e</a:t>
            </a:r>
            <a:endParaRPr sz="2150">
              <a:latin typeface="Calibri"/>
              <a:cs typeface="Calibri"/>
            </a:endParaRPr>
          </a:p>
        </p:txBody>
      </p:sp>
      <p:sp>
        <p:nvSpPr>
          <p:cNvPr id="10" name="object 10"/>
          <p:cNvSpPr txBox="1"/>
          <p:nvPr/>
        </p:nvSpPr>
        <p:spPr>
          <a:xfrm>
            <a:off x="612775" y="1502092"/>
            <a:ext cx="6960234" cy="3514725"/>
          </a:xfrm>
          <a:prstGeom prst="rect">
            <a:avLst/>
          </a:prstGeom>
        </p:spPr>
        <p:txBody>
          <a:bodyPr vert="horz" wrap="square" lIns="0" tIns="9525" rIns="0" bIns="0" rtlCol="0">
            <a:spAutoFit/>
          </a:bodyPr>
          <a:lstStyle/>
          <a:p>
            <a:pPr marL="288925" marR="5080">
              <a:lnSpc>
                <a:spcPct val="101899"/>
              </a:lnSpc>
              <a:spcBef>
                <a:spcPts val="75"/>
              </a:spcBef>
              <a:tabLst>
                <a:tab pos="1471295" algn="l"/>
                <a:tab pos="2043430" algn="l"/>
                <a:tab pos="3263900" algn="l"/>
                <a:tab pos="3959860" algn="l"/>
                <a:tab pos="4865370" algn="l"/>
                <a:tab pos="5266055" algn="l"/>
                <a:tab pos="5847715" algn="l"/>
              </a:tabLst>
            </a:pPr>
            <a:r>
              <a:rPr sz="2150" spc="10" dirty="0">
                <a:latin typeface="Calibri"/>
                <a:cs typeface="Calibri"/>
              </a:rPr>
              <a:t>between	</a:t>
            </a:r>
            <a:r>
              <a:rPr sz="2150" spc="30" dirty="0">
                <a:latin typeface="Calibri"/>
                <a:cs typeface="Calibri"/>
              </a:rPr>
              <a:t>the	</a:t>
            </a:r>
            <a:r>
              <a:rPr sz="2150" spc="15" dirty="0">
                <a:latin typeface="Calibri"/>
                <a:cs typeface="Calibri"/>
              </a:rPr>
              <a:t>low-level	</a:t>
            </a:r>
            <a:r>
              <a:rPr sz="2150" spc="10" dirty="0">
                <a:latin typeface="Calibri"/>
                <a:cs typeface="Calibri"/>
              </a:rPr>
              <a:t>data	</a:t>
            </a:r>
            <a:r>
              <a:rPr sz="2150" spc="-5" dirty="0">
                <a:latin typeface="Calibri"/>
                <a:cs typeface="Calibri"/>
              </a:rPr>
              <a:t>stored	</a:t>
            </a:r>
            <a:r>
              <a:rPr sz="2150" spc="20" dirty="0">
                <a:latin typeface="Calibri"/>
                <a:cs typeface="Calibri"/>
              </a:rPr>
              <a:t>in	</a:t>
            </a:r>
            <a:r>
              <a:rPr sz="2150" spc="35" dirty="0">
                <a:latin typeface="Calibri"/>
                <a:cs typeface="Calibri"/>
              </a:rPr>
              <a:t>the	</a:t>
            </a:r>
            <a:r>
              <a:rPr sz="2150" spc="5" dirty="0">
                <a:latin typeface="Calibri"/>
                <a:cs typeface="Calibri"/>
              </a:rPr>
              <a:t>database </a:t>
            </a:r>
            <a:r>
              <a:rPr sz="2150" spc="10" dirty="0">
                <a:latin typeface="Calibri"/>
                <a:cs typeface="Calibri"/>
              </a:rPr>
              <a:t> </a:t>
            </a:r>
            <a:r>
              <a:rPr sz="2150" spc="5" dirty="0">
                <a:latin typeface="Calibri"/>
                <a:cs typeface="Calibri"/>
              </a:rPr>
              <a:t>application</a:t>
            </a:r>
            <a:r>
              <a:rPr sz="2150" spc="45" dirty="0">
                <a:latin typeface="Calibri"/>
                <a:cs typeface="Calibri"/>
              </a:rPr>
              <a:t> </a:t>
            </a:r>
            <a:r>
              <a:rPr sz="2150" spc="-5" dirty="0">
                <a:latin typeface="Calibri"/>
                <a:cs typeface="Calibri"/>
              </a:rPr>
              <a:t>programs</a:t>
            </a:r>
            <a:r>
              <a:rPr sz="2150" spc="95" dirty="0">
                <a:latin typeface="Calibri"/>
                <a:cs typeface="Calibri"/>
              </a:rPr>
              <a:t> </a:t>
            </a:r>
            <a:r>
              <a:rPr sz="2150" spc="5" dirty="0">
                <a:latin typeface="Calibri"/>
                <a:cs typeface="Calibri"/>
              </a:rPr>
              <a:t>and</a:t>
            </a:r>
            <a:r>
              <a:rPr sz="2150" spc="105" dirty="0">
                <a:latin typeface="Calibri"/>
                <a:cs typeface="Calibri"/>
              </a:rPr>
              <a:t> </a:t>
            </a:r>
            <a:r>
              <a:rPr sz="2150" spc="-5" dirty="0">
                <a:latin typeface="Calibri"/>
                <a:cs typeface="Calibri"/>
              </a:rPr>
              <a:t>queries</a:t>
            </a:r>
            <a:r>
              <a:rPr sz="2150" spc="180" dirty="0">
                <a:latin typeface="Calibri"/>
                <a:cs typeface="Calibri"/>
              </a:rPr>
              <a:t> </a:t>
            </a:r>
            <a:r>
              <a:rPr sz="2150" dirty="0">
                <a:latin typeface="Calibri"/>
                <a:cs typeface="Calibri"/>
              </a:rPr>
              <a:t>submitted</a:t>
            </a:r>
            <a:r>
              <a:rPr sz="2150" spc="114" dirty="0">
                <a:latin typeface="Calibri"/>
                <a:cs typeface="Calibri"/>
              </a:rPr>
              <a:t> </a:t>
            </a:r>
            <a:r>
              <a:rPr sz="2150" spc="20" dirty="0">
                <a:latin typeface="Calibri"/>
                <a:cs typeface="Calibri"/>
              </a:rPr>
              <a:t>to</a:t>
            </a:r>
            <a:r>
              <a:rPr sz="2150" spc="-55" dirty="0">
                <a:latin typeface="Calibri"/>
                <a:cs typeface="Calibri"/>
              </a:rPr>
              <a:t> </a:t>
            </a:r>
            <a:r>
              <a:rPr sz="2150" spc="10" dirty="0">
                <a:latin typeface="Calibri"/>
                <a:cs typeface="Calibri"/>
              </a:rPr>
              <a:t>the</a:t>
            </a:r>
            <a:r>
              <a:rPr sz="2150" spc="90" dirty="0">
                <a:latin typeface="Calibri"/>
                <a:cs typeface="Calibri"/>
              </a:rPr>
              <a:t> </a:t>
            </a:r>
            <a:r>
              <a:rPr sz="2150" spc="-15" dirty="0">
                <a:latin typeface="Calibri"/>
                <a:cs typeface="Calibri"/>
              </a:rPr>
              <a:t>system.</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dirty="0">
                <a:latin typeface="Calibri"/>
                <a:cs typeface="Calibri"/>
              </a:rPr>
              <a:t>The</a:t>
            </a:r>
            <a:r>
              <a:rPr sz="2150" spc="85" dirty="0">
                <a:latin typeface="Calibri"/>
                <a:cs typeface="Calibri"/>
              </a:rPr>
              <a:t> </a:t>
            </a:r>
            <a:r>
              <a:rPr sz="2150" spc="-5" dirty="0">
                <a:latin typeface="Calibri"/>
                <a:cs typeface="Calibri"/>
              </a:rPr>
              <a:t>storage</a:t>
            </a:r>
            <a:r>
              <a:rPr sz="2150" spc="95" dirty="0">
                <a:latin typeface="Calibri"/>
                <a:cs typeface="Calibri"/>
              </a:rPr>
              <a:t> </a:t>
            </a:r>
            <a:r>
              <a:rPr sz="2150" spc="5" dirty="0">
                <a:latin typeface="Calibri"/>
                <a:cs typeface="Calibri"/>
              </a:rPr>
              <a:t>manager</a:t>
            </a:r>
            <a:r>
              <a:rPr sz="2150" spc="110" dirty="0">
                <a:latin typeface="Calibri"/>
                <a:cs typeface="Calibri"/>
              </a:rPr>
              <a:t> </a:t>
            </a:r>
            <a:r>
              <a:rPr sz="2150" spc="20" dirty="0">
                <a:latin typeface="Calibri"/>
                <a:cs typeface="Calibri"/>
              </a:rPr>
              <a:t>is</a:t>
            </a:r>
            <a:r>
              <a:rPr sz="2150" spc="-60" dirty="0">
                <a:latin typeface="Calibri"/>
                <a:cs typeface="Calibri"/>
              </a:rPr>
              <a:t> </a:t>
            </a:r>
            <a:r>
              <a:rPr sz="2150" spc="-5" dirty="0">
                <a:latin typeface="Calibri"/>
                <a:cs typeface="Calibri"/>
              </a:rPr>
              <a:t>responsible</a:t>
            </a:r>
            <a:r>
              <a:rPr sz="2150" spc="250"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the </a:t>
            </a:r>
            <a:r>
              <a:rPr sz="2150" dirty="0">
                <a:latin typeface="Calibri"/>
                <a:cs typeface="Calibri"/>
              </a:rPr>
              <a:t>following</a:t>
            </a:r>
            <a:r>
              <a:rPr sz="2150" spc="80" dirty="0">
                <a:latin typeface="Calibri"/>
                <a:cs typeface="Calibri"/>
              </a:rPr>
              <a:t> </a:t>
            </a:r>
            <a:r>
              <a:rPr sz="2150" dirty="0">
                <a:latin typeface="Calibri"/>
                <a:cs typeface="Calibri"/>
              </a:rPr>
              <a:t>tasks:</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5" dirty="0">
                <a:latin typeface="Calibri"/>
                <a:cs typeface="Calibri"/>
              </a:rPr>
              <a:t>Interaction</a:t>
            </a:r>
            <a:r>
              <a:rPr sz="2150" spc="95" dirty="0">
                <a:latin typeface="Calibri"/>
                <a:cs typeface="Calibri"/>
              </a:rPr>
              <a:t> </a:t>
            </a:r>
            <a:r>
              <a:rPr sz="2150" spc="25" dirty="0">
                <a:latin typeface="Calibri"/>
                <a:cs typeface="Calibri"/>
              </a:rPr>
              <a:t>with</a:t>
            </a:r>
            <a:r>
              <a:rPr sz="2150" spc="15" dirty="0">
                <a:latin typeface="Calibri"/>
                <a:cs typeface="Calibri"/>
              </a:rPr>
              <a:t> </a:t>
            </a:r>
            <a:r>
              <a:rPr sz="2150" spc="10" dirty="0">
                <a:latin typeface="Calibri"/>
                <a:cs typeface="Calibri"/>
              </a:rPr>
              <a:t>the</a:t>
            </a:r>
            <a:r>
              <a:rPr sz="2150" spc="5" dirty="0">
                <a:latin typeface="Calibri"/>
                <a:cs typeface="Calibri"/>
              </a:rPr>
              <a:t> </a:t>
            </a:r>
            <a:r>
              <a:rPr sz="2150" spc="15" dirty="0">
                <a:latin typeface="Calibri"/>
                <a:cs typeface="Calibri"/>
              </a:rPr>
              <a:t>file</a:t>
            </a:r>
            <a:r>
              <a:rPr sz="2150" spc="5" dirty="0">
                <a:latin typeface="Calibri"/>
                <a:cs typeface="Calibri"/>
              </a:rPr>
              <a:t> manager</a:t>
            </a:r>
            <a:endParaRPr sz="2150">
              <a:latin typeface="Calibri"/>
              <a:cs typeface="Calibri"/>
            </a:endParaRPr>
          </a:p>
          <a:p>
            <a:pPr marL="651510" lvl="1" indent="-248285">
              <a:lnSpc>
                <a:spcPct val="100000"/>
              </a:lnSpc>
              <a:spcBef>
                <a:spcPts val="650"/>
              </a:spcBef>
              <a:buFont typeface="Segoe UI Symbol"/>
              <a:buChar char="⚫"/>
              <a:tabLst>
                <a:tab pos="651510" algn="l"/>
              </a:tabLst>
            </a:pPr>
            <a:r>
              <a:rPr sz="2150" spc="-5" dirty="0">
                <a:latin typeface="Calibri"/>
                <a:cs typeface="Calibri"/>
              </a:rPr>
              <a:t>Efficient</a:t>
            </a:r>
            <a:r>
              <a:rPr sz="2150" spc="65" dirty="0">
                <a:latin typeface="Calibri"/>
                <a:cs typeface="Calibri"/>
              </a:rPr>
              <a:t> </a:t>
            </a:r>
            <a:r>
              <a:rPr sz="2150" spc="5" dirty="0">
                <a:latin typeface="Calibri"/>
                <a:cs typeface="Calibri"/>
              </a:rPr>
              <a:t>storing,</a:t>
            </a:r>
            <a:r>
              <a:rPr sz="2150" spc="90" dirty="0">
                <a:latin typeface="Calibri"/>
                <a:cs typeface="Calibri"/>
              </a:rPr>
              <a:t> </a:t>
            </a:r>
            <a:r>
              <a:rPr sz="2150" spc="5" dirty="0">
                <a:latin typeface="Calibri"/>
                <a:cs typeface="Calibri"/>
              </a:rPr>
              <a:t>retrieving</a:t>
            </a:r>
            <a:r>
              <a:rPr sz="2150" spc="55" dirty="0">
                <a:latin typeface="Calibri"/>
                <a:cs typeface="Calibri"/>
              </a:rPr>
              <a:t> </a:t>
            </a:r>
            <a:r>
              <a:rPr sz="2150" spc="5" dirty="0">
                <a:latin typeface="Calibri"/>
                <a:cs typeface="Calibri"/>
              </a:rPr>
              <a:t>and</a:t>
            </a:r>
            <a:r>
              <a:rPr sz="2150" spc="20" dirty="0">
                <a:latin typeface="Calibri"/>
                <a:cs typeface="Calibri"/>
              </a:rPr>
              <a:t> </a:t>
            </a:r>
            <a:r>
              <a:rPr sz="2150" spc="5" dirty="0">
                <a:latin typeface="Calibri"/>
                <a:cs typeface="Calibri"/>
              </a:rPr>
              <a:t>updating</a:t>
            </a:r>
            <a:r>
              <a:rPr sz="2150" spc="75"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data</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spc="-15" dirty="0">
                <a:latin typeface="Calibri"/>
                <a:cs typeface="Calibri"/>
              </a:rPr>
              <a:t>Issues:</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5" dirty="0">
                <a:latin typeface="Calibri"/>
                <a:cs typeface="Calibri"/>
              </a:rPr>
              <a:t>Storage</a:t>
            </a:r>
            <a:r>
              <a:rPr sz="2150" spc="50" dirty="0">
                <a:latin typeface="Calibri"/>
                <a:cs typeface="Calibri"/>
              </a:rPr>
              <a:t> </a:t>
            </a:r>
            <a:r>
              <a:rPr sz="2150" spc="-5" dirty="0">
                <a:latin typeface="Calibri"/>
                <a:cs typeface="Calibri"/>
              </a:rPr>
              <a:t>access</a:t>
            </a:r>
            <a:endParaRPr sz="2150">
              <a:latin typeface="Calibri"/>
              <a:cs typeface="Calibri"/>
            </a:endParaRPr>
          </a:p>
          <a:p>
            <a:pPr marL="651510" lvl="1" indent="-248285">
              <a:lnSpc>
                <a:spcPct val="100000"/>
              </a:lnSpc>
              <a:spcBef>
                <a:spcPts val="575"/>
              </a:spcBef>
              <a:buFont typeface="Segoe UI Symbol"/>
              <a:buChar char="⚫"/>
              <a:tabLst>
                <a:tab pos="651510" algn="l"/>
              </a:tabLst>
            </a:pPr>
            <a:r>
              <a:rPr sz="2150" spc="10" dirty="0">
                <a:latin typeface="Calibri"/>
                <a:cs typeface="Calibri"/>
              </a:rPr>
              <a:t>File</a:t>
            </a:r>
            <a:r>
              <a:rPr sz="2150" spc="-20" dirty="0">
                <a:latin typeface="Calibri"/>
                <a:cs typeface="Calibri"/>
              </a:rPr>
              <a:t> </a:t>
            </a:r>
            <a:r>
              <a:rPr sz="2150" dirty="0">
                <a:latin typeface="Calibri"/>
                <a:cs typeface="Calibri"/>
              </a:rPr>
              <a:t>organization</a:t>
            </a:r>
            <a:endParaRPr sz="2150">
              <a:latin typeface="Calibri"/>
              <a:cs typeface="Calibri"/>
            </a:endParaRPr>
          </a:p>
          <a:p>
            <a:pPr marL="651510" lvl="1" indent="-248285">
              <a:lnSpc>
                <a:spcPct val="100000"/>
              </a:lnSpc>
              <a:spcBef>
                <a:spcPts val="650"/>
              </a:spcBef>
              <a:buFont typeface="Segoe UI Symbol"/>
              <a:buChar char="⚫"/>
              <a:tabLst>
                <a:tab pos="651510" algn="l"/>
              </a:tabLst>
            </a:pPr>
            <a:r>
              <a:rPr sz="2150" dirty="0">
                <a:latin typeface="Calibri"/>
                <a:cs typeface="Calibri"/>
              </a:rPr>
              <a:t>Indexing</a:t>
            </a:r>
            <a:r>
              <a:rPr sz="2150" spc="45" dirty="0">
                <a:latin typeface="Calibri"/>
                <a:cs typeface="Calibri"/>
              </a:rPr>
              <a:t> </a:t>
            </a:r>
            <a:r>
              <a:rPr sz="2150" spc="5" dirty="0">
                <a:latin typeface="Calibri"/>
                <a:cs typeface="Calibri"/>
              </a:rPr>
              <a:t>and</a:t>
            </a:r>
            <a:r>
              <a:rPr sz="2150" spc="80" dirty="0">
                <a:latin typeface="Calibri"/>
                <a:cs typeface="Calibri"/>
              </a:rPr>
              <a:t> </a:t>
            </a:r>
            <a:r>
              <a:rPr sz="2150" dirty="0">
                <a:latin typeface="Calibri"/>
                <a:cs typeface="Calibri"/>
              </a:rPr>
              <a:t>hashing</a:t>
            </a:r>
            <a:endParaRPr sz="2150">
              <a:latin typeface="Calibri"/>
              <a:cs typeface="Calibri"/>
            </a:endParaRPr>
          </a:p>
        </p:txBody>
      </p:sp>
      <p:pic>
        <p:nvPicPr>
          <p:cNvPr id="11" name="object 11"/>
          <p:cNvPicPr/>
          <p:nvPr/>
        </p:nvPicPr>
        <p:blipFill>
          <a:blip r:embed="rId5"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65</a:t>
            </a:fld>
            <a:endParaRPr lang="en-I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933450"/>
            <a:chOff x="1343025" y="0"/>
            <a:chExt cx="7806055" cy="933450"/>
          </a:xfrm>
        </p:grpSpPr>
        <p:pic>
          <p:nvPicPr>
            <p:cNvPr id="3" name="object 3"/>
            <p:cNvPicPr/>
            <p:nvPr/>
          </p:nvPicPr>
          <p:blipFill>
            <a:blip r:embed="rId2" cstate="print"/>
            <a:stretch>
              <a:fillRect/>
            </a:stretch>
          </p:blipFill>
          <p:spPr>
            <a:xfrm>
              <a:off x="1343025" y="0"/>
              <a:ext cx="7800975" cy="719437"/>
            </a:xfrm>
            <a:prstGeom prst="rect">
              <a:avLst/>
            </a:prstGeom>
          </p:spPr>
        </p:pic>
        <p:pic>
          <p:nvPicPr>
            <p:cNvPr id="4" name="object 4"/>
            <p:cNvPicPr/>
            <p:nvPr/>
          </p:nvPicPr>
          <p:blipFill>
            <a:blip r:embed="rId3" cstate="print"/>
            <a:stretch>
              <a:fillRect/>
            </a:stretch>
          </p:blipFill>
          <p:spPr>
            <a:xfrm>
              <a:off x="3476625" y="0"/>
              <a:ext cx="3586226" cy="928624"/>
            </a:xfrm>
            <a:prstGeom prst="rect">
              <a:avLst/>
            </a:prstGeom>
          </p:spPr>
        </p:pic>
        <p:pic>
          <p:nvPicPr>
            <p:cNvPr id="5" name="object 5"/>
            <p:cNvPicPr/>
            <p:nvPr/>
          </p:nvPicPr>
          <p:blipFill>
            <a:blip r:embed="rId4" cstate="print"/>
            <a:stretch>
              <a:fillRect/>
            </a:stretch>
          </p:blipFill>
          <p:spPr>
            <a:xfrm>
              <a:off x="1376426" y="0"/>
              <a:ext cx="7767574" cy="661924"/>
            </a:xfrm>
            <a:prstGeom prst="rect">
              <a:avLst/>
            </a:prstGeom>
          </p:spPr>
        </p:pic>
        <p:sp>
          <p:nvSpPr>
            <p:cNvPr id="6" name="object 6"/>
            <p:cNvSpPr/>
            <p:nvPr/>
          </p:nvSpPr>
          <p:spPr>
            <a:xfrm>
              <a:off x="1376426" y="0"/>
              <a:ext cx="7767955" cy="662305"/>
            </a:xfrm>
            <a:custGeom>
              <a:avLst/>
              <a:gdLst/>
              <a:ahLst/>
              <a:cxnLst/>
              <a:rect l="l" t="t" r="r" b="b"/>
              <a:pathLst>
                <a:path w="7767955" h="662305">
                  <a:moveTo>
                    <a:pt x="0" y="661924"/>
                  </a:moveTo>
                  <a:lnTo>
                    <a:pt x="7767574" y="661924"/>
                  </a:lnTo>
                </a:path>
                <a:path w="7767955" h="662305">
                  <a:moveTo>
                    <a:pt x="0" y="0"/>
                  </a:moveTo>
                  <a:lnTo>
                    <a:pt x="0" y="661924"/>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524250" y="0"/>
              <a:ext cx="3490976" cy="861949"/>
            </a:xfrm>
            <a:prstGeom prst="rect">
              <a:avLst/>
            </a:prstGeom>
          </p:spPr>
        </p:pic>
      </p:grpSp>
      <p:sp>
        <p:nvSpPr>
          <p:cNvPr id="8" name="object 8"/>
          <p:cNvSpPr txBox="1">
            <a:spLocks noGrp="1"/>
          </p:cNvSpPr>
          <p:nvPr>
            <p:ph type="title"/>
          </p:nvPr>
        </p:nvSpPr>
        <p:spPr>
          <a:xfrm>
            <a:off x="3788409" y="30480"/>
            <a:ext cx="295846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Query</a:t>
            </a:r>
            <a:r>
              <a:rPr b="1" spc="-135" dirty="0">
                <a:latin typeface="Calibri"/>
                <a:cs typeface="Calibri"/>
              </a:rPr>
              <a:t> </a:t>
            </a:r>
            <a:r>
              <a:rPr b="1" spc="5" dirty="0">
                <a:latin typeface="Calibri"/>
                <a:cs typeface="Calibri"/>
              </a:rPr>
              <a:t>Processing</a:t>
            </a:r>
          </a:p>
        </p:txBody>
      </p:sp>
      <p:sp>
        <p:nvSpPr>
          <p:cNvPr id="9" name="object 9"/>
          <p:cNvSpPr txBox="1"/>
          <p:nvPr/>
        </p:nvSpPr>
        <p:spPr>
          <a:xfrm>
            <a:off x="612775" y="1079854"/>
            <a:ext cx="2884805" cy="1247140"/>
          </a:xfrm>
          <a:prstGeom prst="rect">
            <a:avLst/>
          </a:prstGeom>
        </p:spPr>
        <p:txBody>
          <a:bodyPr vert="horz" wrap="square" lIns="0" tIns="94615" rIns="0" bIns="0" rtlCol="0">
            <a:spAutoFit/>
          </a:bodyPr>
          <a:lstStyle/>
          <a:p>
            <a:pPr marL="288925" indent="-276860">
              <a:lnSpc>
                <a:spcPct val="100000"/>
              </a:lnSpc>
              <a:spcBef>
                <a:spcPts val="745"/>
              </a:spcBef>
              <a:buAutoNum type="arabicPeriod"/>
              <a:tabLst>
                <a:tab pos="289560" algn="l"/>
              </a:tabLst>
            </a:pPr>
            <a:r>
              <a:rPr sz="2150" spc="-5" dirty="0">
                <a:latin typeface="Calibri"/>
                <a:cs typeface="Calibri"/>
              </a:rPr>
              <a:t>Parsing</a:t>
            </a:r>
            <a:r>
              <a:rPr sz="2150" spc="35" dirty="0">
                <a:latin typeface="Calibri"/>
                <a:cs typeface="Calibri"/>
              </a:rPr>
              <a:t> </a:t>
            </a:r>
            <a:r>
              <a:rPr sz="2150" spc="10" dirty="0">
                <a:latin typeface="Calibri"/>
                <a:cs typeface="Calibri"/>
              </a:rPr>
              <a:t>and</a:t>
            </a:r>
            <a:r>
              <a:rPr sz="2150" spc="70" dirty="0">
                <a:latin typeface="Calibri"/>
                <a:cs typeface="Calibri"/>
              </a:rPr>
              <a:t> </a:t>
            </a:r>
            <a:r>
              <a:rPr sz="2150" dirty="0">
                <a:latin typeface="Calibri"/>
                <a:cs typeface="Calibri"/>
              </a:rPr>
              <a:t>translation</a:t>
            </a:r>
            <a:endParaRPr sz="2150">
              <a:latin typeface="Calibri"/>
              <a:cs typeface="Calibri"/>
            </a:endParaRPr>
          </a:p>
          <a:p>
            <a:pPr marL="288290" indent="-276225">
              <a:lnSpc>
                <a:spcPct val="100000"/>
              </a:lnSpc>
              <a:spcBef>
                <a:spcPts val="650"/>
              </a:spcBef>
              <a:buAutoNum type="arabicPeriod"/>
              <a:tabLst>
                <a:tab pos="288925" algn="l"/>
              </a:tabLst>
            </a:pPr>
            <a:r>
              <a:rPr sz="2150" spc="10" dirty="0">
                <a:latin typeface="Calibri"/>
                <a:cs typeface="Calibri"/>
              </a:rPr>
              <a:t>Optimization</a:t>
            </a:r>
            <a:endParaRPr sz="2150">
              <a:latin typeface="Calibri"/>
              <a:cs typeface="Calibri"/>
            </a:endParaRPr>
          </a:p>
          <a:p>
            <a:pPr marL="288290" indent="-276225">
              <a:lnSpc>
                <a:spcPct val="100000"/>
              </a:lnSpc>
              <a:spcBef>
                <a:spcPts val="575"/>
              </a:spcBef>
              <a:buAutoNum type="arabicPeriod"/>
              <a:tabLst>
                <a:tab pos="288925" algn="l"/>
              </a:tabLst>
            </a:pPr>
            <a:r>
              <a:rPr sz="2150" dirty="0">
                <a:latin typeface="Calibri"/>
                <a:cs typeface="Calibri"/>
              </a:rPr>
              <a:t>Evaluation</a:t>
            </a:r>
            <a:endParaRPr sz="2150">
              <a:latin typeface="Calibri"/>
              <a:cs typeface="Calibri"/>
            </a:endParaRPr>
          </a:p>
        </p:txBody>
      </p:sp>
      <p:grpSp>
        <p:nvGrpSpPr>
          <p:cNvPr id="10" name="object 10"/>
          <p:cNvGrpSpPr/>
          <p:nvPr/>
        </p:nvGrpSpPr>
        <p:grpSpPr>
          <a:xfrm>
            <a:off x="1714500" y="2400300"/>
            <a:ext cx="6124575" cy="3743960"/>
            <a:chOff x="1714500" y="2400300"/>
            <a:chExt cx="6124575" cy="3743960"/>
          </a:xfrm>
        </p:grpSpPr>
        <p:pic>
          <p:nvPicPr>
            <p:cNvPr id="11" name="object 11"/>
            <p:cNvPicPr/>
            <p:nvPr/>
          </p:nvPicPr>
          <p:blipFill>
            <a:blip r:embed="rId6" cstate="print"/>
            <a:stretch>
              <a:fillRect/>
            </a:stretch>
          </p:blipFill>
          <p:spPr>
            <a:xfrm>
              <a:off x="1803426" y="2511855"/>
              <a:ext cx="5963663" cy="3548466"/>
            </a:xfrm>
            <a:prstGeom prst="rect">
              <a:avLst/>
            </a:prstGeom>
          </p:spPr>
        </p:pic>
        <p:sp>
          <p:nvSpPr>
            <p:cNvPr id="12" name="object 12"/>
            <p:cNvSpPr/>
            <p:nvPr/>
          </p:nvSpPr>
          <p:spPr>
            <a:xfrm>
              <a:off x="1714500" y="2400299"/>
              <a:ext cx="6124575" cy="3743960"/>
            </a:xfrm>
            <a:custGeom>
              <a:avLst/>
              <a:gdLst/>
              <a:ahLst/>
              <a:cxnLst/>
              <a:rect l="l" t="t" r="r" b="b"/>
              <a:pathLst>
                <a:path w="6124575" h="3743960">
                  <a:moveTo>
                    <a:pt x="6099175" y="25400"/>
                  </a:moveTo>
                  <a:lnTo>
                    <a:pt x="25400" y="25400"/>
                  </a:lnTo>
                  <a:lnTo>
                    <a:pt x="25400" y="38100"/>
                  </a:lnTo>
                  <a:lnTo>
                    <a:pt x="25400" y="3705860"/>
                  </a:lnTo>
                  <a:lnTo>
                    <a:pt x="25400" y="3718560"/>
                  </a:lnTo>
                  <a:lnTo>
                    <a:pt x="6099175" y="3718560"/>
                  </a:lnTo>
                  <a:lnTo>
                    <a:pt x="6099175" y="3705860"/>
                  </a:lnTo>
                  <a:lnTo>
                    <a:pt x="38100" y="3705860"/>
                  </a:lnTo>
                  <a:lnTo>
                    <a:pt x="38100" y="38100"/>
                  </a:lnTo>
                  <a:lnTo>
                    <a:pt x="6086475" y="38100"/>
                  </a:lnTo>
                  <a:lnTo>
                    <a:pt x="6086475" y="3705225"/>
                  </a:lnTo>
                  <a:lnTo>
                    <a:pt x="6099175" y="3705237"/>
                  </a:lnTo>
                  <a:lnTo>
                    <a:pt x="6099175" y="38100"/>
                  </a:lnTo>
                  <a:lnTo>
                    <a:pt x="6099175" y="25400"/>
                  </a:lnTo>
                  <a:close/>
                </a:path>
                <a:path w="6124575" h="3743960">
                  <a:moveTo>
                    <a:pt x="6124575" y="0"/>
                  </a:moveTo>
                  <a:lnTo>
                    <a:pt x="0" y="0"/>
                  </a:lnTo>
                  <a:lnTo>
                    <a:pt x="0" y="12700"/>
                  </a:lnTo>
                  <a:lnTo>
                    <a:pt x="0" y="3731260"/>
                  </a:lnTo>
                  <a:lnTo>
                    <a:pt x="0" y="3743960"/>
                  </a:lnTo>
                  <a:lnTo>
                    <a:pt x="6124575" y="3743960"/>
                  </a:lnTo>
                  <a:lnTo>
                    <a:pt x="6124575" y="3731260"/>
                  </a:lnTo>
                  <a:lnTo>
                    <a:pt x="12700" y="3731260"/>
                  </a:lnTo>
                  <a:lnTo>
                    <a:pt x="12700" y="12700"/>
                  </a:lnTo>
                  <a:lnTo>
                    <a:pt x="6111875" y="12700"/>
                  </a:lnTo>
                  <a:lnTo>
                    <a:pt x="6111875" y="3730625"/>
                  </a:lnTo>
                  <a:lnTo>
                    <a:pt x="6124575" y="3730637"/>
                  </a:lnTo>
                  <a:lnTo>
                    <a:pt x="6124575" y="12700"/>
                  </a:lnTo>
                  <a:lnTo>
                    <a:pt x="6124575" y="0"/>
                  </a:lnTo>
                  <a:close/>
                </a:path>
              </a:pathLst>
            </a:custGeom>
            <a:solidFill>
              <a:srgbClr val="1F487C"/>
            </a:solidFill>
          </p:spPr>
          <p:txBody>
            <a:bodyPr wrap="square" lIns="0" tIns="0" rIns="0" bIns="0" rtlCol="0"/>
            <a:lstStyle/>
            <a:p>
              <a:endParaRPr/>
            </a:p>
          </p:txBody>
        </p:sp>
      </p:grpSp>
      <p:pic>
        <p:nvPicPr>
          <p:cNvPr id="13" name="object 13"/>
          <p:cNvPicPr/>
          <p:nvPr/>
        </p:nvPicPr>
        <p:blipFill>
          <a:blip r:embed="rId7" cstate="print"/>
          <a:stretch>
            <a:fillRect/>
          </a:stretch>
        </p:blipFill>
        <p:spPr>
          <a:xfrm>
            <a:off x="0" y="0"/>
            <a:ext cx="1381124" cy="781050"/>
          </a:xfrm>
          <a:prstGeom prst="rect">
            <a:avLst/>
          </a:prstGeom>
        </p:spPr>
      </p:pic>
      <p:sp>
        <p:nvSpPr>
          <p:cNvPr id="15" name="object 15"/>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66</a:t>
            </a:fld>
            <a:endParaRPr lang="en-I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857500" y="0"/>
              <a:ext cx="48244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905125" y="0"/>
              <a:ext cx="4729226" cy="890524"/>
            </a:xfrm>
            <a:prstGeom prst="rect">
              <a:avLst/>
            </a:prstGeom>
          </p:spPr>
        </p:pic>
      </p:grpSp>
      <p:sp>
        <p:nvSpPr>
          <p:cNvPr id="7" name="object 7"/>
          <p:cNvSpPr txBox="1">
            <a:spLocks noGrp="1"/>
          </p:cNvSpPr>
          <p:nvPr>
            <p:ph type="title"/>
          </p:nvPr>
        </p:nvSpPr>
        <p:spPr>
          <a:xfrm>
            <a:off x="3168650" y="57785"/>
            <a:ext cx="4198620"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Query</a:t>
            </a:r>
            <a:r>
              <a:rPr b="1" spc="-100" dirty="0">
                <a:latin typeface="Calibri"/>
                <a:cs typeface="Calibri"/>
              </a:rPr>
              <a:t> </a:t>
            </a:r>
            <a:r>
              <a:rPr b="1" spc="5" dirty="0">
                <a:latin typeface="Calibri"/>
                <a:cs typeface="Calibri"/>
              </a:rPr>
              <a:t>Processing</a:t>
            </a:r>
            <a:r>
              <a:rPr b="1" spc="-100" dirty="0">
                <a:latin typeface="Calibri"/>
                <a:cs typeface="Calibri"/>
              </a:rPr>
              <a:t> </a:t>
            </a:r>
            <a:r>
              <a:rPr b="1" dirty="0">
                <a:latin typeface="Calibri"/>
                <a:cs typeface="Calibri"/>
              </a:rPr>
              <a:t>(Cont.)</a:t>
            </a:r>
          </a:p>
        </p:txBody>
      </p:sp>
      <p:sp>
        <p:nvSpPr>
          <p:cNvPr id="8" name="object 8"/>
          <p:cNvSpPr txBox="1"/>
          <p:nvPr/>
        </p:nvSpPr>
        <p:spPr>
          <a:xfrm>
            <a:off x="612775" y="1079854"/>
            <a:ext cx="8091170" cy="386016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10" dirty="0">
                <a:latin typeface="Calibri"/>
                <a:cs typeface="Calibri"/>
              </a:rPr>
              <a:t>Alternative </a:t>
            </a:r>
            <a:r>
              <a:rPr sz="2150" spc="-5" dirty="0">
                <a:latin typeface="Calibri"/>
                <a:cs typeface="Calibri"/>
              </a:rPr>
              <a:t>ways</a:t>
            </a:r>
            <a:r>
              <a:rPr sz="2150" spc="5" dirty="0">
                <a:latin typeface="Calibri"/>
                <a:cs typeface="Calibri"/>
              </a:rPr>
              <a:t> </a:t>
            </a:r>
            <a:r>
              <a:rPr sz="2150" dirty="0">
                <a:latin typeface="Calibri"/>
                <a:cs typeface="Calibri"/>
              </a:rPr>
              <a:t>of</a:t>
            </a:r>
            <a:r>
              <a:rPr sz="2150" spc="45" dirty="0">
                <a:latin typeface="Calibri"/>
                <a:cs typeface="Calibri"/>
              </a:rPr>
              <a:t> </a:t>
            </a:r>
            <a:r>
              <a:rPr sz="2150" spc="10" dirty="0">
                <a:latin typeface="Calibri"/>
                <a:cs typeface="Calibri"/>
              </a:rPr>
              <a:t>evaluating</a:t>
            </a:r>
            <a:r>
              <a:rPr sz="2150" spc="55" dirty="0">
                <a:latin typeface="Calibri"/>
                <a:cs typeface="Calibri"/>
              </a:rPr>
              <a:t> </a:t>
            </a:r>
            <a:r>
              <a:rPr sz="2150" spc="10" dirty="0">
                <a:latin typeface="Calibri"/>
                <a:cs typeface="Calibri"/>
              </a:rPr>
              <a:t>a</a:t>
            </a:r>
            <a:r>
              <a:rPr sz="2150" spc="-30" dirty="0">
                <a:latin typeface="Calibri"/>
                <a:cs typeface="Calibri"/>
              </a:rPr>
              <a:t> </a:t>
            </a:r>
            <a:r>
              <a:rPr sz="2150" spc="10" dirty="0">
                <a:latin typeface="Calibri"/>
                <a:cs typeface="Calibri"/>
              </a:rPr>
              <a:t>given</a:t>
            </a:r>
            <a:r>
              <a:rPr sz="2150" spc="15" dirty="0">
                <a:latin typeface="Calibri"/>
                <a:cs typeface="Calibri"/>
              </a:rPr>
              <a:t> </a:t>
            </a:r>
            <a:r>
              <a:rPr sz="2150" spc="-5" dirty="0">
                <a:latin typeface="Calibri"/>
                <a:cs typeface="Calibri"/>
              </a:rPr>
              <a:t>query</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spc="5" dirty="0">
                <a:latin typeface="Calibri"/>
                <a:cs typeface="Calibri"/>
              </a:rPr>
              <a:t>Equivalent</a:t>
            </a:r>
            <a:r>
              <a:rPr sz="2150" spc="20" dirty="0">
                <a:latin typeface="Calibri"/>
                <a:cs typeface="Calibri"/>
              </a:rPr>
              <a:t> </a:t>
            </a:r>
            <a:r>
              <a:rPr sz="2150" spc="-5" dirty="0">
                <a:latin typeface="Calibri"/>
                <a:cs typeface="Calibri"/>
              </a:rPr>
              <a:t>expressions</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5" dirty="0">
                <a:latin typeface="Calibri"/>
                <a:cs typeface="Calibri"/>
              </a:rPr>
              <a:t>Different</a:t>
            </a:r>
            <a:r>
              <a:rPr sz="2150" spc="45" dirty="0">
                <a:latin typeface="Calibri"/>
                <a:cs typeface="Calibri"/>
              </a:rPr>
              <a:t> </a:t>
            </a:r>
            <a:r>
              <a:rPr sz="2150" spc="10" dirty="0">
                <a:latin typeface="Calibri"/>
                <a:cs typeface="Calibri"/>
              </a:rPr>
              <a:t>algorithms</a:t>
            </a:r>
            <a:r>
              <a:rPr sz="2150" spc="100" dirty="0">
                <a:latin typeface="Calibri"/>
                <a:cs typeface="Calibri"/>
              </a:rPr>
              <a:t> </a:t>
            </a:r>
            <a:r>
              <a:rPr sz="2150" spc="-20" dirty="0">
                <a:latin typeface="Calibri"/>
                <a:cs typeface="Calibri"/>
              </a:rPr>
              <a:t>for</a:t>
            </a:r>
            <a:r>
              <a:rPr sz="2150" spc="95" dirty="0">
                <a:latin typeface="Calibri"/>
                <a:cs typeface="Calibri"/>
              </a:rPr>
              <a:t> </a:t>
            </a:r>
            <a:r>
              <a:rPr sz="2150" dirty="0">
                <a:latin typeface="Calibri"/>
                <a:cs typeface="Calibri"/>
              </a:rPr>
              <a:t>each</a:t>
            </a:r>
            <a:r>
              <a:rPr sz="2150" spc="85" dirty="0">
                <a:latin typeface="Calibri"/>
                <a:cs typeface="Calibri"/>
              </a:rPr>
              <a:t> </a:t>
            </a:r>
            <a:r>
              <a:rPr sz="2150" spc="-5" dirty="0">
                <a:latin typeface="Calibri"/>
                <a:cs typeface="Calibri"/>
              </a:rPr>
              <a:t>operation</a:t>
            </a:r>
            <a:endParaRPr sz="2150">
              <a:latin typeface="Calibri"/>
              <a:cs typeface="Calibri"/>
            </a:endParaRPr>
          </a:p>
          <a:p>
            <a:pPr marL="355600" marR="5080" indent="-343535">
              <a:lnSpc>
                <a:spcPct val="101800"/>
              </a:lnSpc>
              <a:spcBef>
                <a:spcPts val="530"/>
              </a:spcBef>
              <a:buFont typeface="Arial MT"/>
              <a:buChar char="•"/>
              <a:tabLst>
                <a:tab pos="355600" algn="l"/>
                <a:tab pos="356235" algn="l"/>
                <a:tab pos="975360" algn="l"/>
                <a:tab pos="2252980" algn="l"/>
                <a:tab pos="3378200" algn="l"/>
                <a:tab pos="3644900" algn="l"/>
                <a:tab pos="4340860" algn="l"/>
                <a:tab pos="4893945" algn="l"/>
                <a:tab pos="5161280" algn="l"/>
                <a:tab pos="6285865" algn="l"/>
                <a:tab pos="6648450" algn="l"/>
                <a:tab pos="7945120" algn="l"/>
              </a:tabLst>
            </a:pPr>
            <a:r>
              <a:rPr sz="2150" spc="-25" dirty="0">
                <a:latin typeface="Calibri"/>
                <a:cs typeface="Calibri"/>
              </a:rPr>
              <a:t>C</a:t>
            </a:r>
            <a:r>
              <a:rPr sz="2150" spc="-15" dirty="0">
                <a:latin typeface="Calibri"/>
                <a:cs typeface="Calibri"/>
              </a:rPr>
              <a:t>o</a:t>
            </a:r>
            <a:r>
              <a:rPr sz="2150" spc="-20" dirty="0">
                <a:latin typeface="Calibri"/>
                <a:cs typeface="Calibri"/>
              </a:rPr>
              <a:t>s</a:t>
            </a:r>
            <a:r>
              <a:rPr sz="2150" spc="5" dirty="0">
                <a:latin typeface="Calibri"/>
                <a:cs typeface="Calibri"/>
              </a:rPr>
              <a:t>t</a:t>
            </a:r>
            <a:r>
              <a:rPr sz="2150" dirty="0">
                <a:latin typeface="Calibri"/>
                <a:cs typeface="Calibri"/>
              </a:rPr>
              <a:t>	</a:t>
            </a:r>
            <a:r>
              <a:rPr sz="2150" spc="-10" dirty="0">
                <a:latin typeface="Calibri"/>
                <a:cs typeface="Calibri"/>
              </a:rPr>
              <a:t>d</a:t>
            </a:r>
            <a:r>
              <a:rPr sz="2150" spc="25" dirty="0">
                <a:latin typeface="Calibri"/>
                <a:cs typeface="Calibri"/>
              </a:rPr>
              <a:t>i</a:t>
            </a:r>
            <a:r>
              <a:rPr sz="2150" spc="10" dirty="0">
                <a:latin typeface="Calibri"/>
                <a:cs typeface="Calibri"/>
              </a:rPr>
              <a:t>f</a:t>
            </a:r>
            <a:r>
              <a:rPr sz="2150" spc="-60" dirty="0">
                <a:latin typeface="Calibri"/>
                <a:cs typeface="Calibri"/>
              </a:rPr>
              <a:t>f</a:t>
            </a:r>
            <a:r>
              <a:rPr sz="2150" spc="-25" dirty="0">
                <a:latin typeface="Calibri"/>
                <a:cs typeface="Calibri"/>
              </a:rPr>
              <a:t>e</a:t>
            </a:r>
            <a:r>
              <a:rPr sz="2150" spc="-5" dirty="0">
                <a:latin typeface="Calibri"/>
                <a:cs typeface="Calibri"/>
              </a:rPr>
              <a:t>r</a:t>
            </a:r>
            <a:r>
              <a:rPr sz="2150" spc="50" dirty="0">
                <a:latin typeface="Calibri"/>
                <a:cs typeface="Calibri"/>
              </a:rPr>
              <a:t>e</a:t>
            </a:r>
            <a:r>
              <a:rPr sz="2150" spc="-10" dirty="0">
                <a:latin typeface="Calibri"/>
                <a:cs typeface="Calibri"/>
              </a:rPr>
              <a:t>n</a:t>
            </a:r>
            <a:r>
              <a:rPr sz="2150" spc="60" dirty="0">
                <a:latin typeface="Calibri"/>
                <a:cs typeface="Calibri"/>
              </a:rPr>
              <a:t>c</a:t>
            </a:r>
            <a:r>
              <a:rPr sz="2150" spc="10" dirty="0">
                <a:latin typeface="Calibri"/>
                <a:cs typeface="Calibri"/>
              </a:rPr>
              <a:t>e</a:t>
            </a:r>
            <a:r>
              <a:rPr sz="2150" dirty="0">
                <a:latin typeface="Calibri"/>
                <a:cs typeface="Calibri"/>
              </a:rPr>
              <a:t>	</a:t>
            </a:r>
            <a:r>
              <a:rPr sz="2150" spc="-10" dirty="0">
                <a:latin typeface="Calibri"/>
                <a:cs typeface="Calibri"/>
              </a:rPr>
              <a:t>b</a:t>
            </a:r>
            <a:r>
              <a:rPr sz="2150" spc="-25" dirty="0">
                <a:latin typeface="Calibri"/>
                <a:cs typeface="Calibri"/>
              </a:rPr>
              <a:t>e</a:t>
            </a:r>
            <a:r>
              <a:rPr sz="2150" spc="25" dirty="0">
                <a:latin typeface="Calibri"/>
                <a:cs typeface="Calibri"/>
              </a:rPr>
              <a:t>t</a:t>
            </a:r>
            <a:r>
              <a:rPr sz="2150" spc="30" dirty="0">
                <a:latin typeface="Calibri"/>
                <a:cs typeface="Calibri"/>
              </a:rPr>
              <a:t>w</a:t>
            </a:r>
            <a:r>
              <a:rPr sz="2150" spc="50" dirty="0">
                <a:latin typeface="Calibri"/>
                <a:cs typeface="Calibri"/>
              </a:rPr>
              <a:t>e</a:t>
            </a:r>
            <a:r>
              <a:rPr sz="2150" spc="-25" dirty="0">
                <a:latin typeface="Calibri"/>
                <a:cs typeface="Calibri"/>
              </a:rPr>
              <a:t>e</a:t>
            </a:r>
            <a:r>
              <a:rPr sz="2150" spc="10" dirty="0">
                <a:latin typeface="Calibri"/>
                <a:cs typeface="Calibri"/>
              </a:rPr>
              <a:t>n</a:t>
            </a:r>
            <a:r>
              <a:rPr sz="2150" dirty="0">
                <a:latin typeface="Calibri"/>
                <a:cs typeface="Calibri"/>
              </a:rPr>
              <a:t>	</a:t>
            </a:r>
            <a:r>
              <a:rPr sz="2150" spc="10" dirty="0">
                <a:latin typeface="Calibri"/>
                <a:cs typeface="Calibri"/>
              </a:rPr>
              <a:t>a</a:t>
            </a:r>
            <a:r>
              <a:rPr sz="2150" dirty="0">
                <a:latin typeface="Calibri"/>
                <a:cs typeface="Calibri"/>
              </a:rPr>
              <a:t>	</a:t>
            </a:r>
            <a:r>
              <a:rPr sz="2150" spc="30" dirty="0">
                <a:latin typeface="Calibri"/>
                <a:cs typeface="Calibri"/>
              </a:rPr>
              <a:t>g</a:t>
            </a:r>
            <a:r>
              <a:rPr sz="2150" spc="-15" dirty="0">
                <a:latin typeface="Calibri"/>
                <a:cs typeface="Calibri"/>
              </a:rPr>
              <a:t>oo</a:t>
            </a:r>
            <a:r>
              <a:rPr sz="2150" spc="10" dirty="0">
                <a:latin typeface="Calibri"/>
                <a:cs typeface="Calibri"/>
              </a:rPr>
              <a:t>d</a:t>
            </a:r>
            <a:r>
              <a:rPr sz="2150" dirty="0">
                <a:latin typeface="Calibri"/>
                <a:cs typeface="Calibri"/>
              </a:rPr>
              <a:t>	</a:t>
            </a:r>
            <a:r>
              <a:rPr sz="2150" spc="15" dirty="0">
                <a:latin typeface="Calibri"/>
                <a:cs typeface="Calibri"/>
              </a:rPr>
              <a:t>a</a:t>
            </a:r>
            <a:r>
              <a:rPr sz="2150" spc="-10" dirty="0">
                <a:latin typeface="Calibri"/>
                <a:cs typeface="Calibri"/>
              </a:rPr>
              <a:t>n</a:t>
            </a:r>
            <a:r>
              <a:rPr sz="2150" spc="10" dirty="0">
                <a:latin typeface="Calibri"/>
                <a:cs typeface="Calibri"/>
              </a:rPr>
              <a:t>d</a:t>
            </a:r>
            <a:r>
              <a:rPr sz="2150" dirty="0">
                <a:latin typeface="Calibri"/>
                <a:cs typeface="Calibri"/>
              </a:rPr>
              <a:t>	</a:t>
            </a:r>
            <a:r>
              <a:rPr sz="2150" spc="10" dirty="0">
                <a:latin typeface="Calibri"/>
                <a:cs typeface="Calibri"/>
              </a:rPr>
              <a:t>a</a:t>
            </a:r>
            <a:r>
              <a:rPr sz="2150" dirty="0">
                <a:latin typeface="Calibri"/>
                <a:cs typeface="Calibri"/>
              </a:rPr>
              <a:t>	</a:t>
            </a:r>
            <a:r>
              <a:rPr sz="2150" spc="-10" dirty="0">
                <a:latin typeface="Calibri"/>
                <a:cs typeface="Calibri"/>
              </a:rPr>
              <a:t>b</a:t>
            </a:r>
            <a:r>
              <a:rPr sz="2150" spc="10" dirty="0">
                <a:latin typeface="Calibri"/>
                <a:cs typeface="Calibri"/>
              </a:rPr>
              <a:t>ad</a:t>
            </a:r>
            <a:r>
              <a:rPr sz="2150" dirty="0">
                <a:latin typeface="Calibri"/>
                <a:cs typeface="Calibri"/>
              </a:rPr>
              <a:t> </a:t>
            </a:r>
            <a:r>
              <a:rPr sz="2150" spc="-10" dirty="0">
                <a:latin typeface="Calibri"/>
                <a:cs typeface="Calibri"/>
              </a:rPr>
              <a:t> </a:t>
            </a:r>
            <a:r>
              <a:rPr sz="2150" spc="30" dirty="0">
                <a:latin typeface="Calibri"/>
                <a:cs typeface="Calibri"/>
              </a:rPr>
              <a:t>w</a:t>
            </a:r>
            <a:r>
              <a:rPr sz="2150" spc="-60" dirty="0">
                <a:latin typeface="Calibri"/>
                <a:cs typeface="Calibri"/>
              </a:rPr>
              <a:t>a</a:t>
            </a:r>
            <a:r>
              <a:rPr sz="2150" spc="10" dirty="0">
                <a:latin typeface="Calibri"/>
                <a:cs typeface="Calibri"/>
              </a:rPr>
              <a:t>y</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25" dirty="0">
                <a:latin typeface="Calibri"/>
                <a:cs typeface="Calibri"/>
              </a:rPr>
              <a:t>e</a:t>
            </a:r>
            <a:r>
              <a:rPr sz="2150" dirty="0">
                <a:latin typeface="Calibri"/>
                <a:cs typeface="Calibri"/>
              </a:rPr>
              <a:t>v</a:t>
            </a:r>
            <a:r>
              <a:rPr sz="2150" spc="10" dirty="0">
                <a:latin typeface="Calibri"/>
                <a:cs typeface="Calibri"/>
              </a:rPr>
              <a:t>a</a:t>
            </a:r>
            <a:r>
              <a:rPr sz="2150" spc="25" dirty="0">
                <a:latin typeface="Calibri"/>
                <a:cs typeface="Calibri"/>
              </a:rPr>
              <a:t>l</a:t>
            </a:r>
            <a:r>
              <a:rPr sz="2150" spc="-10" dirty="0">
                <a:latin typeface="Calibri"/>
                <a:cs typeface="Calibri"/>
              </a:rPr>
              <a:t>u</a:t>
            </a:r>
            <a:r>
              <a:rPr sz="2150" spc="10" dirty="0">
                <a:latin typeface="Calibri"/>
                <a:cs typeface="Calibri"/>
              </a:rPr>
              <a:t>a</a:t>
            </a:r>
            <a:r>
              <a:rPr sz="2150" spc="-50" dirty="0">
                <a:latin typeface="Calibri"/>
                <a:cs typeface="Calibri"/>
              </a:rPr>
              <a:t>t</a:t>
            </a:r>
            <a:r>
              <a:rPr sz="2150" spc="25" dirty="0">
                <a:latin typeface="Calibri"/>
                <a:cs typeface="Calibri"/>
              </a:rPr>
              <a:t>i</a:t>
            </a:r>
            <a:r>
              <a:rPr sz="2150" spc="-10" dirty="0">
                <a:latin typeface="Calibri"/>
                <a:cs typeface="Calibri"/>
              </a:rPr>
              <a:t>n</a:t>
            </a:r>
            <a:r>
              <a:rPr sz="2150" spc="10" dirty="0">
                <a:latin typeface="Calibri"/>
                <a:cs typeface="Calibri"/>
              </a:rPr>
              <a:t>g</a:t>
            </a:r>
            <a:r>
              <a:rPr sz="2150" dirty="0">
                <a:latin typeface="Calibri"/>
                <a:cs typeface="Calibri"/>
              </a:rPr>
              <a:t>	</a:t>
            </a:r>
            <a:r>
              <a:rPr sz="2150" spc="5" dirty="0">
                <a:latin typeface="Calibri"/>
                <a:cs typeface="Calibri"/>
              </a:rPr>
              <a:t>a  </a:t>
            </a:r>
            <a:r>
              <a:rPr sz="2150" spc="-10" dirty="0">
                <a:latin typeface="Calibri"/>
                <a:cs typeface="Calibri"/>
              </a:rPr>
              <a:t>query</a:t>
            </a:r>
            <a:r>
              <a:rPr sz="2150" spc="170" dirty="0">
                <a:latin typeface="Calibri"/>
                <a:cs typeface="Calibri"/>
              </a:rPr>
              <a:t> </a:t>
            </a:r>
            <a:r>
              <a:rPr sz="2150" dirty="0">
                <a:latin typeface="Calibri"/>
                <a:cs typeface="Calibri"/>
              </a:rPr>
              <a:t>can</a:t>
            </a:r>
            <a:r>
              <a:rPr sz="2150" spc="25" dirty="0">
                <a:latin typeface="Calibri"/>
                <a:cs typeface="Calibri"/>
              </a:rPr>
              <a:t> </a:t>
            </a:r>
            <a:r>
              <a:rPr sz="2150" dirty="0">
                <a:latin typeface="Calibri"/>
                <a:cs typeface="Calibri"/>
              </a:rPr>
              <a:t>be</a:t>
            </a:r>
            <a:r>
              <a:rPr sz="2150" spc="5" dirty="0">
                <a:latin typeface="Calibri"/>
                <a:cs typeface="Calibri"/>
              </a:rPr>
              <a:t> </a:t>
            </a:r>
            <a:r>
              <a:rPr sz="2150" spc="-10" dirty="0">
                <a:latin typeface="Calibri"/>
                <a:cs typeface="Calibri"/>
              </a:rPr>
              <a:t>enormous</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dirty="0">
                <a:latin typeface="Calibri"/>
                <a:cs typeface="Calibri"/>
              </a:rPr>
              <a:t>Need</a:t>
            </a:r>
            <a:r>
              <a:rPr sz="2150" spc="90"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estimate</a:t>
            </a:r>
            <a:r>
              <a:rPr sz="2150" spc="5" dirty="0">
                <a:latin typeface="Calibri"/>
                <a:cs typeface="Calibri"/>
              </a:rPr>
              <a:t> </a:t>
            </a:r>
            <a:r>
              <a:rPr sz="2150" spc="10" dirty="0">
                <a:latin typeface="Calibri"/>
                <a:cs typeface="Calibri"/>
              </a:rPr>
              <a:t>the</a:t>
            </a:r>
            <a:r>
              <a:rPr sz="2150" spc="85" dirty="0">
                <a:latin typeface="Calibri"/>
                <a:cs typeface="Calibri"/>
              </a:rPr>
              <a:t> </a:t>
            </a:r>
            <a:r>
              <a:rPr sz="2150" spc="-10" dirty="0">
                <a:latin typeface="Calibri"/>
                <a:cs typeface="Calibri"/>
              </a:rPr>
              <a:t>cost</a:t>
            </a:r>
            <a:r>
              <a:rPr sz="2150" spc="5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operations</a:t>
            </a:r>
            <a:endParaRPr sz="2150">
              <a:latin typeface="Calibri"/>
              <a:cs typeface="Calibri"/>
            </a:endParaRPr>
          </a:p>
          <a:p>
            <a:pPr marL="756285" marR="22225" lvl="1" indent="-285750">
              <a:lnSpc>
                <a:spcPct val="101899"/>
              </a:lnSpc>
              <a:spcBef>
                <a:spcPts val="525"/>
              </a:spcBef>
              <a:buFont typeface="Arial MT"/>
              <a:buChar char="–"/>
              <a:tabLst>
                <a:tab pos="755650" algn="l"/>
                <a:tab pos="756285" algn="l"/>
                <a:tab pos="1918970" algn="l"/>
                <a:tab pos="3034665" algn="l"/>
                <a:tab pos="3492500" algn="l"/>
                <a:tab pos="4732020" algn="l"/>
                <a:tab pos="6228715" algn="l"/>
                <a:tab pos="7068184" algn="l"/>
              </a:tabLst>
            </a:pPr>
            <a:r>
              <a:rPr sz="2150" spc="25" dirty="0">
                <a:latin typeface="Calibri"/>
                <a:cs typeface="Calibri"/>
              </a:rPr>
              <a:t>D</a:t>
            </a:r>
            <a:r>
              <a:rPr sz="2150" spc="-25" dirty="0">
                <a:latin typeface="Calibri"/>
                <a:cs typeface="Calibri"/>
              </a:rPr>
              <a:t>e</a:t>
            </a:r>
            <a:r>
              <a:rPr sz="2150" spc="65" dirty="0">
                <a:latin typeface="Calibri"/>
                <a:cs typeface="Calibri"/>
              </a:rPr>
              <a:t>p</a:t>
            </a:r>
            <a:r>
              <a:rPr sz="2150" spc="-25" dirty="0">
                <a:latin typeface="Calibri"/>
                <a:cs typeface="Calibri"/>
              </a:rPr>
              <a:t>e</a:t>
            </a:r>
            <a:r>
              <a:rPr sz="2150" spc="-10" dirty="0">
                <a:latin typeface="Calibri"/>
                <a:cs typeface="Calibri"/>
              </a:rPr>
              <a:t>n</a:t>
            </a:r>
            <a:r>
              <a:rPr sz="2150" spc="65" dirty="0">
                <a:latin typeface="Calibri"/>
                <a:cs typeface="Calibri"/>
              </a:rPr>
              <a:t>d</a:t>
            </a:r>
            <a:r>
              <a:rPr sz="2150" spc="10" dirty="0">
                <a:latin typeface="Calibri"/>
                <a:cs typeface="Calibri"/>
              </a:rPr>
              <a:t>s</a:t>
            </a:r>
            <a:r>
              <a:rPr sz="2150" dirty="0">
                <a:latin typeface="Calibri"/>
                <a:cs typeface="Calibri"/>
              </a:rPr>
              <a:t>	</a:t>
            </a:r>
            <a:r>
              <a:rPr sz="2150" spc="-10" dirty="0">
                <a:latin typeface="Calibri"/>
                <a:cs typeface="Calibri"/>
              </a:rPr>
              <a:t>c</a:t>
            </a:r>
            <a:r>
              <a:rPr sz="2150" spc="-5" dirty="0">
                <a:latin typeface="Calibri"/>
                <a:cs typeface="Calibri"/>
              </a:rPr>
              <a:t>r</a:t>
            </a:r>
            <a:r>
              <a:rPr sz="2150" spc="25" dirty="0">
                <a:latin typeface="Calibri"/>
                <a:cs typeface="Calibri"/>
              </a:rPr>
              <a:t>iti</a:t>
            </a:r>
            <a:r>
              <a:rPr sz="2150" spc="-10" dirty="0">
                <a:latin typeface="Calibri"/>
                <a:cs typeface="Calibri"/>
              </a:rPr>
              <a:t>c</a:t>
            </a:r>
            <a:r>
              <a:rPr sz="2150" spc="15" dirty="0">
                <a:latin typeface="Calibri"/>
                <a:cs typeface="Calibri"/>
              </a:rPr>
              <a:t>a</a:t>
            </a:r>
            <a:r>
              <a:rPr sz="2150" spc="25" dirty="0">
                <a:latin typeface="Calibri"/>
                <a:cs typeface="Calibri"/>
              </a:rPr>
              <a:t>ll</a:t>
            </a:r>
            <a:r>
              <a:rPr sz="2150" spc="10" dirty="0">
                <a:latin typeface="Calibri"/>
                <a:cs typeface="Calibri"/>
              </a:rPr>
              <a:t>y</a:t>
            </a:r>
            <a:r>
              <a:rPr sz="2150" dirty="0">
                <a:latin typeface="Calibri"/>
                <a:cs typeface="Calibri"/>
              </a:rPr>
              <a:t>	</a:t>
            </a:r>
            <a:r>
              <a:rPr sz="2150" spc="-15" dirty="0">
                <a:latin typeface="Calibri"/>
                <a:cs typeface="Calibri"/>
              </a:rPr>
              <a:t>o</a:t>
            </a:r>
            <a:r>
              <a:rPr sz="2150" spc="10" dirty="0">
                <a:latin typeface="Calibri"/>
                <a:cs typeface="Calibri"/>
              </a:rPr>
              <a:t>n</a:t>
            </a:r>
            <a:r>
              <a:rPr sz="2150" dirty="0">
                <a:latin typeface="Calibri"/>
                <a:cs typeface="Calibri"/>
              </a:rPr>
              <a:t>	</a:t>
            </a:r>
            <a:r>
              <a:rPr sz="2150" spc="-15" dirty="0">
                <a:latin typeface="Calibri"/>
                <a:cs typeface="Calibri"/>
              </a:rPr>
              <a:t>s</a:t>
            </a:r>
            <a:r>
              <a:rPr sz="2150" spc="25" dirty="0">
                <a:latin typeface="Calibri"/>
                <a:cs typeface="Calibri"/>
              </a:rPr>
              <a:t>t</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s</a:t>
            </a:r>
            <a:r>
              <a:rPr sz="2150" spc="25" dirty="0">
                <a:latin typeface="Calibri"/>
                <a:cs typeface="Calibri"/>
              </a:rPr>
              <a:t>t</a:t>
            </a:r>
            <a:r>
              <a:rPr sz="2150" spc="30" dirty="0">
                <a:latin typeface="Calibri"/>
                <a:cs typeface="Calibri"/>
              </a:rPr>
              <a:t>i</a:t>
            </a:r>
            <a:r>
              <a:rPr sz="2150" spc="-10" dirty="0">
                <a:latin typeface="Calibri"/>
                <a:cs typeface="Calibri"/>
              </a:rPr>
              <a:t>c</a:t>
            </a:r>
            <a:r>
              <a:rPr sz="2150" spc="15" dirty="0">
                <a:latin typeface="Calibri"/>
                <a:cs typeface="Calibri"/>
              </a:rPr>
              <a:t>a</a:t>
            </a:r>
            <a:r>
              <a:rPr sz="2150" spc="5" dirty="0">
                <a:latin typeface="Calibri"/>
                <a:cs typeface="Calibri"/>
              </a:rPr>
              <a:t>l</a:t>
            </a:r>
            <a:r>
              <a:rPr sz="2150" dirty="0">
                <a:latin typeface="Calibri"/>
                <a:cs typeface="Calibri"/>
              </a:rPr>
              <a:t>	</a:t>
            </a:r>
            <a:r>
              <a:rPr sz="2150" spc="30" dirty="0">
                <a:latin typeface="Calibri"/>
                <a:cs typeface="Calibri"/>
              </a:rPr>
              <a:t>i</a:t>
            </a:r>
            <a:r>
              <a:rPr sz="2150" spc="-10" dirty="0">
                <a:latin typeface="Calibri"/>
                <a:cs typeface="Calibri"/>
              </a:rPr>
              <a:t>n</a:t>
            </a:r>
            <a:r>
              <a:rPr sz="2150" spc="-60" dirty="0">
                <a:latin typeface="Calibri"/>
                <a:cs typeface="Calibri"/>
              </a:rPr>
              <a:t>f</a:t>
            </a:r>
            <a:r>
              <a:rPr sz="2150" spc="-15" dirty="0">
                <a:latin typeface="Calibri"/>
                <a:cs typeface="Calibri"/>
              </a:rPr>
              <a:t>o</a:t>
            </a:r>
            <a:r>
              <a:rPr sz="2150" spc="-5" dirty="0">
                <a:latin typeface="Calibri"/>
                <a:cs typeface="Calibri"/>
              </a:rPr>
              <a:t>r</a:t>
            </a:r>
            <a:r>
              <a:rPr sz="2150" spc="5" dirty="0">
                <a:latin typeface="Calibri"/>
                <a:cs typeface="Calibri"/>
              </a:rPr>
              <a:t>m</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15" dirty="0">
                <a:latin typeface="Calibri"/>
                <a:cs typeface="Calibri"/>
              </a:rPr>
              <a:t>a</a:t>
            </a:r>
            <a:r>
              <a:rPr sz="2150" spc="65" dirty="0">
                <a:latin typeface="Calibri"/>
                <a:cs typeface="Calibri"/>
              </a:rPr>
              <a:t>b</a:t>
            </a:r>
            <a:r>
              <a:rPr sz="2150" spc="-15" dirty="0">
                <a:latin typeface="Calibri"/>
                <a:cs typeface="Calibri"/>
              </a:rPr>
              <a:t>o</a:t>
            </a:r>
            <a:r>
              <a:rPr sz="2150" spc="-10" dirty="0">
                <a:latin typeface="Calibri"/>
                <a:cs typeface="Calibri"/>
              </a:rPr>
              <a:t>u</a:t>
            </a:r>
            <a:r>
              <a:rPr sz="2150" spc="5" dirty="0">
                <a:latin typeface="Calibri"/>
                <a:cs typeface="Calibri"/>
              </a:rPr>
              <a:t>t</a:t>
            </a:r>
            <a:r>
              <a:rPr sz="2150" dirty="0">
                <a:latin typeface="Calibri"/>
                <a:cs typeface="Calibri"/>
              </a:rPr>
              <a:t>	</a:t>
            </a:r>
            <a:r>
              <a:rPr sz="2150" spc="-10"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65" dirty="0">
                <a:latin typeface="Calibri"/>
                <a:cs typeface="Calibri"/>
              </a:rPr>
              <a:t>n</a:t>
            </a:r>
            <a:r>
              <a:rPr sz="2150" spc="5" dirty="0">
                <a:latin typeface="Calibri"/>
                <a:cs typeface="Calibri"/>
              </a:rPr>
              <a:t>s  </a:t>
            </a:r>
            <a:r>
              <a:rPr sz="2150" spc="10" dirty="0">
                <a:latin typeface="Calibri"/>
                <a:cs typeface="Calibri"/>
              </a:rPr>
              <a:t>which</a:t>
            </a:r>
            <a:r>
              <a:rPr sz="2150" spc="20"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database</a:t>
            </a:r>
            <a:r>
              <a:rPr sz="2150" spc="80" dirty="0">
                <a:latin typeface="Calibri"/>
                <a:cs typeface="Calibri"/>
              </a:rPr>
              <a:t> </a:t>
            </a:r>
            <a:r>
              <a:rPr sz="2150" spc="-5" dirty="0">
                <a:latin typeface="Calibri"/>
                <a:cs typeface="Calibri"/>
              </a:rPr>
              <a:t>must</a:t>
            </a:r>
            <a:r>
              <a:rPr sz="2150" spc="60" dirty="0">
                <a:latin typeface="Calibri"/>
                <a:cs typeface="Calibri"/>
              </a:rPr>
              <a:t> </a:t>
            </a:r>
            <a:r>
              <a:rPr sz="2150" spc="10" dirty="0">
                <a:latin typeface="Calibri"/>
                <a:cs typeface="Calibri"/>
              </a:rPr>
              <a:t>maintain</a:t>
            </a:r>
            <a:endParaRPr sz="2150">
              <a:latin typeface="Calibri"/>
              <a:cs typeface="Calibri"/>
            </a:endParaRPr>
          </a:p>
          <a:p>
            <a:pPr marL="756285" marR="19685" lvl="1" indent="-285750">
              <a:lnSpc>
                <a:spcPct val="101800"/>
              </a:lnSpc>
              <a:spcBef>
                <a:spcPts val="530"/>
              </a:spcBef>
              <a:buFont typeface="Arial MT"/>
              <a:buChar char="–"/>
              <a:tabLst>
                <a:tab pos="755650" algn="l"/>
                <a:tab pos="756285" algn="l"/>
              </a:tabLst>
            </a:pPr>
            <a:r>
              <a:rPr sz="2150" spc="20" dirty="0">
                <a:latin typeface="Calibri"/>
                <a:cs typeface="Calibri"/>
              </a:rPr>
              <a:t>Need</a:t>
            </a:r>
            <a:r>
              <a:rPr sz="2150" spc="175" dirty="0">
                <a:latin typeface="Calibri"/>
                <a:cs typeface="Calibri"/>
              </a:rPr>
              <a:t> </a:t>
            </a:r>
            <a:r>
              <a:rPr sz="2150" spc="20" dirty="0">
                <a:latin typeface="Calibri"/>
                <a:cs typeface="Calibri"/>
              </a:rPr>
              <a:t>to</a:t>
            </a:r>
            <a:r>
              <a:rPr sz="2150" spc="245" dirty="0">
                <a:latin typeface="Calibri"/>
                <a:cs typeface="Calibri"/>
              </a:rPr>
              <a:t> </a:t>
            </a:r>
            <a:r>
              <a:rPr sz="2150" spc="5" dirty="0">
                <a:latin typeface="Calibri"/>
                <a:cs typeface="Calibri"/>
              </a:rPr>
              <a:t>estimate</a:t>
            </a:r>
            <a:r>
              <a:rPr sz="2150" spc="180" dirty="0">
                <a:latin typeface="Calibri"/>
                <a:cs typeface="Calibri"/>
              </a:rPr>
              <a:t> </a:t>
            </a:r>
            <a:r>
              <a:rPr sz="2150" spc="10" dirty="0">
                <a:latin typeface="Calibri"/>
                <a:cs typeface="Calibri"/>
              </a:rPr>
              <a:t>statistics</a:t>
            </a:r>
            <a:r>
              <a:rPr sz="2150" spc="170" dirty="0">
                <a:latin typeface="Calibri"/>
                <a:cs typeface="Calibri"/>
              </a:rPr>
              <a:t> </a:t>
            </a:r>
            <a:r>
              <a:rPr sz="2150" dirty="0">
                <a:latin typeface="Calibri"/>
                <a:cs typeface="Calibri"/>
              </a:rPr>
              <a:t>for</a:t>
            </a:r>
            <a:r>
              <a:rPr sz="2150" spc="190" dirty="0">
                <a:latin typeface="Calibri"/>
                <a:cs typeface="Calibri"/>
              </a:rPr>
              <a:t> </a:t>
            </a:r>
            <a:r>
              <a:rPr sz="2150" spc="10" dirty="0">
                <a:latin typeface="Calibri"/>
                <a:cs typeface="Calibri"/>
              </a:rPr>
              <a:t>intermediate</a:t>
            </a:r>
            <a:r>
              <a:rPr sz="2150" spc="175" dirty="0">
                <a:latin typeface="Calibri"/>
                <a:cs typeface="Calibri"/>
              </a:rPr>
              <a:t> </a:t>
            </a:r>
            <a:r>
              <a:rPr sz="2150" spc="10" dirty="0">
                <a:latin typeface="Calibri"/>
                <a:cs typeface="Calibri"/>
              </a:rPr>
              <a:t>results</a:t>
            </a:r>
            <a:r>
              <a:rPr sz="2150" spc="250" dirty="0">
                <a:latin typeface="Calibri"/>
                <a:cs typeface="Calibri"/>
              </a:rPr>
              <a:t> </a:t>
            </a:r>
            <a:r>
              <a:rPr sz="2150" spc="20" dirty="0">
                <a:latin typeface="Calibri"/>
                <a:cs typeface="Calibri"/>
              </a:rPr>
              <a:t>to</a:t>
            </a:r>
            <a:r>
              <a:rPr sz="2150" spc="250" dirty="0">
                <a:latin typeface="Calibri"/>
                <a:cs typeface="Calibri"/>
              </a:rPr>
              <a:t> </a:t>
            </a:r>
            <a:r>
              <a:rPr sz="2150" spc="10" dirty="0">
                <a:latin typeface="Calibri"/>
                <a:cs typeface="Calibri"/>
              </a:rPr>
              <a:t>compute </a:t>
            </a:r>
            <a:r>
              <a:rPr sz="2150" spc="-475" dirty="0">
                <a:latin typeface="Calibri"/>
                <a:cs typeface="Calibri"/>
              </a:rPr>
              <a:t> </a:t>
            </a:r>
            <a:r>
              <a:rPr sz="2150" spc="-10" dirty="0">
                <a:latin typeface="Calibri"/>
                <a:cs typeface="Calibri"/>
              </a:rPr>
              <a:t>cost</a:t>
            </a:r>
            <a:r>
              <a:rPr sz="2150" spc="55" dirty="0">
                <a:latin typeface="Calibri"/>
                <a:cs typeface="Calibri"/>
              </a:rPr>
              <a:t> </a:t>
            </a:r>
            <a:r>
              <a:rPr sz="2150" spc="-5" dirty="0">
                <a:latin typeface="Calibri"/>
                <a:cs typeface="Calibri"/>
              </a:rPr>
              <a:t>of</a:t>
            </a:r>
            <a:r>
              <a:rPr sz="2150" spc="45" dirty="0">
                <a:latin typeface="Calibri"/>
                <a:cs typeface="Calibri"/>
              </a:rPr>
              <a:t> </a:t>
            </a:r>
            <a:r>
              <a:rPr sz="2150" spc="-5" dirty="0">
                <a:latin typeface="Calibri"/>
                <a:cs typeface="Calibri"/>
              </a:rPr>
              <a:t>complex</a:t>
            </a:r>
            <a:r>
              <a:rPr sz="2150" spc="140" dirty="0">
                <a:latin typeface="Calibri"/>
                <a:cs typeface="Calibri"/>
              </a:rPr>
              <a:t> </a:t>
            </a:r>
            <a:r>
              <a:rPr sz="2150" spc="-5" dirty="0">
                <a:latin typeface="Calibri"/>
                <a:cs typeface="Calibri"/>
              </a:rPr>
              <a:t>expressions</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67</a:t>
            </a:fld>
            <a:endParaRPr 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771775" y="0"/>
              <a:ext cx="49864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819400" y="0"/>
              <a:ext cx="4891151" cy="890524"/>
            </a:xfrm>
            <a:prstGeom prst="rect">
              <a:avLst/>
            </a:prstGeom>
          </p:spPr>
        </p:pic>
      </p:grpSp>
      <p:sp>
        <p:nvSpPr>
          <p:cNvPr id="7" name="object 7"/>
          <p:cNvSpPr txBox="1">
            <a:spLocks noGrp="1"/>
          </p:cNvSpPr>
          <p:nvPr>
            <p:ph type="title"/>
          </p:nvPr>
        </p:nvSpPr>
        <p:spPr>
          <a:xfrm>
            <a:off x="3082925" y="57785"/>
            <a:ext cx="4353560" cy="518159"/>
          </a:xfrm>
          <a:prstGeom prst="rect">
            <a:avLst/>
          </a:prstGeom>
        </p:spPr>
        <p:txBody>
          <a:bodyPr vert="horz" wrap="square" lIns="0" tIns="16510" rIns="0" bIns="0" rtlCol="0">
            <a:spAutoFit/>
          </a:bodyPr>
          <a:lstStyle/>
          <a:p>
            <a:pPr marL="12700">
              <a:lnSpc>
                <a:spcPct val="100000"/>
              </a:lnSpc>
              <a:spcBef>
                <a:spcPts val="130"/>
              </a:spcBef>
            </a:pPr>
            <a:r>
              <a:rPr b="1" spc="-20" dirty="0">
                <a:latin typeface="Calibri"/>
                <a:cs typeface="Calibri"/>
              </a:rPr>
              <a:t>Transaction</a:t>
            </a:r>
            <a:r>
              <a:rPr b="1" spc="-105" dirty="0">
                <a:latin typeface="Calibri"/>
                <a:cs typeface="Calibri"/>
              </a:rPr>
              <a:t> </a:t>
            </a:r>
            <a:r>
              <a:rPr b="1" spc="15" dirty="0">
                <a:latin typeface="Calibri"/>
                <a:cs typeface="Calibri"/>
              </a:rPr>
              <a:t>Management</a:t>
            </a:r>
          </a:p>
        </p:txBody>
      </p:sp>
      <p:sp>
        <p:nvSpPr>
          <p:cNvPr id="8" name="object 8"/>
          <p:cNvSpPr txBox="1"/>
          <p:nvPr/>
        </p:nvSpPr>
        <p:spPr>
          <a:xfrm>
            <a:off x="612775" y="1158239"/>
            <a:ext cx="8076565" cy="2847340"/>
          </a:xfrm>
          <a:prstGeom prst="rect">
            <a:avLst/>
          </a:prstGeom>
        </p:spPr>
        <p:txBody>
          <a:bodyPr vert="horz" wrap="square" lIns="0" tIns="16510" rIns="0" bIns="0" rtlCol="0">
            <a:spAutoFit/>
          </a:bodyPr>
          <a:lstStyle/>
          <a:p>
            <a:pPr marL="355600" indent="-343535" algn="just">
              <a:lnSpc>
                <a:spcPct val="100000"/>
              </a:lnSpc>
              <a:spcBef>
                <a:spcPts val="130"/>
              </a:spcBef>
              <a:buFont typeface="Arial MT"/>
              <a:buChar char="•"/>
              <a:tabLst>
                <a:tab pos="356235" algn="l"/>
              </a:tabLst>
            </a:pPr>
            <a:r>
              <a:rPr sz="2150" spc="15" dirty="0">
                <a:latin typeface="Calibri"/>
                <a:cs typeface="Calibri"/>
              </a:rPr>
              <a:t>A</a:t>
            </a:r>
            <a:r>
              <a:rPr sz="2150" spc="430" dirty="0">
                <a:latin typeface="Calibri"/>
                <a:cs typeface="Calibri"/>
              </a:rPr>
              <a:t> </a:t>
            </a:r>
            <a:r>
              <a:rPr sz="2150" b="1" dirty="0">
                <a:latin typeface="Calibri"/>
                <a:cs typeface="Calibri"/>
              </a:rPr>
              <a:t>transaction</a:t>
            </a:r>
            <a:r>
              <a:rPr sz="2150" b="1" spc="450" dirty="0">
                <a:latin typeface="Calibri"/>
                <a:cs typeface="Calibri"/>
              </a:rPr>
              <a:t> </a:t>
            </a:r>
            <a:r>
              <a:rPr sz="2150" spc="15" dirty="0">
                <a:latin typeface="Calibri"/>
                <a:cs typeface="Calibri"/>
              </a:rPr>
              <a:t>is</a:t>
            </a:r>
            <a:r>
              <a:rPr sz="2150" spc="395" dirty="0">
                <a:latin typeface="Calibri"/>
                <a:cs typeface="Calibri"/>
              </a:rPr>
              <a:t> </a:t>
            </a:r>
            <a:r>
              <a:rPr sz="2150" spc="10" dirty="0">
                <a:latin typeface="Calibri"/>
                <a:cs typeface="Calibri"/>
              </a:rPr>
              <a:t>a</a:t>
            </a:r>
            <a:r>
              <a:rPr sz="2150" spc="420" dirty="0">
                <a:latin typeface="Calibri"/>
                <a:cs typeface="Calibri"/>
              </a:rPr>
              <a:t> </a:t>
            </a:r>
            <a:r>
              <a:rPr sz="2150" spc="5" dirty="0">
                <a:latin typeface="Calibri"/>
                <a:cs typeface="Calibri"/>
              </a:rPr>
              <a:t>collection</a:t>
            </a:r>
            <a:r>
              <a:rPr sz="2150" spc="395" dirty="0">
                <a:latin typeface="Calibri"/>
                <a:cs typeface="Calibri"/>
              </a:rPr>
              <a:t> </a:t>
            </a:r>
            <a:r>
              <a:rPr sz="2150" dirty="0">
                <a:latin typeface="Calibri"/>
                <a:cs typeface="Calibri"/>
              </a:rPr>
              <a:t>of</a:t>
            </a:r>
            <a:r>
              <a:rPr sz="2150" spc="425" dirty="0">
                <a:latin typeface="Calibri"/>
                <a:cs typeface="Calibri"/>
              </a:rPr>
              <a:t> </a:t>
            </a:r>
            <a:r>
              <a:rPr sz="2150" dirty="0">
                <a:latin typeface="Calibri"/>
                <a:cs typeface="Calibri"/>
              </a:rPr>
              <a:t>operations</a:t>
            </a:r>
            <a:r>
              <a:rPr sz="2150" spc="395" dirty="0">
                <a:latin typeface="Calibri"/>
                <a:cs typeface="Calibri"/>
              </a:rPr>
              <a:t> </a:t>
            </a:r>
            <a:r>
              <a:rPr sz="2150" spc="10" dirty="0">
                <a:latin typeface="Calibri"/>
                <a:cs typeface="Calibri"/>
              </a:rPr>
              <a:t>that</a:t>
            </a:r>
            <a:r>
              <a:rPr sz="2150" spc="450" dirty="0">
                <a:latin typeface="Calibri"/>
                <a:cs typeface="Calibri"/>
              </a:rPr>
              <a:t> </a:t>
            </a:r>
            <a:r>
              <a:rPr sz="2150" spc="5" dirty="0">
                <a:latin typeface="Calibri"/>
                <a:cs typeface="Calibri"/>
              </a:rPr>
              <a:t>performs</a:t>
            </a:r>
            <a:r>
              <a:rPr sz="2150" spc="409" dirty="0">
                <a:latin typeface="Calibri"/>
                <a:cs typeface="Calibri"/>
              </a:rPr>
              <a:t> </a:t>
            </a:r>
            <a:r>
              <a:rPr sz="2150" spc="10" dirty="0">
                <a:latin typeface="Calibri"/>
                <a:cs typeface="Calibri"/>
              </a:rPr>
              <a:t>a</a:t>
            </a:r>
            <a:r>
              <a:rPr sz="2150" spc="425" dirty="0">
                <a:latin typeface="Calibri"/>
                <a:cs typeface="Calibri"/>
              </a:rPr>
              <a:t> </a:t>
            </a:r>
            <a:r>
              <a:rPr sz="2150" spc="10" dirty="0">
                <a:latin typeface="Calibri"/>
                <a:cs typeface="Calibri"/>
              </a:rPr>
              <a:t>single</a:t>
            </a:r>
            <a:endParaRPr sz="2150">
              <a:latin typeface="Calibri"/>
              <a:cs typeface="Calibri"/>
            </a:endParaRPr>
          </a:p>
          <a:p>
            <a:pPr marL="355600" algn="just">
              <a:lnSpc>
                <a:spcPct val="100000"/>
              </a:lnSpc>
              <a:spcBef>
                <a:spcPts val="125"/>
              </a:spcBef>
            </a:pPr>
            <a:r>
              <a:rPr sz="2150" spc="10" dirty="0">
                <a:latin typeface="Calibri"/>
                <a:cs typeface="Calibri"/>
              </a:rPr>
              <a:t>logical</a:t>
            </a:r>
            <a:r>
              <a:rPr sz="2150" spc="-15" dirty="0">
                <a:latin typeface="Calibri"/>
                <a:cs typeface="Calibri"/>
              </a:rPr>
              <a:t> </a:t>
            </a:r>
            <a:r>
              <a:rPr sz="2150" spc="5" dirty="0">
                <a:latin typeface="Calibri"/>
                <a:cs typeface="Calibri"/>
              </a:rPr>
              <a:t>function</a:t>
            </a:r>
            <a:r>
              <a:rPr sz="2150" spc="95" dirty="0">
                <a:latin typeface="Calibri"/>
                <a:cs typeface="Calibri"/>
              </a:rPr>
              <a:t> </a:t>
            </a:r>
            <a:r>
              <a:rPr sz="2150" spc="20" dirty="0">
                <a:latin typeface="Calibri"/>
                <a:cs typeface="Calibri"/>
              </a:rPr>
              <a:t>in</a:t>
            </a:r>
            <a:r>
              <a:rPr sz="2150" spc="15" dirty="0">
                <a:latin typeface="Calibri"/>
                <a:cs typeface="Calibri"/>
              </a:rPr>
              <a:t> </a:t>
            </a:r>
            <a:r>
              <a:rPr sz="2150" spc="10" dirty="0">
                <a:latin typeface="Calibri"/>
                <a:cs typeface="Calibri"/>
              </a:rPr>
              <a:t>a</a:t>
            </a:r>
            <a:r>
              <a:rPr sz="2150" spc="-40" dirty="0">
                <a:latin typeface="Calibri"/>
                <a:cs typeface="Calibri"/>
              </a:rPr>
              <a:t> </a:t>
            </a:r>
            <a:r>
              <a:rPr sz="2150" spc="5" dirty="0">
                <a:latin typeface="Calibri"/>
                <a:cs typeface="Calibri"/>
              </a:rPr>
              <a:t>database</a:t>
            </a:r>
            <a:r>
              <a:rPr sz="2150" spc="90" dirty="0">
                <a:latin typeface="Calibri"/>
                <a:cs typeface="Calibri"/>
              </a:rPr>
              <a:t> </a:t>
            </a:r>
            <a:r>
              <a:rPr sz="2150" spc="10" dirty="0">
                <a:latin typeface="Calibri"/>
                <a:cs typeface="Calibri"/>
              </a:rPr>
              <a:t>application</a:t>
            </a:r>
            <a:endParaRPr sz="2150">
              <a:latin typeface="Calibri"/>
              <a:cs typeface="Calibri"/>
            </a:endParaRPr>
          </a:p>
          <a:p>
            <a:pPr marL="355600" marR="5715" indent="-343535" algn="just">
              <a:lnSpc>
                <a:spcPct val="101899"/>
              </a:lnSpc>
              <a:spcBef>
                <a:spcPts val="525"/>
              </a:spcBef>
              <a:buFont typeface="Arial MT"/>
              <a:buChar char="•"/>
              <a:tabLst>
                <a:tab pos="356235" algn="l"/>
              </a:tabLst>
            </a:pPr>
            <a:r>
              <a:rPr sz="2150" b="1" spc="10" dirty="0">
                <a:latin typeface="Calibri"/>
                <a:cs typeface="Calibri"/>
              </a:rPr>
              <a:t>Transaction-management</a:t>
            </a:r>
            <a:r>
              <a:rPr sz="2150" b="1" spc="15" dirty="0">
                <a:latin typeface="Calibri"/>
                <a:cs typeface="Calibri"/>
              </a:rPr>
              <a:t> </a:t>
            </a:r>
            <a:r>
              <a:rPr sz="2150" b="1" spc="25" dirty="0">
                <a:latin typeface="Calibri"/>
                <a:cs typeface="Calibri"/>
              </a:rPr>
              <a:t>component</a:t>
            </a:r>
            <a:r>
              <a:rPr sz="2150" b="1" spc="30" dirty="0">
                <a:latin typeface="Calibri"/>
                <a:cs typeface="Calibri"/>
              </a:rPr>
              <a:t> </a:t>
            </a:r>
            <a:r>
              <a:rPr sz="2150" spc="-10" dirty="0">
                <a:latin typeface="Calibri"/>
                <a:cs typeface="Calibri"/>
              </a:rPr>
              <a:t>ensures</a:t>
            </a:r>
            <a:r>
              <a:rPr sz="2150" spc="-5" dirty="0">
                <a:latin typeface="Calibri"/>
                <a:cs typeface="Calibri"/>
              </a:rPr>
              <a:t> </a:t>
            </a:r>
            <a:r>
              <a:rPr sz="2150" spc="10" dirty="0">
                <a:latin typeface="Calibri"/>
                <a:cs typeface="Calibri"/>
              </a:rPr>
              <a:t>that</a:t>
            </a:r>
            <a:r>
              <a:rPr sz="2150" spc="15" dirty="0">
                <a:latin typeface="Calibri"/>
                <a:cs typeface="Calibri"/>
              </a:rPr>
              <a:t> </a:t>
            </a:r>
            <a:r>
              <a:rPr sz="2150" spc="35" dirty="0">
                <a:latin typeface="Calibri"/>
                <a:cs typeface="Calibri"/>
              </a:rPr>
              <a:t>the</a:t>
            </a:r>
            <a:r>
              <a:rPr sz="2150" spc="40" dirty="0">
                <a:latin typeface="Calibri"/>
                <a:cs typeface="Calibri"/>
              </a:rPr>
              <a:t> </a:t>
            </a:r>
            <a:r>
              <a:rPr sz="2150" spc="15" dirty="0">
                <a:latin typeface="Calibri"/>
                <a:cs typeface="Calibri"/>
              </a:rPr>
              <a:t>database </a:t>
            </a:r>
            <a:r>
              <a:rPr sz="2150" spc="-475" dirty="0">
                <a:latin typeface="Calibri"/>
                <a:cs typeface="Calibri"/>
              </a:rPr>
              <a:t> </a:t>
            </a:r>
            <a:r>
              <a:rPr sz="2150" dirty="0">
                <a:latin typeface="Calibri"/>
                <a:cs typeface="Calibri"/>
              </a:rPr>
              <a:t>remains </a:t>
            </a:r>
            <a:r>
              <a:rPr sz="2150" spc="20" dirty="0">
                <a:latin typeface="Calibri"/>
                <a:cs typeface="Calibri"/>
              </a:rPr>
              <a:t>in </a:t>
            </a:r>
            <a:r>
              <a:rPr sz="2150" spc="10" dirty="0">
                <a:latin typeface="Calibri"/>
                <a:cs typeface="Calibri"/>
              </a:rPr>
              <a:t>a </a:t>
            </a:r>
            <a:r>
              <a:rPr sz="2150" dirty="0">
                <a:latin typeface="Calibri"/>
                <a:cs typeface="Calibri"/>
              </a:rPr>
              <a:t>consistent </a:t>
            </a:r>
            <a:r>
              <a:rPr sz="2150" spc="5" dirty="0">
                <a:latin typeface="Calibri"/>
                <a:cs typeface="Calibri"/>
              </a:rPr>
              <a:t>(correct) </a:t>
            </a:r>
            <a:r>
              <a:rPr sz="2150" spc="10" dirty="0">
                <a:latin typeface="Calibri"/>
                <a:cs typeface="Calibri"/>
              </a:rPr>
              <a:t>state </a:t>
            </a:r>
            <a:r>
              <a:rPr sz="2150" dirty="0">
                <a:latin typeface="Calibri"/>
                <a:cs typeface="Calibri"/>
              </a:rPr>
              <a:t>despite </a:t>
            </a:r>
            <a:r>
              <a:rPr sz="2150" spc="-5" dirty="0">
                <a:latin typeface="Calibri"/>
                <a:cs typeface="Calibri"/>
              </a:rPr>
              <a:t>system </a:t>
            </a:r>
            <a:r>
              <a:rPr sz="2150" dirty="0">
                <a:latin typeface="Calibri"/>
                <a:cs typeface="Calibri"/>
              </a:rPr>
              <a:t>failures </a:t>
            </a:r>
            <a:r>
              <a:rPr sz="2150" spc="25" dirty="0">
                <a:latin typeface="Calibri"/>
                <a:cs typeface="Calibri"/>
              </a:rPr>
              <a:t>(e.g., </a:t>
            </a:r>
            <a:r>
              <a:rPr sz="2150" spc="30" dirty="0">
                <a:latin typeface="Calibri"/>
                <a:cs typeface="Calibri"/>
              </a:rPr>
              <a:t> </a:t>
            </a:r>
            <a:r>
              <a:rPr sz="2150" dirty="0">
                <a:latin typeface="Calibri"/>
                <a:cs typeface="Calibri"/>
              </a:rPr>
              <a:t>power</a:t>
            </a:r>
            <a:r>
              <a:rPr sz="2150" spc="5" dirty="0">
                <a:latin typeface="Calibri"/>
                <a:cs typeface="Calibri"/>
              </a:rPr>
              <a:t> </a:t>
            </a:r>
            <a:r>
              <a:rPr sz="2150" spc="-5" dirty="0">
                <a:latin typeface="Calibri"/>
                <a:cs typeface="Calibri"/>
              </a:rPr>
              <a:t>failures</a:t>
            </a:r>
            <a:r>
              <a:rPr sz="2150" dirty="0">
                <a:latin typeface="Calibri"/>
                <a:cs typeface="Calibri"/>
              </a:rPr>
              <a:t> </a:t>
            </a:r>
            <a:r>
              <a:rPr sz="2150" spc="10" dirty="0">
                <a:latin typeface="Calibri"/>
                <a:cs typeface="Calibri"/>
              </a:rPr>
              <a:t>and</a:t>
            </a:r>
            <a:r>
              <a:rPr sz="2150" spc="15" dirty="0">
                <a:latin typeface="Calibri"/>
                <a:cs typeface="Calibri"/>
              </a:rPr>
              <a:t> </a:t>
            </a:r>
            <a:r>
              <a:rPr sz="2150" spc="10" dirty="0">
                <a:latin typeface="Calibri"/>
                <a:cs typeface="Calibri"/>
              </a:rPr>
              <a:t>operating</a:t>
            </a:r>
            <a:r>
              <a:rPr sz="2150" spc="15" dirty="0">
                <a:latin typeface="Calibri"/>
                <a:cs typeface="Calibri"/>
              </a:rPr>
              <a:t> </a:t>
            </a:r>
            <a:r>
              <a:rPr sz="2150" spc="-5" dirty="0">
                <a:latin typeface="Calibri"/>
                <a:cs typeface="Calibri"/>
              </a:rPr>
              <a:t>system</a:t>
            </a:r>
            <a:r>
              <a:rPr sz="2150" dirty="0">
                <a:latin typeface="Calibri"/>
                <a:cs typeface="Calibri"/>
              </a:rPr>
              <a:t> </a:t>
            </a:r>
            <a:r>
              <a:rPr sz="2150" spc="10" dirty="0">
                <a:latin typeface="Calibri"/>
                <a:cs typeface="Calibri"/>
              </a:rPr>
              <a:t>crashes)</a:t>
            </a:r>
            <a:r>
              <a:rPr sz="2150" spc="15" dirty="0">
                <a:latin typeface="Calibri"/>
                <a:cs typeface="Calibri"/>
              </a:rPr>
              <a:t> </a:t>
            </a:r>
            <a:r>
              <a:rPr sz="2150" spc="35" dirty="0">
                <a:latin typeface="Calibri"/>
                <a:cs typeface="Calibri"/>
              </a:rPr>
              <a:t>and</a:t>
            </a:r>
            <a:r>
              <a:rPr sz="2150" spc="40" dirty="0">
                <a:latin typeface="Calibri"/>
                <a:cs typeface="Calibri"/>
              </a:rPr>
              <a:t> </a:t>
            </a:r>
            <a:r>
              <a:rPr sz="2150" spc="10" dirty="0">
                <a:latin typeface="Calibri"/>
                <a:cs typeface="Calibri"/>
              </a:rPr>
              <a:t>transaction </a:t>
            </a:r>
            <a:r>
              <a:rPr sz="2150" spc="15" dirty="0">
                <a:latin typeface="Calibri"/>
                <a:cs typeface="Calibri"/>
              </a:rPr>
              <a:t> </a:t>
            </a:r>
            <a:r>
              <a:rPr sz="2150" spc="-5" dirty="0">
                <a:latin typeface="Calibri"/>
                <a:cs typeface="Calibri"/>
              </a:rPr>
              <a:t>failures.</a:t>
            </a:r>
            <a:endParaRPr sz="2150">
              <a:latin typeface="Calibri"/>
              <a:cs typeface="Calibri"/>
            </a:endParaRPr>
          </a:p>
          <a:p>
            <a:pPr marL="355600" marR="5080" indent="-343535" algn="just">
              <a:lnSpc>
                <a:spcPct val="101899"/>
              </a:lnSpc>
              <a:spcBef>
                <a:spcPts val="600"/>
              </a:spcBef>
              <a:buFont typeface="Arial MT"/>
              <a:buChar char="•"/>
              <a:tabLst>
                <a:tab pos="356235" algn="l"/>
              </a:tabLst>
            </a:pPr>
            <a:r>
              <a:rPr sz="2150" b="1" spc="15" dirty="0">
                <a:latin typeface="Calibri"/>
                <a:cs typeface="Calibri"/>
              </a:rPr>
              <a:t>Concurrency-control </a:t>
            </a:r>
            <a:r>
              <a:rPr sz="2150" b="1" spc="20" dirty="0">
                <a:latin typeface="Calibri"/>
                <a:cs typeface="Calibri"/>
              </a:rPr>
              <a:t>manager </a:t>
            </a:r>
            <a:r>
              <a:rPr sz="2150" dirty="0">
                <a:latin typeface="Calibri"/>
                <a:cs typeface="Calibri"/>
              </a:rPr>
              <a:t>controls </a:t>
            </a:r>
            <a:r>
              <a:rPr sz="2150" spc="35" dirty="0">
                <a:latin typeface="Calibri"/>
                <a:cs typeface="Calibri"/>
              </a:rPr>
              <a:t>the </a:t>
            </a:r>
            <a:r>
              <a:rPr sz="2150" spc="10" dirty="0">
                <a:latin typeface="Calibri"/>
                <a:cs typeface="Calibri"/>
              </a:rPr>
              <a:t>interaction </a:t>
            </a:r>
            <a:r>
              <a:rPr sz="2150" spc="15" dirty="0">
                <a:latin typeface="Calibri"/>
                <a:cs typeface="Calibri"/>
              </a:rPr>
              <a:t>among </a:t>
            </a:r>
            <a:r>
              <a:rPr sz="2150" spc="35" dirty="0">
                <a:latin typeface="Calibri"/>
                <a:cs typeface="Calibri"/>
              </a:rPr>
              <a:t>the </a:t>
            </a:r>
            <a:r>
              <a:rPr sz="2150" spc="40" dirty="0">
                <a:latin typeface="Calibri"/>
                <a:cs typeface="Calibri"/>
              </a:rPr>
              <a:t> </a:t>
            </a:r>
            <a:r>
              <a:rPr sz="2150" spc="-10" dirty="0">
                <a:latin typeface="Calibri"/>
                <a:cs typeface="Calibri"/>
              </a:rPr>
              <a:t>concurrent</a:t>
            </a:r>
            <a:r>
              <a:rPr sz="2150" spc="215" dirty="0">
                <a:latin typeface="Calibri"/>
                <a:cs typeface="Calibri"/>
              </a:rPr>
              <a:t> </a:t>
            </a:r>
            <a:r>
              <a:rPr sz="2150" spc="-5" dirty="0">
                <a:latin typeface="Calibri"/>
                <a:cs typeface="Calibri"/>
              </a:rPr>
              <a:t>transactions,</a:t>
            </a:r>
            <a:r>
              <a:rPr sz="2150" spc="170" dirty="0">
                <a:latin typeface="Calibri"/>
                <a:cs typeface="Calibri"/>
              </a:rPr>
              <a:t> </a:t>
            </a:r>
            <a:r>
              <a:rPr sz="2150" spc="20" dirty="0">
                <a:latin typeface="Calibri"/>
                <a:cs typeface="Calibri"/>
              </a:rPr>
              <a:t>to</a:t>
            </a:r>
            <a:r>
              <a:rPr sz="2150" spc="25" dirty="0">
                <a:latin typeface="Calibri"/>
                <a:cs typeface="Calibri"/>
              </a:rPr>
              <a:t> </a:t>
            </a:r>
            <a:r>
              <a:rPr sz="2150" spc="-10" dirty="0">
                <a:latin typeface="Calibri"/>
                <a:cs typeface="Calibri"/>
              </a:rPr>
              <a:t>ensure</a:t>
            </a:r>
            <a:r>
              <a:rPr sz="2150" spc="155" dirty="0">
                <a:latin typeface="Calibri"/>
                <a:cs typeface="Calibri"/>
              </a:rPr>
              <a:t> </a:t>
            </a:r>
            <a:r>
              <a:rPr sz="2150" spc="10" dirty="0">
                <a:latin typeface="Calibri"/>
                <a:cs typeface="Calibri"/>
              </a:rPr>
              <a:t>the</a:t>
            </a:r>
            <a:r>
              <a:rPr sz="2150" spc="15" dirty="0">
                <a:latin typeface="Calibri"/>
                <a:cs typeface="Calibri"/>
              </a:rPr>
              <a:t> </a:t>
            </a:r>
            <a:r>
              <a:rPr sz="2150" spc="-5" dirty="0">
                <a:latin typeface="Calibri"/>
                <a:cs typeface="Calibri"/>
              </a:rPr>
              <a:t>consistency</a:t>
            </a:r>
            <a:r>
              <a:rPr sz="2150" spc="204" dirty="0">
                <a:latin typeface="Calibri"/>
                <a:cs typeface="Calibri"/>
              </a:rPr>
              <a:t> </a:t>
            </a:r>
            <a:r>
              <a:rPr sz="2150" spc="-5" dirty="0">
                <a:latin typeface="Calibri"/>
                <a:cs typeface="Calibri"/>
              </a:rPr>
              <a:t>of</a:t>
            </a:r>
            <a:r>
              <a:rPr sz="2150" spc="135" dirty="0">
                <a:latin typeface="Calibri"/>
                <a:cs typeface="Calibri"/>
              </a:rPr>
              <a:t> </a:t>
            </a:r>
            <a:r>
              <a:rPr sz="2150" spc="10" dirty="0">
                <a:latin typeface="Calibri"/>
                <a:cs typeface="Calibri"/>
              </a:rPr>
              <a:t>the </a:t>
            </a:r>
            <a:r>
              <a:rPr sz="2150" dirty="0">
                <a:latin typeface="Calibri"/>
                <a:cs typeface="Calibri"/>
              </a:rPr>
              <a:t>database.</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68</a:t>
            </a:fld>
            <a:endParaRPr lang="en-I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533650" y="0"/>
              <a:ext cx="54626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581275" y="0"/>
              <a:ext cx="5367401" cy="890524"/>
            </a:xfrm>
            <a:prstGeom prst="rect">
              <a:avLst/>
            </a:prstGeom>
          </p:spPr>
        </p:pic>
      </p:grpSp>
      <p:sp>
        <p:nvSpPr>
          <p:cNvPr id="7" name="object 7"/>
          <p:cNvSpPr txBox="1">
            <a:spLocks noGrp="1"/>
          </p:cNvSpPr>
          <p:nvPr>
            <p:ph type="title"/>
          </p:nvPr>
        </p:nvSpPr>
        <p:spPr>
          <a:xfrm>
            <a:off x="2844545" y="57785"/>
            <a:ext cx="483489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Database</a:t>
            </a:r>
            <a:r>
              <a:rPr b="1" spc="-105" dirty="0">
                <a:latin typeface="Calibri"/>
                <a:cs typeface="Calibri"/>
              </a:rPr>
              <a:t> </a:t>
            </a:r>
            <a:r>
              <a:rPr b="1" spc="-5" dirty="0">
                <a:latin typeface="Calibri"/>
                <a:cs typeface="Calibri"/>
              </a:rPr>
              <a:t>Architecture</a:t>
            </a:r>
            <a:r>
              <a:rPr b="1" spc="-100" dirty="0">
                <a:latin typeface="Calibri"/>
                <a:cs typeface="Calibri"/>
              </a:rPr>
              <a:t> </a:t>
            </a:r>
            <a:r>
              <a:rPr b="1" spc="5" dirty="0">
                <a:latin typeface="Calibri"/>
                <a:cs typeface="Calibri"/>
              </a:rPr>
              <a:t>(CO1)</a:t>
            </a:r>
          </a:p>
        </p:txBody>
      </p:sp>
      <p:sp>
        <p:nvSpPr>
          <p:cNvPr id="8" name="object 8"/>
          <p:cNvSpPr txBox="1"/>
          <p:nvPr/>
        </p:nvSpPr>
        <p:spPr>
          <a:xfrm>
            <a:off x="612775" y="1158239"/>
            <a:ext cx="8077200" cy="2313305"/>
          </a:xfrm>
          <a:prstGeom prst="rect">
            <a:avLst/>
          </a:prstGeom>
        </p:spPr>
        <p:txBody>
          <a:bodyPr vert="horz" wrap="square" lIns="0" tIns="16510" rIns="0" bIns="0" rtlCol="0">
            <a:spAutoFit/>
          </a:bodyPr>
          <a:lstStyle/>
          <a:p>
            <a:pPr marL="12700">
              <a:lnSpc>
                <a:spcPct val="100000"/>
              </a:lnSpc>
              <a:spcBef>
                <a:spcPts val="130"/>
              </a:spcBef>
            </a:pPr>
            <a:r>
              <a:rPr sz="2150" spc="5" dirty="0">
                <a:latin typeface="Calibri"/>
                <a:cs typeface="Calibri"/>
              </a:rPr>
              <a:t>The</a:t>
            </a:r>
            <a:r>
              <a:rPr sz="2150" spc="375" dirty="0">
                <a:latin typeface="Calibri"/>
                <a:cs typeface="Calibri"/>
              </a:rPr>
              <a:t> </a:t>
            </a:r>
            <a:r>
              <a:rPr sz="2150" spc="15" dirty="0">
                <a:latin typeface="Calibri"/>
                <a:cs typeface="Calibri"/>
              </a:rPr>
              <a:t>architecture</a:t>
            </a:r>
            <a:r>
              <a:rPr sz="2150" spc="405" dirty="0">
                <a:latin typeface="Calibri"/>
                <a:cs typeface="Calibri"/>
              </a:rPr>
              <a:t> </a:t>
            </a:r>
            <a:r>
              <a:rPr sz="2150" dirty="0">
                <a:latin typeface="Calibri"/>
                <a:cs typeface="Calibri"/>
              </a:rPr>
              <a:t>of</a:t>
            </a:r>
            <a:r>
              <a:rPr sz="2150" spc="505" dirty="0">
                <a:latin typeface="Calibri"/>
                <a:cs typeface="Calibri"/>
              </a:rPr>
              <a:t> </a:t>
            </a:r>
            <a:r>
              <a:rPr sz="2150" spc="10" dirty="0">
                <a:latin typeface="Calibri"/>
                <a:cs typeface="Calibri"/>
              </a:rPr>
              <a:t>a</a:t>
            </a:r>
            <a:r>
              <a:rPr sz="2150" spc="425" dirty="0">
                <a:latin typeface="Calibri"/>
                <a:cs typeface="Calibri"/>
              </a:rPr>
              <a:t> </a:t>
            </a:r>
            <a:r>
              <a:rPr sz="2150" spc="15" dirty="0">
                <a:latin typeface="Calibri"/>
                <a:cs typeface="Calibri"/>
              </a:rPr>
              <a:t>database</a:t>
            </a:r>
            <a:r>
              <a:rPr sz="2150" spc="465" dirty="0">
                <a:latin typeface="Calibri"/>
                <a:cs typeface="Calibri"/>
              </a:rPr>
              <a:t> </a:t>
            </a:r>
            <a:r>
              <a:rPr sz="2150" spc="-5" dirty="0">
                <a:latin typeface="Calibri"/>
                <a:cs typeface="Calibri"/>
              </a:rPr>
              <a:t>systems</a:t>
            </a:r>
            <a:r>
              <a:rPr sz="2150" spc="390" dirty="0">
                <a:latin typeface="Calibri"/>
                <a:cs typeface="Calibri"/>
              </a:rPr>
              <a:t> </a:t>
            </a:r>
            <a:r>
              <a:rPr sz="2150" spc="55" dirty="0">
                <a:latin typeface="Calibri"/>
                <a:cs typeface="Calibri"/>
              </a:rPr>
              <a:t>is</a:t>
            </a:r>
            <a:r>
              <a:rPr sz="2150" spc="390" dirty="0">
                <a:latin typeface="Calibri"/>
                <a:cs typeface="Calibri"/>
              </a:rPr>
              <a:t> </a:t>
            </a:r>
            <a:r>
              <a:rPr sz="2150" spc="10" dirty="0">
                <a:latin typeface="Calibri"/>
                <a:cs typeface="Calibri"/>
              </a:rPr>
              <a:t>greatly</a:t>
            </a:r>
            <a:r>
              <a:rPr sz="2150" spc="409" dirty="0">
                <a:latin typeface="Calibri"/>
                <a:cs typeface="Calibri"/>
              </a:rPr>
              <a:t> </a:t>
            </a:r>
            <a:r>
              <a:rPr sz="2150" spc="15" dirty="0">
                <a:latin typeface="Calibri"/>
                <a:cs typeface="Calibri"/>
              </a:rPr>
              <a:t>influenced</a:t>
            </a:r>
            <a:r>
              <a:rPr sz="2150" spc="395" dirty="0">
                <a:latin typeface="Calibri"/>
                <a:cs typeface="Calibri"/>
              </a:rPr>
              <a:t> </a:t>
            </a:r>
            <a:r>
              <a:rPr sz="2150" spc="35" dirty="0">
                <a:latin typeface="Calibri"/>
                <a:cs typeface="Calibri"/>
              </a:rPr>
              <a:t>by</a:t>
            </a:r>
            <a:r>
              <a:rPr sz="2150" spc="480" dirty="0">
                <a:latin typeface="Calibri"/>
                <a:cs typeface="Calibri"/>
              </a:rPr>
              <a:t> </a:t>
            </a:r>
            <a:r>
              <a:rPr sz="2150" spc="10" dirty="0">
                <a:latin typeface="Calibri"/>
                <a:cs typeface="Calibri"/>
              </a:rPr>
              <a:t>the</a:t>
            </a:r>
            <a:endParaRPr sz="2150">
              <a:latin typeface="Calibri"/>
              <a:cs typeface="Calibri"/>
            </a:endParaRPr>
          </a:p>
          <a:p>
            <a:pPr marL="288925">
              <a:lnSpc>
                <a:spcPct val="100000"/>
              </a:lnSpc>
              <a:spcBef>
                <a:spcPts val="125"/>
              </a:spcBef>
            </a:pPr>
            <a:r>
              <a:rPr sz="2150" dirty="0">
                <a:latin typeface="Calibri"/>
                <a:cs typeface="Calibri"/>
              </a:rPr>
              <a:t>underlying</a:t>
            </a:r>
            <a:r>
              <a:rPr sz="2150" spc="150" dirty="0">
                <a:latin typeface="Calibri"/>
                <a:cs typeface="Calibri"/>
              </a:rPr>
              <a:t> </a:t>
            </a:r>
            <a:r>
              <a:rPr sz="2150" spc="-5" dirty="0">
                <a:latin typeface="Calibri"/>
                <a:cs typeface="Calibri"/>
              </a:rPr>
              <a:t>computer</a:t>
            </a:r>
            <a:r>
              <a:rPr sz="2150" spc="180" dirty="0">
                <a:latin typeface="Calibri"/>
                <a:cs typeface="Calibri"/>
              </a:rPr>
              <a:t> </a:t>
            </a:r>
            <a:r>
              <a:rPr sz="2150" spc="-20" dirty="0">
                <a:latin typeface="Calibri"/>
                <a:cs typeface="Calibri"/>
              </a:rPr>
              <a:t>system</a:t>
            </a:r>
            <a:r>
              <a:rPr sz="2150" spc="185" dirty="0">
                <a:latin typeface="Calibri"/>
                <a:cs typeface="Calibri"/>
              </a:rPr>
              <a:t> </a:t>
            </a:r>
            <a:r>
              <a:rPr sz="2150" dirty="0">
                <a:latin typeface="Calibri"/>
                <a:cs typeface="Calibri"/>
              </a:rPr>
              <a:t>on</a:t>
            </a:r>
            <a:r>
              <a:rPr sz="2150" spc="20" dirty="0">
                <a:latin typeface="Calibri"/>
                <a:cs typeface="Calibri"/>
              </a:rPr>
              <a:t> </a:t>
            </a:r>
            <a:r>
              <a:rPr sz="2150" spc="10" dirty="0">
                <a:latin typeface="Calibri"/>
                <a:cs typeface="Calibri"/>
              </a:rPr>
              <a:t>which</a:t>
            </a:r>
            <a:r>
              <a:rPr sz="2150" spc="30"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database</a:t>
            </a:r>
            <a:r>
              <a:rPr sz="2150" spc="95" dirty="0">
                <a:latin typeface="Calibri"/>
                <a:cs typeface="Calibri"/>
              </a:rPr>
              <a:t> </a:t>
            </a:r>
            <a:r>
              <a:rPr sz="2150" spc="20" dirty="0">
                <a:latin typeface="Calibri"/>
                <a:cs typeface="Calibri"/>
              </a:rPr>
              <a:t>is</a:t>
            </a:r>
            <a:r>
              <a:rPr sz="2150" spc="10" dirty="0">
                <a:latin typeface="Calibri"/>
                <a:cs typeface="Calibri"/>
              </a:rPr>
              <a:t> </a:t>
            </a:r>
            <a:r>
              <a:rPr sz="2150" spc="5" dirty="0">
                <a:latin typeface="Calibri"/>
                <a:cs typeface="Calibri"/>
              </a:rPr>
              <a:t>running:</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spc="-15" dirty="0">
                <a:latin typeface="Calibri"/>
                <a:cs typeface="Calibri"/>
              </a:rPr>
              <a:t>Centralized</a:t>
            </a:r>
            <a:endParaRPr sz="2150">
              <a:latin typeface="Calibri"/>
              <a:cs typeface="Calibri"/>
            </a:endParaRPr>
          </a:p>
          <a:p>
            <a:pPr marL="288925" indent="-276860">
              <a:lnSpc>
                <a:spcPct val="100000"/>
              </a:lnSpc>
              <a:spcBef>
                <a:spcPts val="570"/>
              </a:spcBef>
              <a:buClr>
                <a:srgbClr val="9BBA58"/>
              </a:buClr>
              <a:buFont typeface="Segoe UI Symbol"/>
              <a:buChar char="⚫"/>
              <a:tabLst>
                <a:tab pos="289560" algn="l"/>
              </a:tabLst>
            </a:pPr>
            <a:r>
              <a:rPr sz="2150" dirty="0">
                <a:latin typeface="Calibri"/>
                <a:cs typeface="Calibri"/>
              </a:rPr>
              <a:t>Client-server</a:t>
            </a:r>
            <a:endParaRPr sz="2150">
              <a:latin typeface="Calibri"/>
              <a:cs typeface="Calibri"/>
            </a:endParaRPr>
          </a:p>
          <a:p>
            <a:pPr marL="288925" indent="-276860">
              <a:lnSpc>
                <a:spcPct val="100000"/>
              </a:lnSpc>
              <a:spcBef>
                <a:spcPts val="575"/>
              </a:spcBef>
              <a:buClr>
                <a:srgbClr val="9BBA58"/>
              </a:buClr>
              <a:buFont typeface="Segoe UI Symbol"/>
              <a:buChar char="⚫"/>
              <a:tabLst>
                <a:tab pos="289560" algn="l"/>
              </a:tabLst>
            </a:pPr>
            <a:r>
              <a:rPr sz="2150" spc="-10" dirty="0">
                <a:latin typeface="Calibri"/>
                <a:cs typeface="Calibri"/>
              </a:rPr>
              <a:t>Parallel</a:t>
            </a:r>
            <a:r>
              <a:rPr sz="2150" spc="75" dirty="0">
                <a:latin typeface="Calibri"/>
                <a:cs typeface="Calibri"/>
              </a:rPr>
              <a:t> </a:t>
            </a:r>
            <a:r>
              <a:rPr sz="2150" spc="10" dirty="0">
                <a:latin typeface="Calibri"/>
                <a:cs typeface="Calibri"/>
              </a:rPr>
              <a:t>(multiple</a:t>
            </a:r>
            <a:r>
              <a:rPr sz="2150" spc="95" dirty="0">
                <a:latin typeface="Calibri"/>
                <a:cs typeface="Calibri"/>
              </a:rPr>
              <a:t> </a:t>
            </a:r>
            <a:r>
              <a:rPr sz="2150" spc="-10" dirty="0">
                <a:latin typeface="Calibri"/>
                <a:cs typeface="Calibri"/>
              </a:rPr>
              <a:t>processors</a:t>
            </a:r>
            <a:r>
              <a:rPr sz="2150" spc="150" dirty="0">
                <a:latin typeface="Calibri"/>
                <a:cs typeface="Calibri"/>
              </a:rPr>
              <a:t> </a:t>
            </a:r>
            <a:r>
              <a:rPr sz="2150" spc="5" dirty="0">
                <a:latin typeface="Calibri"/>
                <a:cs typeface="Calibri"/>
              </a:rPr>
              <a:t>and</a:t>
            </a:r>
            <a:r>
              <a:rPr sz="2150" spc="95" dirty="0">
                <a:latin typeface="Calibri"/>
                <a:cs typeface="Calibri"/>
              </a:rPr>
              <a:t> </a:t>
            </a:r>
            <a:r>
              <a:rPr sz="2150" spc="-5" dirty="0">
                <a:latin typeface="Calibri"/>
                <a:cs typeface="Calibri"/>
              </a:rPr>
              <a:t>disks)</a:t>
            </a:r>
            <a:endParaRPr sz="2150">
              <a:latin typeface="Calibri"/>
              <a:cs typeface="Calibri"/>
            </a:endParaRPr>
          </a:p>
          <a:p>
            <a:pPr marL="288925" indent="-276860">
              <a:lnSpc>
                <a:spcPct val="100000"/>
              </a:lnSpc>
              <a:spcBef>
                <a:spcPts val="650"/>
              </a:spcBef>
              <a:buClr>
                <a:srgbClr val="9BBA58"/>
              </a:buClr>
              <a:buFont typeface="Segoe UI Symbol"/>
              <a:buChar char="⚫"/>
              <a:tabLst>
                <a:tab pos="289560" algn="l"/>
              </a:tabLst>
            </a:pPr>
            <a:r>
              <a:rPr sz="2150" spc="5" dirty="0">
                <a:latin typeface="Calibri"/>
                <a:cs typeface="Calibri"/>
              </a:rPr>
              <a:t>Distributed</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69</a:t>
            </a:fld>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95675" y="0"/>
              <a:ext cx="35386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543300" y="0"/>
              <a:ext cx="1728851" cy="890524"/>
            </a:xfrm>
            <a:prstGeom prst="rect">
              <a:avLst/>
            </a:prstGeom>
          </p:spPr>
        </p:pic>
        <p:pic>
          <p:nvPicPr>
            <p:cNvPr id="7" name="object 7"/>
            <p:cNvPicPr/>
            <p:nvPr/>
          </p:nvPicPr>
          <p:blipFill>
            <a:blip r:embed="rId5" cstate="print"/>
            <a:stretch>
              <a:fillRect/>
            </a:stretch>
          </p:blipFill>
          <p:spPr>
            <a:xfrm>
              <a:off x="4791075" y="0"/>
              <a:ext cx="2195576" cy="890524"/>
            </a:xfrm>
            <a:prstGeom prst="rect">
              <a:avLst/>
            </a:prstGeom>
          </p:spPr>
        </p:pic>
      </p:grpSp>
      <p:sp>
        <p:nvSpPr>
          <p:cNvPr id="8" name="object 8"/>
          <p:cNvSpPr txBox="1">
            <a:spLocks noGrp="1"/>
          </p:cNvSpPr>
          <p:nvPr>
            <p:ph type="title"/>
          </p:nvPr>
        </p:nvSpPr>
        <p:spPr>
          <a:xfrm>
            <a:off x="3807714" y="57785"/>
            <a:ext cx="2898775"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Course</a:t>
            </a:r>
            <a:r>
              <a:rPr b="1" spc="-80" dirty="0">
                <a:latin typeface="Calibri"/>
                <a:cs typeface="Calibri"/>
              </a:rPr>
              <a:t> </a:t>
            </a:r>
            <a:r>
              <a:rPr b="1" spc="10" dirty="0">
                <a:latin typeface="Calibri"/>
                <a:cs typeface="Calibri"/>
              </a:rPr>
              <a:t>Objective</a:t>
            </a:r>
          </a:p>
        </p:txBody>
      </p:sp>
      <p:sp>
        <p:nvSpPr>
          <p:cNvPr id="9" name="object 9"/>
          <p:cNvSpPr txBox="1"/>
          <p:nvPr/>
        </p:nvSpPr>
        <p:spPr>
          <a:xfrm>
            <a:off x="612775" y="1158239"/>
            <a:ext cx="8078470" cy="5126990"/>
          </a:xfrm>
          <a:prstGeom prst="rect">
            <a:avLst/>
          </a:prstGeom>
        </p:spPr>
        <p:txBody>
          <a:bodyPr vert="horz" wrap="square" lIns="0" tIns="6985" rIns="0" bIns="0" rtlCol="0">
            <a:spAutoFit/>
          </a:bodyPr>
          <a:lstStyle/>
          <a:p>
            <a:pPr marL="355600" marR="5080" indent="-343535" algn="just">
              <a:lnSpc>
                <a:spcPct val="102899"/>
              </a:lnSpc>
              <a:spcBef>
                <a:spcPts val="55"/>
              </a:spcBef>
              <a:buFont typeface="Arial MT"/>
              <a:buChar char="•"/>
              <a:tabLst>
                <a:tab pos="356235" algn="l"/>
              </a:tabLst>
            </a:pPr>
            <a:r>
              <a:rPr sz="2150" spc="5" dirty="0">
                <a:latin typeface="Calibri"/>
                <a:cs typeface="Calibri"/>
              </a:rPr>
              <a:t>The </a:t>
            </a:r>
            <a:r>
              <a:rPr sz="2150" spc="10" dirty="0">
                <a:latin typeface="Calibri"/>
                <a:cs typeface="Calibri"/>
              </a:rPr>
              <a:t>objective </a:t>
            </a:r>
            <a:r>
              <a:rPr sz="2150" dirty="0">
                <a:latin typeface="Calibri"/>
                <a:cs typeface="Calibri"/>
              </a:rPr>
              <a:t>of </a:t>
            </a:r>
            <a:r>
              <a:rPr sz="2150" spc="15" dirty="0">
                <a:latin typeface="Calibri"/>
                <a:cs typeface="Calibri"/>
              </a:rPr>
              <a:t>course </a:t>
            </a:r>
            <a:r>
              <a:rPr sz="2150" spc="20" dirty="0">
                <a:latin typeface="Calibri"/>
                <a:cs typeface="Calibri"/>
              </a:rPr>
              <a:t>is to </a:t>
            </a:r>
            <a:r>
              <a:rPr sz="2150" spc="10" dirty="0">
                <a:latin typeface="Calibri"/>
                <a:cs typeface="Calibri"/>
              </a:rPr>
              <a:t>present </a:t>
            </a:r>
            <a:r>
              <a:rPr sz="2150" spc="15" dirty="0">
                <a:latin typeface="Calibri"/>
                <a:cs typeface="Calibri"/>
              </a:rPr>
              <a:t>an </a:t>
            </a:r>
            <a:r>
              <a:rPr sz="2150" spc="10" dirty="0">
                <a:latin typeface="Calibri"/>
                <a:cs typeface="Calibri"/>
              </a:rPr>
              <a:t>introduction </a:t>
            </a:r>
            <a:r>
              <a:rPr sz="2150" spc="20" dirty="0">
                <a:latin typeface="Calibri"/>
                <a:cs typeface="Calibri"/>
              </a:rPr>
              <a:t>to </a:t>
            </a:r>
            <a:r>
              <a:rPr sz="2150" spc="15" dirty="0">
                <a:latin typeface="Calibri"/>
                <a:cs typeface="Calibri"/>
              </a:rPr>
              <a:t>database </a:t>
            </a:r>
            <a:r>
              <a:rPr sz="2150" spc="20" dirty="0">
                <a:latin typeface="Calibri"/>
                <a:cs typeface="Calibri"/>
              </a:rPr>
              <a:t> </a:t>
            </a:r>
            <a:r>
              <a:rPr sz="2150" spc="10" dirty="0">
                <a:latin typeface="Calibri"/>
                <a:cs typeface="Calibri"/>
              </a:rPr>
              <a:t>management</a:t>
            </a:r>
            <a:r>
              <a:rPr sz="2150" spc="15" dirty="0">
                <a:latin typeface="Calibri"/>
                <a:cs typeface="Calibri"/>
              </a:rPr>
              <a:t> </a:t>
            </a:r>
            <a:r>
              <a:rPr sz="2150" dirty="0">
                <a:latin typeface="Calibri"/>
                <a:cs typeface="Calibri"/>
              </a:rPr>
              <a:t>systems,</a:t>
            </a:r>
            <a:r>
              <a:rPr sz="2150" spc="5" dirty="0">
                <a:latin typeface="Calibri"/>
                <a:cs typeface="Calibri"/>
              </a:rPr>
              <a:t> </a:t>
            </a:r>
            <a:r>
              <a:rPr sz="2150" spc="25" dirty="0">
                <a:latin typeface="Calibri"/>
                <a:cs typeface="Calibri"/>
              </a:rPr>
              <a:t>with</a:t>
            </a:r>
            <a:r>
              <a:rPr sz="2150" spc="30" dirty="0">
                <a:latin typeface="Calibri"/>
                <a:cs typeface="Calibri"/>
              </a:rPr>
              <a:t> </a:t>
            </a:r>
            <a:r>
              <a:rPr sz="2150" spc="15" dirty="0">
                <a:latin typeface="Calibri"/>
                <a:cs typeface="Calibri"/>
              </a:rPr>
              <a:t>an</a:t>
            </a:r>
            <a:r>
              <a:rPr sz="2150" spc="20" dirty="0">
                <a:latin typeface="Calibri"/>
                <a:cs typeface="Calibri"/>
              </a:rPr>
              <a:t> </a:t>
            </a:r>
            <a:r>
              <a:rPr sz="2150" spc="10" dirty="0">
                <a:latin typeface="Calibri"/>
                <a:cs typeface="Calibri"/>
              </a:rPr>
              <a:t>emphasis</a:t>
            </a:r>
            <a:r>
              <a:rPr sz="2150" spc="15" dirty="0">
                <a:latin typeface="Calibri"/>
                <a:cs typeface="Calibri"/>
              </a:rPr>
              <a:t> </a:t>
            </a:r>
            <a:r>
              <a:rPr sz="2150" dirty="0">
                <a:latin typeface="Calibri"/>
                <a:cs typeface="Calibri"/>
              </a:rPr>
              <a:t>on</a:t>
            </a:r>
            <a:r>
              <a:rPr sz="2150" spc="5" dirty="0">
                <a:latin typeface="Calibri"/>
                <a:cs typeface="Calibri"/>
              </a:rPr>
              <a:t> </a:t>
            </a:r>
            <a:r>
              <a:rPr sz="2150" dirty="0">
                <a:latin typeface="Calibri"/>
                <a:cs typeface="Calibri"/>
              </a:rPr>
              <a:t>how</a:t>
            </a:r>
            <a:r>
              <a:rPr sz="2150" spc="5" dirty="0">
                <a:latin typeface="Calibri"/>
                <a:cs typeface="Calibri"/>
              </a:rPr>
              <a:t> </a:t>
            </a:r>
            <a:r>
              <a:rPr sz="2150" spc="20" dirty="0">
                <a:latin typeface="Calibri"/>
                <a:cs typeface="Calibri"/>
              </a:rPr>
              <a:t>to</a:t>
            </a:r>
            <a:r>
              <a:rPr sz="2150" spc="25" dirty="0">
                <a:latin typeface="Calibri"/>
                <a:cs typeface="Calibri"/>
              </a:rPr>
              <a:t> </a:t>
            </a:r>
            <a:r>
              <a:rPr sz="2150" dirty="0">
                <a:latin typeface="Calibri"/>
                <a:cs typeface="Calibri"/>
              </a:rPr>
              <a:t>organize, </a:t>
            </a:r>
            <a:r>
              <a:rPr sz="2150" spc="5" dirty="0">
                <a:latin typeface="Calibri"/>
                <a:cs typeface="Calibri"/>
              </a:rPr>
              <a:t> </a:t>
            </a:r>
            <a:r>
              <a:rPr sz="2150" spc="15" dirty="0">
                <a:latin typeface="Calibri"/>
                <a:cs typeface="Calibri"/>
              </a:rPr>
              <a:t>maintain</a:t>
            </a:r>
            <a:r>
              <a:rPr sz="2150" spc="20" dirty="0">
                <a:latin typeface="Calibri"/>
                <a:cs typeface="Calibri"/>
              </a:rPr>
              <a:t> </a:t>
            </a:r>
            <a:r>
              <a:rPr sz="2150" spc="5" dirty="0">
                <a:latin typeface="Calibri"/>
                <a:cs typeface="Calibri"/>
              </a:rPr>
              <a:t>and</a:t>
            </a:r>
            <a:r>
              <a:rPr sz="2150" spc="10" dirty="0">
                <a:latin typeface="Calibri"/>
                <a:cs typeface="Calibri"/>
              </a:rPr>
              <a:t> </a:t>
            </a:r>
            <a:r>
              <a:rPr sz="2150" dirty="0">
                <a:latin typeface="Calibri"/>
                <a:cs typeface="Calibri"/>
              </a:rPr>
              <a:t>retrieve-efficiently,</a:t>
            </a:r>
            <a:r>
              <a:rPr sz="2150" spc="5" dirty="0">
                <a:latin typeface="Calibri"/>
                <a:cs typeface="Calibri"/>
              </a:rPr>
              <a:t> </a:t>
            </a:r>
            <a:r>
              <a:rPr sz="2150" spc="30" dirty="0">
                <a:latin typeface="Calibri"/>
                <a:cs typeface="Calibri"/>
              </a:rPr>
              <a:t>and</a:t>
            </a:r>
            <a:r>
              <a:rPr sz="2150" spc="35" dirty="0">
                <a:latin typeface="Calibri"/>
                <a:cs typeface="Calibri"/>
              </a:rPr>
              <a:t> </a:t>
            </a:r>
            <a:r>
              <a:rPr sz="2150" dirty="0">
                <a:latin typeface="Calibri"/>
                <a:cs typeface="Calibri"/>
              </a:rPr>
              <a:t>effectively</a:t>
            </a:r>
            <a:r>
              <a:rPr sz="2150" spc="5" dirty="0">
                <a:latin typeface="Calibri"/>
                <a:cs typeface="Calibri"/>
              </a:rPr>
              <a:t> </a:t>
            </a:r>
            <a:r>
              <a:rPr sz="2150" spc="10" dirty="0">
                <a:latin typeface="Calibri"/>
                <a:cs typeface="Calibri"/>
              </a:rPr>
              <a:t>–information</a:t>
            </a:r>
            <a:r>
              <a:rPr sz="2150" spc="15" dirty="0">
                <a:latin typeface="Calibri"/>
                <a:cs typeface="Calibri"/>
              </a:rPr>
              <a:t> </a:t>
            </a:r>
            <a:r>
              <a:rPr sz="2150" spc="35" dirty="0">
                <a:latin typeface="Calibri"/>
                <a:cs typeface="Calibri"/>
              </a:rPr>
              <a:t>in </a:t>
            </a:r>
            <a:r>
              <a:rPr sz="2150" spc="40" dirty="0">
                <a:latin typeface="Calibri"/>
                <a:cs typeface="Calibri"/>
              </a:rPr>
              <a:t> </a:t>
            </a:r>
            <a:r>
              <a:rPr sz="2150" spc="5" dirty="0">
                <a:latin typeface="Calibri"/>
                <a:cs typeface="Calibri"/>
              </a:rPr>
              <a:t>relational</a:t>
            </a:r>
            <a:r>
              <a:rPr sz="2150" spc="75" dirty="0">
                <a:latin typeface="Calibri"/>
                <a:cs typeface="Calibri"/>
              </a:rPr>
              <a:t> </a:t>
            </a:r>
            <a:r>
              <a:rPr sz="2150" spc="5" dirty="0">
                <a:latin typeface="Calibri"/>
                <a:cs typeface="Calibri"/>
              </a:rPr>
              <a:t>and</a:t>
            </a:r>
            <a:r>
              <a:rPr sz="2150" spc="20" dirty="0">
                <a:latin typeface="Calibri"/>
                <a:cs typeface="Calibri"/>
              </a:rPr>
              <a:t> </a:t>
            </a:r>
            <a:r>
              <a:rPr sz="2150" dirty="0">
                <a:latin typeface="Calibri"/>
                <a:cs typeface="Calibri"/>
              </a:rPr>
              <a:t>non-relational</a:t>
            </a:r>
            <a:r>
              <a:rPr sz="2150" spc="150" dirty="0">
                <a:latin typeface="Calibri"/>
                <a:cs typeface="Calibri"/>
              </a:rPr>
              <a:t> </a:t>
            </a:r>
            <a:r>
              <a:rPr sz="2150" spc="5" dirty="0">
                <a:latin typeface="Calibri"/>
                <a:cs typeface="Calibri"/>
              </a:rPr>
              <a:t>Database.</a:t>
            </a:r>
            <a:endParaRPr sz="2150">
              <a:latin typeface="Calibri"/>
              <a:cs typeface="Calibri"/>
            </a:endParaRPr>
          </a:p>
          <a:p>
            <a:pPr marL="355600" indent="-343535" algn="just">
              <a:lnSpc>
                <a:spcPct val="100000"/>
              </a:lnSpc>
              <a:spcBef>
                <a:spcPts val="570"/>
              </a:spcBef>
              <a:buFont typeface="Arial MT"/>
              <a:buChar char="•"/>
              <a:tabLst>
                <a:tab pos="356235" algn="l"/>
              </a:tabLst>
            </a:pPr>
            <a:r>
              <a:rPr sz="2150" dirty="0">
                <a:latin typeface="Calibri"/>
                <a:cs typeface="Calibri"/>
              </a:rPr>
              <a:t>List</a:t>
            </a:r>
            <a:r>
              <a:rPr sz="2150" spc="215" dirty="0">
                <a:latin typeface="Calibri"/>
                <a:cs typeface="Calibri"/>
              </a:rPr>
              <a:t> </a:t>
            </a:r>
            <a:r>
              <a:rPr sz="2150" spc="10" dirty="0">
                <a:latin typeface="Calibri"/>
                <a:cs typeface="Calibri"/>
              </a:rPr>
              <a:t>and</a:t>
            </a:r>
            <a:r>
              <a:rPr sz="2150" spc="175" dirty="0">
                <a:latin typeface="Calibri"/>
                <a:cs typeface="Calibri"/>
              </a:rPr>
              <a:t> </a:t>
            </a:r>
            <a:r>
              <a:rPr sz="2150" spc="15" dirty="0">
                <a:latin typeface="Calibri"/>
                <a:cs typeface="Calibri"/>
              </a:rPr>
              <a:t>explain</a:t>
            </a:r>
            <a:r>
              <a:rPr sz="2150" spc="175" dirty="0">
                <a:latin typeface="Calibri"/>
                <a:cs typeface="Calibri"/>
              </a:rPr>
              <a:t> </a:t>
            </a:r>
            <a:r>
              <a:rPr sz="2150" spc="10" dirty="0">
                <a:latin typeface="Calibri"/>
                <a:cs typeface="Calibri"/>
              </a:rPr>
              <a:t>the</a:t>
            </a:r>
            <a:r>
              <a:rPr sz="2150" spc="165" dirty="0">
                <a:latin typeface="Calibri"/>
                <a:cs typeface="Calibri"/>
              </a:rPr>
              <a:t> </a:t>
            </a:r>
            <a:r>
              <a:rPr sz="2150" spc="20" dirty="0">
                <a:latin typeface="Calibri"/>
                <a:cs typeface="Calibri"/>
              </a:rPr>
              <a:t>fundamental</a:t>
            </a:r>
            <a:r>
              <a:rPr sz="2150" spc="240" dirty="0">
                <a:latin typeface="Calibri"/>
                <a:cs typeface="Calibri"/>
              </a:rPr>
              <a:t> </a:t>
            </a:r>
            <a:r>
              <a:rPr sz="2150" dirty="0">
                <a:latin typeface="Calibri"/>
                <a:cs typeface="Calibri"/>
              </a:rPr>
              <a:t>concepts</a:t>
            </a:r>
            <a:r>
              <a:rPr sz="2150" spc="254" dirty="0">
                <a:latin typeface="Calibri"/>
                <a:cs typeface="Calibri"/>
              </a:rPr>
              <a:t> </a:t>
            </a:r>
            <a:r>
              <a:rPr sz="2150" dirty="0">
                <a:latin typeface="Calibri"/>
                <a:cs typeface="Calibri"/>
              </a:rPr>
              <a:t>of</a:t>
            </a:r>
            <a:r>
              <a:rPr sz="2150" spc="200" dirty="0">
                <a:latin typeface="Calibri"/>
                <a:cs typeface="Calibri"/>
              </a:rPr>
              <a:t> </a:t>
            </a:r>
            <a:r>
              <a:rPr sz="2150" spc="10" dirty="0">
                <a:latin typeface="Calibri"/>
                <a:cs typeface="Calibri"/>
              </a:rPr>
              <a:t>a</a:t>
            </a:r>
            <a:r>
              <a:rPr sz="2150" spc="204" dirty="0">
                <a:latin typeface="Calibri"/>
                <a:cs typeface="Calibri"/>
              </a:rPr>
              <a:t> </a:t>
            </a:r>
            <a:r>
              <a:rPr sz="2150" spc="5" dirty="0">
                <a:latin typeface="Calibri"/>
                <a:cs typeface="Calibri"/>
              </a:rPr>
              <a:t>relational</a:t>
            </a:r>
            <a:r>
              <a:rPr sz="2150" spc="225" dirty="0">
                <a:latin typeface="Calibri"/>
                <a:cs typeface="Calibri"/>
              </a:rPr>
              <a:t> </a:t>
            </a:r>
            <a:r>
              <a:rPr sz="2150" spc="15" dirty="0">
                <a:latin typeface="Calibri"/>
                <a:cs typeface="Calibri"/>
              </a:rPr>
              <a:t>database</a:t>
            </a:r>
            <a:endParaRPr sz="2150">
              <a:latin typeface="Calibri"/>
              <a:cs typeface="Calibri"/>
            </a:endParaRPr>
          </a:p>
          <a:p>
            <a:pPr marL="355600">
              <a:lnSpc>
                <a:spcPct val="100000"/>
              </a:lnSpc>
              <a:spcBef>
                <a:spcPts val="50"/>
              </a:spcBef>
            </a:pPr>
            <a:r>
              <a:rPr sz="2150" spc="-15" dirty="0">
                <a:latin typeface="Calibri"/>
                <a:cs typeface="Calibri"/>
              </a:rPr>
              <a:t>system</a:t>
            </a:r>
            <a:endParaRPr sz="2150">
              <a:latin typeface="Calibri"/>
              <a:cs typeface="Calibri"/>
            </a:endParaRPr>
          </a:p>
          <a:p>
            <a:pPr marL="355600" marR="8255" indent="-343535">
              <a:lnSpc>
                <a:spcPct val="101899"/>
              </a:lnSpc>
              <a:spcBef>
                <a:spcPts val="605"/>
              </a:spcBef>
              <a:buFont typeface="Arial MT"/>
              <a:buChar char="•"/>
              <a:tabLst>
                <a:tab pos="355600" algn="l"/>
                <a:tab pos="356235" algn="l"/>
                <a:tab pos="1976120" algn="l"/>
                <a:tab pos="2586355" algn="l"/>
                <a:tab pos="3721100" algn="l"/>
                <a:tab pos="4636770" algn="l"/>
                <a:tab pos="5227955" algn="l"/>
                <a:tab pos="6257290" algn="l"/>
                <a:tab pos="6867525" algn="l"/>
                <a:tab pos="7640320" algn="l"/>
              </a:tabLst>
            </a:pPr>
            <a:r>
              <a:rPr sz="2150" spc="10" dirty="0">
                <a:latin typeface="Calibri"/>
                <a:cs typeface="Calibri"/>
              </a:rPr>
              <a:t>K</a:t>
            </a:r>
            <a:r>
              <a:rPr sz="2150" spc="-10" dirty="0">
                <a:latin typeface="Calibri"/>
                <a:cs typeface="Calibri"/>
              </a:rPr>
              <a:t>n</a:t>
            </a:r>
            <a:r>
              <a:rPr sz="2150" spc="-15" dirty="0">
                <a:latin typeface="Calibri"/>
                <a:cs typeface="Calibri"/>
              </a:rPr>
              <a:t>o</a:t>
            </a:r>
            <a:r>
              <a:rPr sz="2150" spc="30" dirty="0">
                <a:latin typeface="Calibri"/>
                <a:cs typeface="Calibri"/>
              </a:rPr>
              <a:t>w</a:t>
            </a:r>
            <a:r>
              <a:rPr sz="2150" spc="25" dirty="0">
                <a:latin typeface="Calibri"/>
                <a:cs typeface="Calibri"/>
              </a:rPr>
              <a:t>l</a:t>
            </a:r>
            <a:r>
              <a:rPr sz="2150" spc="-25" dirty="0">
                <a:latin typeface="Calibri"/>
                <a:cs typeface="Calibri"/>
              </a:rPr>
              <a:t>e</a:t>
            </a:r>
            <a:r>
              <a:rPr sz="2150" spc="-10" dirty="0">
                <a:latin typeface="Calibri"/>
                <a:cs typeface="Calibri"/>
              </a:rPr>
              <a:t>d</a:t>
            </a:r>
            <a:r>
              <a:rPr sz="2150" spc="30" dirty="0">
                <a:latin typeface="Calibri"/>
                <a:cs typeface="Calibri"/>
              </a:rPr>
              <a:t>g</a:t>
            </a:r>
            <a:r>
              <a:rPr sz="2150" spc="10" dirty="0">
                <a:latin typeface="Calibri"/>
                <a:cs typeface="Calibri"/>
              </a:rPr>
              <a:t>e</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25" dirty="0">
                <a:latin typeface="Calibri"/>
                <a:cs typeface="Calibri"/>
              </a:rPr>
              <a:t>D</a:t>
            </a:r>
            <a:r>
              <a:rPr sz="2150" spc="30" dirty="0">
                <a:latin typeface="Calibri"/>
                <a:cs typeface="Calibri"/>
              </a:rPr>
              <a:t>BM</a:t>
            </a:r>
            <a:r>
              <a:rPr sz="2150" spc="-15" dirty="0">
                <a:latin typeface="Calibri"/>
                <a:cs typeface="Calibri"/>
              </a:rPr>
              <a:t>S</a:t>
            </a:r>
            <a:r>
              <a:rPr sz="2150" spc="5" dirty="0">
                <a:latin typeface="Calibri"/>
                <a:cs typeface="Calibri"/>
              </a:rPr>
              <a:t>,</a:t>
            </a:r>
            <a:r>
              <a:rPr sz="2150" dirty="0">
                <a:latin typeface="Calibri"/>
                <a:cs typeface="Calibri"/>
              </a:rPr>
              <a:t>	</a:t>
            </a:r>
            <a:r>
              <a:rPr sz="2150" spc="65" dirty="0">
                <a:latin typeface="Calibri"/>
                <a:cs typeface="Calibri"/>
              </a:rPr>
              <a:t>b</a:t>
            </a:r>
            <a:r>
              <a:rPr sz="2150" spc="-15" dirty="0">
                <a:latin typeface="Calibri"/>
                <a:cs typeface="Calibri"/>
              </a:rPr>
              <a:t>o</a:t>
            </a:r>
            <a:r>
              <a:rPr sz="2150" spc="20" dirty="0">
                <a:latin typeface="Calibri"/>
                <a:cs typeface="Calibri"/>
              </a:rPr>
              <a:t>t</a:t>
            </a:r>
            <a:r>
              <a:rPr sz="2150" spc="10" dirty="0">
                <a:latin typeface="Calibri"/>
                <a:cs typeface="Calibri"/>
              </a:rPr>
              <a:t>h</a:t>
            </a:r>
            <a:r>
              <a:rPr sz="2150" dirty="0">
                <a:latin typeface="Calibri"/>
                <a:cs typeface="Calibri"/>
              </a:rPr>
              <a:t>	</a:t>
            </a:r>
            <a:r>
              <a:rPr sz="2150" spc="30" dirty="0">
                <a:latin typeface="Calibri"/>
                <a:cs typeface="Calibri"/>
              </a:rPr>
              <a:t>i</a:t>
            </a:r>
            <a:r>
              <a:rPr sz="2150" spc="10" dirty="0">
                <a:latin typeface="Calibri"/>
                <a:cs typeface="Calibri"/>
              </a:rPr>
              <a:t>n</a:t>
            </a:r>
            <a:r>
              <a:rPr sz="2150" dirty="0">
                <a:latin typeface="Calibri"/>
                <a:cs typeface="Calibri"/>
              </a:rPr>
              <a:t>	</a:t>
            </a:r>
            <a:r>
              <a:rPr sz="2150" spc="20" dirty="0">
                <a:latin typeface="Calibri"/>
                <a:cs typeface="Calibri"/>
              </a:rPr>
              <a:t>t</a:t>
            </a:r>
            <a:r>
              <a:rPr sz="2150" spc="-25" dirty="0">
                <a:latin typeface="Calibri"/>
                <a:cs typeface="Calibri"/>
              </a:rPr>
              <a:t>e</a:t>
            </a:r>
            <a:r>
              <a:rPr sz="2150" dirty="0">
                <a:latin typeface="Calibri"/>
                <a:cs typeface="Calibri"/>
              </a:rPr>
              <a:t>rm</a:t>
            </a:r>
            <a:r>
              <a:rPr sz="2150" spc="10" dirty="0">
                <a:latin typeface="Calibri"/>
                <a:cs typeface="Calibri"/>
              </a:rPr>
              <a:t>s</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10" dirty="0">
                <a:latin typeface="Calibri"/>
                <a:cs typeface="Calibri"/>
              </a:rPr>
              <a:t>u</a:t>
            </a:r>
            <a:r>
              <a:rPr sz="2150" spc="55" dirty="0">
                <a:latin typeface="Calibri"/>
                <a:cs typeface="Calibri"/>
              </a:rPr>
              <a:t>s</a:t>
            </a:r>
            <a:r>
              <a:rPr sz="2150" spc="10" dirty="0">
                <a:latin typeface="Calibri"/>
                <a:cs typeface="Calibri"/>
              </a:rPr>
              <a:t>e</a:t>
            </a:r>
            <a:r>
              <a:rPr sz="2150" dirty="0">
                <a:latin typeface="Calibri"/>
                <a:cs typeface="Calibri"/>
              </a:rPr>
              <a:t>	</a:t>
            </a:r>
            <a:r>
              <a:rPr sz="2150" spc="10" dirty="0">
                <a:latin typeface="Calibri"/>
                <a:cs typeface="Calibri"/>
              </a:rPr>
              <a:t>a</a:t>
            </a:r>
            <a:r>
              <a:rPr sz="2150" spc="-10" dirty="0">
                <a:latin typeface="Calibri"/>
                <a:cs typeface="Calibri"/>
              </a:rPr>
              <a:t>n</a:t>
            </a:r>
            <a:r>
              <a:rPr sz="2150" spc="5" dirty="0">
                <a:latin typeface="Calibri"/>
                <a:cs typeface="Calibri"/>
              </a:rPr>
              <a:t>d  implementation/design.</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dirty="0">
                <a:latin typeface="Calibri"/>
                <a:cs typeface="Calibri"/>
              </a:rPr>
              <a:t>Experience</a:t>
            </a:r>
            <a:r>
              <a:rPr sz="2150" spc="150" dirty="0">
                <a:latin typeface="Calibri"/>
                <a:cs typeface="Calibri"/>
              </a:rPr>
              <a:t> </a:t>
            </a:r>
            <a:r>
              <a:rPr sz="2150" spc="25" dirty="0">
                <a:latin typeface="Calibri"/>
                <a:cs typeface="Calibri"/>
              </a:rPr>
              <a:t>with</a:t>
            </a:r>
            <a:r>
              <a:rPr sz="2150" spc="15" dirty="0">
                <a:latin typeface="Calibri"/>
                <a:cs typeface="Calibri"/>
              </a:rPr>
              <a:t> SQL</a:t>
            </a:r>
            <a:r>
              <a:rPr sz="2150" spc="25" dirty="0">
                <a:latin typeface="Calibri"/>
                <a:cs typeface="Calibri"/>
              </a:rPr>
              <a:t> </a:t>
            </a:r>
            <a:r>
              <a:rPr sz="2150" spc="5" dirty="0">
                <a:latin typeface="Calibri"/>
                <a:cs typeface="Calibri"/>
              </a:rPr>
              <a:t>and</a:t>
            </a:r>
            <a:r>
              <a:rPr sz="2150" spc="15" dirty="0">
                <a:latin typeface="Calibri"/>
                <a:cs typeface="Calibri"/>
              </a:rPr>
              <a:t> Manipulate</a:t>
            </a:r>
            <a:r>
              <a:rPr sz="2150" spc="5" dirty="0">
                <a:latin typeface="Calibri"/>
                <a:cs typeface="Calibri"/>
              </a:rPr>
              <a:t> </a:t>
            </a:r>
            <a:r>
              <a:rPr sz="2150" spc="10" dirty="0">
                <a:latin typeface="Calibri"/>
                <a:cs typeface="Calibri"/>
              </a:rPr>
              <a:t>a</a:t>
            </a:r>
            <a:r>
              <a:rPr sz="2150" spc="40" dirty="0">
                <a:latin typeface="Calibri"/>
                <a:cs typeface="Calibri"/>
              </a:rPr>
              <a:t> </a:t>
            </a:r>
            <a:r>
              <a:rPr sz="2150" spc="5" dirty="0">
                <a:latin typeface="Calibri"/>
                <a:cs typeface="Calibri"/>
              </a:rPr>
              <a:t>database</a:t>
            </a:r>
            <a:r>
              <a:rPr sz="2150" spc="90" dirty="0">
                <a:latin typeface="Calibri"/>
                <a:cs typeface="Calibri"/>
              </a:rPr>
              <a:t> </a:t>
            </a:r>
            <a:r>
              <a:rPr sz="2150" dirty="0">
                <a:latin typeface="Calibri"/>
                <a:cs typeface="Calibri"/>
              </a:rPr>
              <a:t>using</a:t>
            </a:r>
            <a:r>
              <a:rPr sz="2150" spc="65" dirty="0">
                <a:latin typeface="Calibri"/>
                <a:cs typeface="Calibri"/>
              </a:rPr>
              <a:t> </a:t>
            </a:r>
            <a:r>
              <a:rPr sz="2150" spc="15" dirty="0">
                <a:latin typeface="Calibri"/>
                <a:cs typeface="Calibri"/>
              </a:rPr>
              <a:t>SQL</a:t>
            </a:r>
            <a:endParaRPr sz="2150">
              <a:latin typeface="Calibri"/>
              <a:cs typeface="Calibri"/>
            </a:endParaRPr>
          </a:p>
          <a:p>
            <a:pPr marL="355600" indent="-343535">
              <a:lnSpc>
                <a:spcPct val="100000"/>
              </a:lnSpc>
              <a:spcBef>
                <a:spcPts val="570"/>
              </a:spcBef>
              <a:buFont typeface="Arial MT"/>
              <a:buChar char="•"/>
              <a:tabLst>
                <a:tab pos="355600" algn="l"/>
                <a:tab pos="356235" algn="l"/>
              </a:tabLst>
            </a:pPr>
            <a:r>
              <a:rPr sz="2150" spc="-10" dirty="0">
                <a:latin typeface="Calibri"/>
                <a:cs typeface="Calibri"/>
              </a:rPr>
              <a:t>Increased</a:t>
            </a:r>
            <a:r>
              <a:rPr sz="2150" spc="240" dirty="0">
                <a:latin typeface="Calibri"/>
                <a:cs typeface="Calibri"/>
              </a:rPr>
              <a:t> </a:t>
            </a:r>
            <a:r>
              <a:rPr sz="2150" dirty="0">
                <a:latin typeface="Calibri"/>
                <a:cs typeface="Calibri"/>
              </a:rPr>
              <a:t>proficiency</a:t>
            </a:r>
            <a:r>
              <a:rPr sz="2150" spc="120" dirty="0">
                <a:latin typeface="Calibri"/>
                <a:cs typeface="Calibri"/>
              </a:rPr>
              <a:t> </a:t>
            </a:r>
            <a:r>
              <a:rPr sz="2150" spc="25" dirty="0">
                <a:latin typeface="Calibri"/>
                <a:cs typeface="Calibri"/>
              </a:rPr>
              <a:t>with </a:t>
            </a:r>
            <a:r>
              <a:rPr sz="2150" spc="10" dirty="0">
                <a:latin typeface="Calibri"/>
                <a:cs typeface="Calibri"/>
              </a:rPr>
              <a:t>the</a:t>
            </a:r>
            <a:r>
              <a:rPr sz="2150" spc="5" dirty="0">
                <a:latin typeface="Calibri"/>
                <a:cs typeface="Calibri"/>
              </a:rPr>
              <a:t> </a:t>
            </a:r>
            <a:r>
              <a:rPr sz="2150" spc="-5" dirty="0">
                <a:latin typeface="Calibri"/>
                <a:cs typeface="Calibri"/>
              </a:rPr>
              <a:t>programming</a:t>
            </a:r>
            <a:r>
              <a:rPr sz="2150" spc="225" dirty="0">
                <a:latin typeface="Calibri"/>
                <a:cs typeface="Calibri"/>
              </a:rPr>
              <a:t> </a:t>
            </a:r>
            <a:r>
              <a:rPr sz="2150" spc="15" dirty="0">
                <a:latin typeface="Calibri"/>
                <a:cs typeface="Calibri"/>
              </a:rPr>
              <a:t>language</a:t>
            </a:r>
            <a:r>
              <a:rPr sz="2150" spc="20" dirty="0">
                <a:latin typeface="Calibri"/>
                <a:cs typeface="Calibri"/>
              </a:rPr>
              <a:t> </a:t>
            </a:r>
            <a:r>
              <a:rPr sz="2150" spc="-15" dirty="0">
                <a:latin typeface="Calibri"/>
                <a:cs typeface="Calibri"/>
              </a:rPr>
              <a:t>C++.</a:t>
            </a:r>
            <a:endParaRPr sz="2150">
              <a:latin typeface="Calibri"/>
              <a:cs typeface="Calibri"/>
            </a:endParaRPr>
          </a:p>
          <a:p>
            <a:pPr marL="355600" indent="-343535">
              <a:lnSpc>
                <a:spcPct val="100000"/>
              </a:lnSpc>
              <a:spcBef>
                <a:spcPts val="650"/>
              </a:spcBef>
              <a:buFont typeface="Arial MT"/>
              <a:buChar char="•"/>
              <a:tabLst>
                <a:tab pos="355600" algn="l"/>
                <a:tab pos="356235" algn="l"/>
              </a:tabLst>
            </a:pPr>
            <a:r>
              <a:rPr sz="2150" spc="15" dirty="0">
                <a:latin typeface="Calibri"/>
                <a:cs typeface="Calibri"/>
              </a:rPr>
              <a:t>Experience</a:t>
            </a:r>
            <a:r>
              <a:rPr sz="2150" spc="155" dirty="0">
                <a:latin typeface="Calibri"/>
                <a:cs typeface="Calibri"/>
              </a:rPr>
              <a:t> </a:t>
            </a:r>
            <a:r>
              <a:rPr sz="2150" spc="5" dirty="0">
                <a:latin typeface="Calibri"/>
                <a:cs typeface="Calibri"/>
              </a:rPr>
              <a:t>working</a:t>
            </a:r>
            <a:r>
              <a:rPr sz="2150" spc="215" dirty="0">
                <a:latin typeface="Calibri"/>
                <a:cs typeface="Calibri"/>
              </a:rPr>
              <a:t> </a:t>
            </a:r>
            <a:r>
              <a:rPr sz="2150" spc="15" dirty="0">
                <a:latin typeface="Calibri"/>
                <a:cs typeface="Calibri"/>
              </a:rPr>
              <a:t>as</a:t>
            </a:r>
            <a:r>
              <a:rPr sz="2150" spc="160" dirty="0">
                <a:latin typeface="Calibri"/>
                <a:cs typeface="Calibri"/>
              </a:rPr>
              <a:t> </a:t>
            </a:r>
            <a:r>
              <a:rPr sz="2150" spc="5" dirty="0">
                <a:latin typeface="Calibri"/>
                <a:cs typeface="Calibri"/>
              </a:rPr>
              <a:t>part</a:t>
            </a:r>
            <a:r>
              <a:rPr sz="2150" spc="285" dirty="0">
                <a:latin typeface="Calibri"/>
                <a:cs typeface="Calibri"/>
              </a:rPr>
              <a:t> </a:t>
            </a:r>
            <a:r>
              <a:rPr sz="2150" dirty="0">
                <a:latin typeface="Calibri"/>
                <a:cs typeface="Calibri"/>
              </a:rPr>
              <a:t>of</a:t>
            </a:r>
            <a:r>
              <a:rPr sz="2150" spc="204" dirty="0">
                <a:latin typeface="Calibri"/>
                <a:cs typeface="Calibri"/>
              </a:rPr>
              <a:t> </a:t>
            </a:r>
            <a:r>
              <a:rPr sz="2150" spc="10" dirty="0">
                <a:latin typeface="Calibri"/>
                <a:cs typeface="Calibri"/>
              </a:rPr>
              <a:t>team</a:t>
            </a:r>
            <a:r>
              <a:rPr sz="2150" spc="180" dirty="0">
                <a:latin typeface="Calibri"/>
                <a:cs typeface="Calibri"/>
              </a:rPr>
              <a:t> </a:t>
            </a:r>
            <a:r>
              <a:rPr sz="2150" spc="10" dirty="0">
                <a:latin typeface="Calibri"/>
                <a:cs typeface="Calibri"/>
              </a:rPr>
              <a:t>v</a:t>
            </a:r>
            <a:r>
              <a:rPr sz="2150" spc="180" dirty="0">
                <a:latin typeface="Calibri"/>
                <a:cs typeface="Calibri"/>
              </a:rPr>
              <a:t> </a:t>
            </a:r>
            <a:r>
              <a:rPr sz="2150" spc="15" dirty="0">
                <a:latin typeface="Calibri"/>
                <a:cs typeface="Calibri"/>
              </a:rPr>
              <a:t>Experience</a:t>
            </a:r>
            <a:r>
              <a:rPr sz="2150" spc="150" dirty="0">
                <a:latin typeface="Calibri"/>
                <a:cs typeface="Calibri"/>
              </a:rPr>
              <a:t> </a:t>
            </a:r>
            <a:r>
              <a:rPr sz="2150" spc="20" dirty="0">
                <a:latin typeface="Calibri"/>
                <a:cs typeface="Calibri"/>
              </a:rPr>
              <a:t>with</a:t>
            </a:r>
            <a:r>
              <a:rPr sz="2150" spc="185" dirty="0">
                <a:latin typeface="Calibri"/>
                <a:cs typeface="Calibri"/>
              </a:rPr>
              <a:t> </a:t>
            </a:r>
            <a:r>
              <a:rPr sz="2150" spc="10" dirty="0">
                <a:latin typeface="Calibri"/>
                <a:cs typeface="Calibri"/>
              </a:rPr>
              <a:t>analysis</a:t>
            </a:r>
            <a:r>
              <a:rPr sz="2150" spc="175" dirty="0">
                <a:latin typeface="Calibri"/>
                <a:cs typeface="Calibri"/>
              </a:rPr>
              <a:t> </a:t>
            </a:r>
            <a:r>
              <a:rPr sz="2150" spc="30" dirty="0">
                <a:latin typeface="Calibri"/>
                <a:cs typeface="Calibri"/>
              </a:rPr>
              <a:t>and</a:t>
            </a:r>
            <a:endParaRPr sz="2150">
              <a:latin typeface="Calibri"/>
              <a:cs typeface="Calibri"/>
            </a:endParaRPr>
          </a:p>
          <a:p>
            <a:pPr marL="355600">
              <a:lnSpc>
                <a:spcPct val="100000"/>
              </a:lnSpc>
              <a:spcBef>
                <a:spcPts val="50"/>
              </a:spcBef>
            </a:pPr>
            <a:r>
              <a:rPr sz="2150" dirty="0">
                <a:latin typeface="Calibri"/>
                <a:cs typeface="Calibri"/>
              </a:rPr>
              <a:t>design</a:t>
            </a:r>
            <a:r>
              <a:rPr sz="2150" spc="90"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(DB)</a:t>
            </a:r>
            <a:r>
              <a:rPr sz="2150" spc="-20" dirty="0">
                <a:latin typeface="Calibri"/>
                <a:cs typeface="Calibri"/>
              </a:rPr>
              <a:t> </a:t>
            </a:r>
            <a:r>
              <a:rPr sz="2150" spc="5" dirty="0">
                <a:latin typeface="Calibri"/>
                <a:cs typeface="Calibri"/>
              </a:rPr>
              <a:t>software</a:t>
            </a:r>
            <a:endParaRPr sz="2150">
              <a:latin typeface="Calibri"/>
              <a:cs typeface="Calibri"/>
            </a:endParaRPr>
          </a:p>
          <a:p>
            <a:pPr marL="355600" marR="8890" indent="-343535">
              <a:lnSpc>
                <a:spcPct val="101800"/>
              </a:lnSpc>
              <a:spcBef>
                <a:spcPts val="530"/>
              </a:spcBef>
              <a:buFont typeface="Arial MT"/>
              <a:buChar char="•"/>
              <a:tabLst>
                <a:tab pos="355600" algn="l"/>
                <a:tab pos="356235" algn="l"/>
                <a:tab pos="1289685" algn="l"/>
                <a:tab pos="1871345" algn="l"/>
                <a:tab pos="2844165" algn="l"/>
                <a:tab pos="3482975" algn="l"/>
                <a:tab pos="4197985" algn="l"/>
                <a:tab pos="4636770" algn="l"/>
                <a:tab pos="5237480" algn="l"/>
                <a:tab pos="5666105" algn="l"/>
                <a:tab pos="6372225" algn="l"/>
                <a:tab pos="7630795" algn="l"/>
              </a:tabLst>
            </a:pPr>
            <a:r>
              <a:rPr sz="2150" spc="30" dirty="0">
                <a:latin typeface="Calibri"/>
                <a:cs typeface="Calibri"/>
              </a:rPr>
              <a:t>A</a:t>
            </a:r>
            <a:r>
              <a:rPr sz="2150" spc="-20" dirty="0">
                <a:latin typeface="Calibri"/>
                <a:cs typeface="Calibri"/>
              </a:rPr>
              <a:t>s</a:t>
            </a:r>
            <a:r>
              <a:rPr sz="2150" spc="55" dirty="0">
                <a:latin typeface="Calibri"/>
                <a:cs typeface="Calibri"/>
              </a:rPr>
              <a:t>s</a:t>
            </a:r>
            <a:r>
              <a:rPr sz="2150" spc="-25" dirty="0">
                <a:latin typeface="Calibri"/>
                <a:cs typeface="Calibri"/>
              </a:rPr>
              <a:t>e</a:t>
            </a:r>
            <a:r>
              <a:rPr sz="2150" spc="55" dirty="0">
                <a:latin typeface="Calibri"/>
                <a:cs typeface="Calibri"/>
              </a:rPr>
              <a:t>s</a:t>
            </a:r>
            <a:r>
              <a:rPr sz="2150" spc="10" dirty="0">
                <a:latin typeface="Calibri"/>
                <a:cs typeface="Calibri"/>
              </a:rPr>
              <a:t>s</a:t>
            </a:r>
            <a:r>
              <a:rPr sz="2150" dirty="0">
                <a:latin typeface="Calibri"/>
                <a:cs typeface="Calibri"/>
              </a:rPr>
              <a:t>	</a:t>
            </a:r>
            <a:r>
              <a:rPr sz="2150" spc="25" dirty="0">
                <a:latin typeface="Calibri"/>
                <a:cs typeface="Calibri"/>
              </a:rPr>
              <a:t>t</a:t>
            </a:r>
            <a:r>
              <a:rPr sz="2150" spc="65" dirty="0">
                <a:latin typeface="Calibri"/>
                <a:cs typeface="Calibri"/>
              </a:rPr>
              <a:t>h</a:t>
            </a:r>
            <a:r>
              <a:rPr sz="2150" spc="10" dirty="0">
                <a:latin typeface="Calibri"/>
                <a:cs typeface="Calibri"/>
              </a:rPr>
              <a:t>e</a:t>
            </a:r>
            <a:r>
              <a:rPr sz="2150" dirty="0">
                <a:latin typeface="Calibri"/>
                <a:cs typeface="Calibri"/>
              </a:rPr>
              <a:t>	</a:t>
            </a:r>
            <a:r>
              <a:rPr sz="2150" spc="-10" dirty="0">
                <a:latin typeface="Calibri"/>
                <a:cs typeface="Calibri"/>
              </a:rPr>
              <a:t>qu</a:t>
            </a:r>
            <a:r>
              <a:rPr sz="2150" spc="15" dirty="0">
                <a:latin typeface="Calibri"/>
                <a:cs typeface="Calibri"/>
              </a:rPr>
              <a:t>a</a:t>
            </a:r>
            <a:r>
              <a:rPr sz="2150" spc="25" dirty="0">
                <a:latin typeface="Calibri"/>
                <a:cs typeface="Calibri"/>
              </a:rPr>
              <a:t>li</a:t>
            </a:r>
            <a:r>
              <a:rPr sz="2150" spc="20" dirty="0">
                <a:latin typeface="Calibri"/>
                <a:cs typeface="Calibri"/>
              </a:rPr>
              <a:t>t</a:t>
            </a:r>
            <a:r>
              <a:rPr sz="2150" spc="10" dirty="0">
                <a:latin typeface="Calibri"/>
                <a:cs typeface="Calibri"/>
              </a:rPr>
              <a:t>y</a:t>
            </a:r>
            <a:r>
              <a:rPr sz="2150" dirty="0">
                <a:latin typeface="Calibri"/>
                <a:cs typeface="Calibri"/>
              </a:rPr>
              <a:t>	</a:t>
            </a:r>
            <a:r>
              <a:rPr sz="2150" spc="15" dirty="0">
                <a:latin typeface="Calibri"/>
                <a:cs typeface="Calibri"/>
              </a:rPr>
              <a:t>a</a:t>
            </a:r>
            <a:r>
              <a:rPr sz="2150" spc="65" dirty="0">
                <a:latin typeface="Calibri"/>
                <a:cs typeface="Calibri"/>
              </a:rPr>
              <a:t>n</a:t>
            </a:r>
            <a:r>
              <a:rPr sz="2150" spc="10" dirty="0">
                <a:latin typeface="Calibri"/>
                <a:cs typeface="Calibri"/>
              </a:rPr>
              <a:t>d</a:t>
            </a:r>
            <a:r>
              <a:rPr sz="2150" dirty="0">
                <a:latin typeface="Calibri"/>
                <a:cs typeface="Calibri"/>
              </a:rPr>
              <a:t>	</a:t>
            </a:r>
            <a:r>
              <a:rPr sz="2150" spc="-25" dirty="0">
                <a:latin typeface="Calibri"/>
                <a:cs typeface="Calibri"/>
              </a:rPr>
              <a:t>e</a:t>
            </a:r>
            <a:r>
              <a:rPr sz="2150" spc="15" dirty="0">
                <a:latin typeface="Calibri"/>
                <a:cs typeface="Calibri"/>
              </a:rPr>
              <a:t>a</a:t>
            </a:r>
            <a:r>
              <a:rPr sz="2150" spc="55" dirty="0">
                <a:latin typeface="Calibri"/>
                <a:cs typeface="Calibri"/>
              </a:rPr>
              <a:t>s</a:t>
            </a:r>
            <a:r>
              <a:rPr sz="2150" spc="10" dirty="0">
                <a:latin typeface="Calibri"/>
                <a:cs typeface="Calibri"/>
              </a:rPr>
              <a:t>e</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10" dirty="0">
                <a:latin typeface="Calibri"/>
                <a:cs typeface="Calibri"/>
              </a:rPr>
              <a:t>u</a:t>
            </a:r>
            <a:r>
              <a:rPr sz="2150" spc="55" dirty="0">
                <a:latin typeface="Calibri"/>
                <a:cs typeface="Calibri"/>
              </a:rPr>
              <a:t>s</a:t>
            </a:r>
            <a:r>
              <a:rPr sz="2150" spc="10" dirty="0">
                <a:latin typeface="Calibri"/>
                <a:cs typeface="Calibri"/>
              </a:rPr>
              <a:t>e</a:t>
            </a:r>
            <a:r>
              <a:rPr sz="2150" dirty="0">
                <a:latin typeface="Calibri"/>
                <a:cs typeface="Calibri"/>
              </a:rPr>
              <a:t>	</a:t>
            </a:r>
            <a:r>
              <a:rPr sz="2150" spc="-15" dirty="0">
                <a:latin typeface="Calibri"/>
                <a:cs typeface="Calibri"/>
              </a:rPr>
              <a:t>o</a:t>
            </a:r>
            <a:r>
              <a:rPr sz="2150" spc="5" dirty="0">
                <a:latin typeface="Calibri"/>
                <a:cs typeface="Calibri"/>
              </a:rPr>
              <a:t>f</a:t>
            </a:r>
            <a:r>
              <a:rPr sz="2150" dirty="0">
                <a:latin typeface="Calibri"/>
                <a:cs typeface="Calibri"/>
              </a:rPr>
              <a:t>	</a:t>
            </a:r>
            <a:r>
              <a:rPr sz="2150" spc="-10" dirty="0">
                <a:latin typeface="Calibri"/>
                <a:cs typeface="Calibri"/>
              </a:rPr>
              <a:t>d</a:t>
            </a:r>
            <a:r>
              <a:rPr sz="2150" spc="15" dirty="0">
                <a:latin typeface="Calibri"/>
                <a:cs typeface="Calibri"/>
              </a:rPr>
              <a:t>a</a:t>
            </a:r>
            <a:r>
              <a:rPr sz="2150" spc="25" dirty="0">
                <a:latin typeface="Calibri"/>
                <a:cs typeface="Calibri"/>
              </a:rPr>
              <a:t>t</a:t>
            </a:r>
            <a:r>
              <a:rPr sz="2150" spc="10" dirty="0">
                <a:latin typeface="Calibri"/>
                <a:cs typeface="Calibri"/>
              </a:rPr>
              <a:t>a</a:t>
            </a:r>
            <a:r>
              <a:rPr sz="2150" dirty="0">
                <a:latin typeface="Calibri"/>
                <a:cs typeface="Calibri"/>
              </a:rPr>
              <a:t>	</a:t>
            </a:r>
            <a:r>
              <a:rPr sz="2150" spc="5" dirty="0">
                <a:latin typeface="Calibri"/>
                <a:cs typeface="Calibri"/>
              </a:rPr>
              <a:t>m</a:t>
            </a:r>
            <a:r>
              <a:rPr sz="2150" spc="55" dirty="0">
                <a:latin typeface="Calibri"/>
                <a:cs typeface="Calibri"/>
              </a:rPr>
              <a:t>o</a:t>
            </a:r>
            <a:r>
              <a:rPr sz="2150" spc="-10" dirty="0">
                <a:latin typeface="Calibri"/>
                <a:cs typeface="Calibri"/>
              </a:rPr>
              <a:t>d</a:t>
            </a:r>
            <a:r>
              <a:rPr sz="2150" spc="-25" dirty="0">
                <a:latin typeface="Calibri"/>
                <a:cs typeface="Calibri"/>
              </a:rPr>
              <a:t>e</a:t>
            </a:r>
            <a:r>
              <a:rPr sz="2150" spc="25" dirty="0">
                <a:latin typeface="Calibri"/>
                <a:cs typeface="Calibri"/>
              </a:rPr>
              <a:t>li</a:t>
            </a:r>
            <a:r>
              <a:rPr sz="2150" spc="-10" dirty="0">
                <a:latin typeface="Calibri"/>
                <a:cs typeface="Calibri"/>
              </a:rPr>
              <a:t>n</a:t>
            </a:r>
            <a:r>
              <a:rPr sz="2150" spc="10" dirty="0">
                <a:latin typeface="Calibri"/>
                <a:cs typeface="Calibri"/>
              </a:rPr>
              <a:t>g</a:t>
            </a:r>
            <a:r>
              <a:rPr sz="2150" dirty="0">
                <a:latin typeface="Calibri"/>
                <a:cs typeface="Calibri"/>
              </a:rPr>
              <a:t>	</a:t>
            </a:r>
            <a:r>
              <a:rPr sz="2150" spc="10" dirty="0">
                <a:latin typeface="Calibri"/>
                <a:cs typeface="Calibri"/>
              </a:rPr>
              <a:t>a</a:t>
            </a:r>
            <a:r>
              <a:rPr sz="2150" spc="60" dirty="0">
                <a:latin typeface="Calibri"/>
                <a:cs typeface="Calibri"/>
              </a:rPr>
              <a:t>n</a:t>
            </a:r>
            <a:r>
              <a:rPr sz="2150" spc="5" dirty="0">
                <a:latin typeface="Calibri"/>
                <a:cs typeface="Calibri"/>
              </a:rPr>
              <a:t>d  diagramming</a:t>
            </a:r>
            <a:r>
              <a:rPr sz="2150" spc="140" dirty="0">
                <a:latin typeface="Calibri"/>
                <a:cs typeface="Calibri"/>
              </a:rPr>
              <a:t> </a:t>
            </a:r>
            <a:r>
              <a:rPr sz="2150" dirty="0">
                <a:latin typeface="Calibri"/>
                <a:cs typeface="Calibri"/>
              </a:rPr>
              <a:t>tools.</a:t>
            </a:r>
            <a:endParaRPr sz="215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403631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700979"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6632753" y="6472554"/>
            <a:ext cx="41465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Unit-1</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7</a:t>
            </a:fld>
            <a:endParaRPr lang="en-I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847975" y="0"/>
              <a:ext cx="49102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895600" y="0"/>
              <a:ext cx="4814951" cy="890524"/>
            </a:xfrm>
            <a:prstGeom prst="rect">
              <a:avLst/>
            </a:prstGeom>
          </p:spPr>
        </p:pic>
      </p:grpSp>
      <p:sp>
        <p:nvSpPr>
          <p:cNvPr id="7" name="object 7"/>
          <p:cNvSpPr txBox="1">
            <a:spLocks noGrp="1"/>
          </p:cNvSpPr>
          <p:nvPr>
            <p:ph type="title"/>
          </p:nvPr>
        </p:nvSpPr>
        <p:spPr>
          <a:xfrm>
            <a:off x="3159125" y="57785"/>
            <a:ext cx="4201795"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Overall</a:t>
            </a:r>
            <a:r>
              <a:rPr b="1" spc="-120" dirty="0">
                <a:latin typeface="Calibri"/>
                <a:cs typeface="Calibri"/>
              </a:rPr>
              <a:t> </a:t>
            </a:r>
            <a:r>
              <a:rPr b="1" spc="-20" dirty="0">
                <a:latin typeface="Calibri"/>
                <a:cs typeface="Calibri"/>
              </a:rPr>
              <a:t>System</a:t>
            </a:r>
            <a:r>
              <a:rPr b="1" spc="-70" dirty="0">
                <a:latin typeface="Calibri"/>
                <a:cs typeface="Calibri"/>
              </a:rPr>
              <a:t> </a:t>
            </a:r>
            <a:r>
              <a:rPr b="1" spc="5" dirty="0">
                <a:latin typeface="Calibri"/>
                <a:cs typeface="Calibri"/>
              </a:rPr>
              <a:t>Structure</a:t>
            </a:r>
          </a:p>
        </p:txBody>
      </p:sp>
      <p:grpSp>
        <p:nvGrpSpPr>
          <p:cNvPr id="8" name="object 8"/>
          <p:cNvGrpSpPr/>
          <p:nvPr/>
        </p:nvGrpSpPr>
        <p:grpSpPr>
          <a:xfrm>
            <a:off x="0" y="0"/>
            <a:ext cx="7429500" cy="6286500"/>
            <a:chOff x="0" y="0"/>
            <a:chExt cx="7429500" cy="6286500"/>
          </a:xfrm>
        </p:grpSpPr>
        <p:pic>
          <p:nvPicPr>
            <p:cNvPr id="9" name="object 9"/>
            <p:cNvPicPr/>
            <p:nvPr/>
          </p:nvPicPr>
          <p:blipFill>
            <a:blip r:embed="rId5" cstate="print"/>
            <a:stretch>
              <a:fillRect/>
            </a:stretch>
          </p:blipFill>
          <p:spPr>
            <a:xfrm>
              <a:off x="2133599" y="838200"/>
              <a:ext cx="5257800" cy="5410200"/>
            </a:xfrm>
            <a:prstGeom prst="rect">
              <a:avLst/>
            </a:prstGeom>
          </p:spPr>
        </p:pic>
        <p:sp>
          <p:nvSpPr>
            <p:cNvPr id="10" name="object 10"/>
            <p:cNvSpPr/>
            <p:nvPr/>
          </p:nvSpPr>
          <p:spPr>
            <a:xfrm>
              <a:off x="2095500" y="800099"/>
              <a:ext cx="5334000" cy="5486400"/>
            </a:xfrm>
            <a:custGeom>
              <a:avLst/>
              <a:gdLst/>
              <a:ahLst/>
              <a:cxnLst/>
              <a:rect l="l" t="t" r="r" b="b"/>
              <a:pathLst>
                <a:path w="5334000" h="5486400">
                  <a:moveTo>
                    <a:pt x="5308600" y="25400"/>
                  </a:moveTo>
                  <a:lnTo>
                    <a:pt x="5295900" y="25400"/>
                  </a:lnTo>
                  <a:lnTo>
                    <a:pt x="5295900" y="38100"/>
                  </a:lnTo>
                  <a:lnTo>
                    <a:pt x="5295900" y="5448300"/>
                  </a:lnTo>
                  <a:lnTo>
                    <a:pt x="38100" y="5448300"/>
                  </a:lnTo>
                  <a:lnTo>
                    <a:pt x="38100" y="38100"/>
                  </a:lnTo>
                  <a:lnTo>
                    <a:pt x="5295900" y="38100"/>
                  </a:lnTo>
                  <a:lnTo>
                    <a:pt x="5295900" y="25400"/>
                  </a:lnTo>
                  <a:lnTo>
                    <a:pt x="25400" y="25400"/>
                  </a:lnTo>
                  <a:lnTo>
                    <a:pt x="25400" y="38100"/>
                  </a:lnTo>
                  <a:lnTo>
                    <a:pt x="25400" y="5448300"/>
                  </a:lnTo>
                  <a:lnTo>
                    <a:pt x="25400" y="5461000"/>
                  </a:lnTo>
                  <a:lnTo>
                    <a:pt x="5308600" y="5461000"/>
                  </a:lnTo>
                  <a:lnTo>
                    <a:pt x="5308600" y="5448300"/>
                  </a:lnTo>
                  <a:lnTo>
                    <a:pt x="5308600" y="38100"/>
                  </a:lnTo>
                  <a:lnTo>
                    <a:pt x="5308600" y="25400"/>
                  </a:lnTo>
                  <a:close/>
                </a:path>
                <a:path w="5334000" h="5486400">
                  <a:moveTo>
                    <a:pt x="5334000" y="0"/>
                  </a:moveTo>
                  <a:lnTo>
                    <a:pt x="5321300" y="0"/>
                  </a:lnTo>
                  <a:lnTo>
                    <a:pt x="5321300" y="12700"/>
                  </a:lnTo>
                  <a:lnTo>
                    <a:pt x="5321300" y="5473700"/>
                  </a:lnTo>
                  <a:lnTo>
                    <a:pt x="12700" y="5473700"/>
                  </a:lnTo>
                  <a:lnTo>
                    <a:pt x="12700" y="12700"/>
                  </a:lnTo>
                  <a:lnTo>
                    <a:pt x="5321300" y="12700"/>
                  </a:lnTo>
                  <a:lnTo>
                    <a:pt x="5321300" y="0"/>
                  </a:lnTo>
                  <a:lnTo>
                    <a:pt x="0" y="0"/>
                  </a:lnTo>
                  <a:lnTo>
                    <a:pt x="0" y="12700"/>
                  </a:lnTo>
                  <a:lnTo>
                    <a:pt x="0" y="5473700"/>
                  </a:lnTo>
                  <a:lnTo>
                    <a:pt x="0" y="5486400"/>
                  </a:lnTo>
                  <a:lnTo>
                    <a:pt x="5334000" y="5486400"/>
                  </a:lnTo>
                  <a:lnTo>
                    <a:pt x="5334000" y="5473700"/>
                  </a:lnTo>
                  <a:lnTo>
                    <a:pt x="5334000" y="12700"/>
                  </a:lnTo>
                  <a:lnTo>
                    <a:pt x="5334000" y="0"/>
                  </a:lnTo>
                  <a:close/>
                </a:path>
              </a:pathLst>
            </a:custGeom>
            <a:solidFill>
              <a:srgbClr val="1F487C"/>
            </a:solidFill>
          </p:spPr>
          <p:txBody>
            <a:bodyPr wrap="square" lIns="0" tIns="0" rIns="0" bIns="0" rtlCol="0"/>
            <a:lstStyle/>
            <a:p>
              <a:endParaRPr/>
            </a:p>
          </p:txBody>
        </p:sp>
        <p:pic>
          <p:nvPicPr>
            <p:cNvPr id="11" name="object 11"/>
            <p:cNvPicPr/>
            <p:nvPr/>
          </p:nvPicPr>
          <p:blipFill>
            <a:blip r:embed="rId6" cstate="print"/>
            <a:stretch>
              <a:fillRect/>
            </a:stretch>
          </p:blipFill>
          <p:spPr>
            <a:xfrm>
              <a:off x="0" y="0"/>
              <a:ext cx="1381124" cy="781050"/>
            </a:xfrm>
            <a:prstGeom prst="rect">
              <a:avLst/>
            </a:prstGeom>
          </p:spPr>
        </p:pic>
      </p:grpSp>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70</a:t>
            </a:fld>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1962150" y="0"/>
              <a:ext cx="66056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009775" y="0"/>
              <a:ext cx="6510401" cy="890524"/>
            </a:xfrm>
            <a:prstGeom prst="rect">
              <a:avLst/>
            </a:prstGeom>
          </p:spPr>
        </p:pic>
      </p:grpSp>
      <p:sp>
        <p:nvSpPr>
          <p:cNvPr id="7" name="object 7"/>
          <p:cNvSpPr txBox="1">
            <a:spLocks noGrp="1"/>
          </p:cNvSpPr>
          <p:nvPr>
            <p:ph type="title"/>
          </p:nvPr>
        </p:nvSpPr>
        <p:spPr>
          <a:xfrm>
            <a:off x="2272664" y="57785"/>
            <a:ext cx="596709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Database</a:t>
            </a:r>
            <a:r>
              <a:rPr b="1" spc="-105" dirty="0">
                <a:latin typeface="Calibri"/>
                <a:cs typeface="Calibri"/>
              </a:rPr>
              <a:t> </a:t>
            </a:r>
            <a:r>
              <a:rPr b="1" spc="10" dirty="0">
                <a:latin typeface="Calibri"/>
                <a:cs typeface="Calibri"/>
              </a:rPr>
              <a:t>Application</a:t>
            </a:r>
            <a:r>
              <a:rPr b="1" spc="-280" dirty="0">
                <a:latin typeface="Calibri"/>
                <a:cs typeface="Calibri"/>
              </a:rPr>
              <a:t> </a:t>
            </a:r>
            <a:r>
              <a:rPr b="1" spc="-5" dirty="0">
                <a:latin typeface="Calibri"/>
                <a:cs typeface="Calibri"/>
              </a:rPr>
              <a:t>Architectures</a:t>
            </a:r>
          </a:p>
        </p:txBody>
      </p:sp>
      <p:grpSp>
        <p:nvGrpSpPr>
          <p:cNvPr id="8" name="object 8"/>
          <p:cNvGrpSpPr/>
          <p:nvPr/>
        </p:nvGrpSpPr>
        <p:grpSpPr>
          <a:xfrm>
            <a:off x="1104900" y="1104900"/>
            <a:ext cx="7239000" cy="4953000"/>
            <a:chOff x="1104900" y="1104900"/>
            <a:chExt cx="7239000" cy="4953000"/>
          </a:xfrm>
        </p:grpSpPr>
        <p:pic>
          <p:nvPicPr>
            <p:cNvPr id="9" name="object 9"/>
            <p:cNvPicPr/>
            <p:nvPr/>
          </p:nvPicPr>
          <p:blipFill>
            <a:blip r:embed="rId5" cstate="print"/>
            <a:stretch>
              <a:fillRect/>
            </a:stretch>
          </p:blipFill>
          <p:spPr>
            <a:xfrm>
              <a:off x="1143000" y="1143000"/>
              <a:ext cx="7162800" cy="4876800"/>
            </a:xfrm>
            <a:prstGeom prst="rect">
              <a:avLst/>
            </a:prstGeom>
          </p:spPr>
        </p:pic>
        <p:sp>
          <p:nvSpPr>
            <p:cNvPr id="10" name="object 10"/>
            <p:cNvSpPr/>
            <p:nvPr/>
          </p:nvSpPr>
          <p:spPr>
            <a:xfrm>
              <a:off x="1104900" y="1104899"/>
              <a:ext cx="7239000" cy="4953000"/>
            </a:xfrm>
            <a:custGeom>
              <a:avLst/>
              <a:gdLst/>
              <a:ahLst/>
              <a:cxnLst/>
              <a:rect l="l" t="t" r="r" b="b"/>
              <a:pathLst>
                <a:path w="7239000" h="4953000">
                  <a:moveTo>
                    <a:pt x="7213600" y="25400"/>
                  </a:moveTo>
                  <a:lnTo>
                    <a:pt x="7200900" y="25400"/>
                  </a:lnTo>
                  <a:lnTo>
                    <a:pt x="7200900" y="38100"/>
                  </a:lnTo>
                  <a:lnTo>
                    <a:pt x="7200900" y="4914900"/>
                  </a:lnTo>
                  <a:lnTo>
                    <a:pt x="38100" y="4914900"/>
                  </a:lnTo>
                  <a:lnTo>
                    <a:pt x="38100" y="38100"/>
                  </a:lnTo>
                  <a:lnTo>
                    <a:pt x="7200900" y="38100"/>
                  </a:lnTo>
                  <a:lnTo>
                    <a:pt x="7200900" y="25400"/>
                  </a:lnTo>
                  <a:lnTo>
                    <a:pt x="25400" y="25400"/>
                  </a:lnTo>
                  <a:lnTo>
                    <a:pt x="25400" y="38100"/>
                  </a:lnTo>
                  <a:lnTo>
                    <a:pt x="25400" y="4914900"/>
                  </a:lnTo>
                  <a:lnTo>
                    <a:pt x="25400" y="4927600"/>
                  </a:lnTo>
                  <a:lnTo>
                    <a:pt x="7213600" y="4927600"/>
                  </a:lnTo>
                  <a:lnTo>
                    <a:pt x="7213600" y="4914900"/>
                  </a:lnTo>
                  <a:lnTo>
                    <a:pt x="7213600" y="38100"/>
                  </a:lnTo>
                  <a:lnTo>
                    <a:pt x="7213600" y="25400"/>
                  </a:lnTo>
                  <a:close/>
                </a:path>
                <a:path w="7239000" h="4953000">
                  <a:moveTo>
                    <a:pt x="7239000" y="0"/>
                  </a:moveTo>
                  <a:lnTo>
                    <a:pt x="7226300" y="0"/>
                  </a:lnTo>
                  <a:lnTo>
                    <a:pt x="7226300" y="12700"/>
                  </a:lnTo>
                  <a:lnTo>
                    <a:pt x="7226300" y="4940300"/>
                  </a:lnTo>
                  <a:lnTo>
                    <a:pt x="12700" y="4940300"/>
                  </a:lnTo>
                  <a:lnTo>
                    <a:pt x="12700" y="12700"/>
                  </a:lnTo>
                  <a:lnTo>
                    <a:pt x="7226300" y="12700"/>
                  </a:lnTo>
                  <a:lnTo>
                    <a:pt x="7226300" y="0"/>
                  </a:lnTo>
                  <a:lnTo>
                    <a:pt x="0" y="0"/>
                  </a:lnTo>
                  <a:lnTo>
                    <a:pt x="0" y="12700"/>
                  </a:lnTo>
                  <a:lnTo>
                    <a:pt x="0" y="4940300"/>
                  </a:lnTo>
                  <a:lnTo>
                    <a:pt x="0" y="4953000"/>
                  </a:lnTo>
                  <a:lnTo>
                    <a:pt x="7239000" y="4953000"/>
                  </a:lnTo>
                  <a:lnTo>
                    <a:pt x="7239000" y="4940300"/>
                  </a:lnTo>
                  <a:lnTo>
                    <a:pt x="7239000" y="12700"/>
                  </a:lnTo>
                  <a:lnTo>
                    <a:pt x="7239000" y="0"/>
                  </a:lnTo>
                  <a:close/>
                </a:path>
              </a:pathLst>
            </a:custGeom>
            <a:solidFill>
              <a:srgbClr val="1F487C"/>
            </a:solidFill>
          </p:spPr>
          <p:txBody>
            <a:bodyPr wrap="square" lIns="0" tIns="0" rIns="0" bIns="0" rtlCol="0"/>
            <a:lstStyle/>
            <a:p>
              <a:endParaRPr/>
            </a:p>
          </p:txBody>
        </p:sp>
      </p:grpSp>
      <p:pic>
        <p:nvPicPr>
          <p:cNvPr id="11" name="object 11"/>
          <p:cNvPicPr/>
          <p:nvPr/>
        </p:nvPicPr>
        <p:blipFill>
          <a:blip r:embed="rId6"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71</a:t>
            </a:fld>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019425" y="0"/>
              <a:ext cx="45006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067050" y="0"/>
              <a:ext cx="4405376" cy="890524"/>
            </a:xfrm>
            <a:prstGeom prst="rect">
              <a:avLst/>
            </a:prstGeom>
          </p:spPr>
        </p:pic>
      </p:grpSp>
      <p:sp>
        <p:nvSpPr>
          <p:cNvPr id="7" name="object 7"/>
          <p:cNvSpPr txBox="1">
            <a:spLocks noGrp="1"/>
          </p:cNvSpPr>
          <p:nvPr>
            <p:ph type="title"/>
          </p:nvPr>
        </p:nvSpPr>
        <p:spPr>
          <a:xfrm>
            <a:off x="3330828" y="57785"/>
            <a:ext cx="3870325"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Database</a:t>
            </a:r>
            <a:r>
              <a:rPr b="1" spc="-120" dirty="0">
                <a:latin typeface="Calibri"/>
                <a:cs typeface="Calibri"/>
              </a:rPr>
              <a:t> </a:t>
            </a:r>
            <a:r>
              <a:rPr b="1" spc="10" dirty="0">
                <a:latin typeface="Calibri"/>
                <a:cs typeface="Calibri"/>
              </a:rPr>
              <a:t>Design</a:t>
            </a:r>
            <a:r>
              <a:rPr b="1" spc="-150" dirty="0">
                <a:latin typeface="Calibri"/>
                <a:cs typeface="Calibri"/>
              </a:rPr>
              <a:t> </a:t>
            </a:r>
            <a:r>
              <a:rPr b="1" spc="5" dirty="0">
                <a:latin typeface="Calibri"/>
                <a:cs typeface="Calibri"/>
              </a:rPr>
              <a:t>(CO1)</a:t>
            </a:r>
          </a:p>
        </p:txBody>
      </p:sp>
      <p:sp>
        <p:nvSpPr>
          <p:cNvPr id="8" name="object 8"/>
          <p:cNvSpPr txBox="1"/>
          <p:nvPr/>
        </p:nvSpPr>
        <p:spPr>
          <a:xfrm>
            <a:off x="611822" y="1078584"/>
            <a:ext cx="8074659" cy="312610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 pos="2625090" algn="l"/>
              </a:tabLst>
            </a:pPr>
            <a:r>
              <a:rPr sz="2150" i="1" u="heavy" spc="15" dirty="0">
                <a:uFill>
                  <a:solidFill>
                    <a:srgbClr val="000000"/>
                  </a:solidFill>
                </a:uFill>
                <a:latin typeface="Calibri"/>
                <a:cs typeface="Calibri"/>
              </a:rPr>
              <a:t>Conceptual</a:t>
            </a:r>
            <a:r>
              <a:rPr sz="2150" i="1" u="heavy" dirty="0">
                <a:uFill>
                  <a:solidFill>
                    <a:srgbClr val="000000"/>
                  </a:solidFill>
                </a:uFill>
                <a:latin typeface="Calibri"/>
                <a:cs typeface="Calibri"/>
              </a:rPr>
              <a:t> </a:t>
            </a:r>
            <a:r>
              <a:rPr sz="2150" i="1" u="heavy" spc="10" dirty="0">
                <a:uFill>
                  <a:solidFill>
                    <a:srgbClr val="000000"/>
                  </a:solidFill>
                </a:uFill>
                <a:latin typeface="Calibri"/>
                <a:cs typeface="Calibri"/>
              </a:rPr>
              <a:t>design</a:t>
            </a:r>
            <a:r>
              <a:rPr sz="2150" spc="10" dirty="0">
                <a:latin typeface="Calibri"/>
                <a:cs typeface="Calibri"/>
              </a:rPr>
              <a:t>:	</a:t>
            </a:r>
            <a:r>
              <a:rPr sz="2150" i="1" spc="10" dirty="0">
                <a:latin typeface="Calibri"/>
                <a:cs typeface="Calibri"/>
              </a:rPr>
              <a:t>(ER</a:t>
            </a:r>
            <a:r>
              <a:rPr sz="2150" i="1" spc="-25" dirty="0">
                <a:latin typeface="Calibri"/>
                <a:cs typeface="Calibri"/>
              </a:rPr>
              <a:t> </a:t>
            </a:r>
            <a:r>
              <a:rPr sz="2150" i="1" spc="15" dirty="0">
                <a:latin typeface="Calibri"/>
                <a:cs typeface="Calibri"/>
              </a:rPr>
              <a:t>Model</a:t>
            </a:r>
            <a:r>
              <a:rPr sz="2150" i="1" spc="75" dirty="0">
                <a:latin typeface="Calibri"/>
                <a:cs typeface="Calibri"/>
              </a:rPr>
              <a:t> </a:t>
            </a:r>
            <a:r>
              <a:rPr sz="2150" i="1" spc="15" dirty="0">
                <a:latin typeface="Calibri"/>
                <a:cs typeface="Calibri"/>
              </a:rPr>
              <a:t>is</a:t>
            </a:r>
            <a:r>
              <a:rPr sz="2150" i="1" spc="-65" dirty="0">
                <a:latin typeface="Calibri"/>
                <a:cs typeface="Calibri"/>
              </a:rPr>
              <a:t> </a:t>
            </a:r>
            <a:r>
              <a:rPr sz="2150" i="1" spc="10" dirty="0">
                <a:latin typeface="Calibri"/>
                <a:cs typeface="Calibri"/>
              </a:rPr>
              <a:t>used</a:t>
            </a:r>
            <a:r>
              <a:rPr sz="2150" i="1" spc="35" dirty="0">
                <a:latin typeface="Calibri"/>
                <a:cs typeface="Calibri"/>
              </a:rPr>
              <a:t> </a:t>
            </a:r>
            <a:r>
              <a:rPr sz="2150" i="1" spc="15" dirty="0">
                <a:latin typeface="Calibri"/>
                <a:cs typeface="Calibri"/>
              </a:rPr>
              <a:t>at</a:t>
            </a:r>
            <a:r>
              <a:rPr sz="2150" i="1" spc="55" dirty="0">
                <a:latin typeface="Calibri"/>
                <a:cs typeface="Calibri"/>
              </a:rPr>
              <a:t> </a:t>
            </a:r>
            <a:r>
              <a:rPr sz="2150" i="1" spc="15" dirty="0">
                <a:latin typeface="Calibri"/>
                <a:cs typeface="Calibri"/>
              </a:rPr>
              <a:t>this</a:t>
            </a:r>
            <a:r>
              <a:rPr sz="2150" i="1" spc="-60" dirty="0">
                <a:latin typeface="Calibri"/>
                <a:cs typeface="Calibri"/>
              </a:rPr>
              <a:t> </a:t>
            </a:r>
            <a:r>
              <a:rPr sz="2150" i="1" spc="5" dirty="0">
                <a:latin typeface="Calibri"/>
                <a:cs typeface="Calibri"/>
              </a:rPr>
              <a:t>stage.)</a:t>
            </a:r>
            <a:endParaRPr sz="2150">
              <a:latin typeface="Calibri"/>
              <a:cs typeface="Calibri"/>
            </a:endParaRPr>
          </a:p>
          <a:p>
            <a:pPr marL="755650" lvl="1" indent="-285750">
              <a:lnSpc>
                <a:spcPct val="100000"/>
              </a:lnSpc>
              <a:spcBef>
                <a:spcPts val="650"/>
              </a:spcBef>
              <a:buSzPct val="76744"/>
              <a:buFont typeface="Arial MT"/>
              <a:buChar char="–"/>
              <a:tabLst>
                <a:tab pos="755650" algn="l"/>
                <a:tab pos="756285" algn="l"/>
              </a:tabLst>
            </a:pPr>
            <a:r>
              <a:rPr sz="2150" spc="10" dirty="0">
                <a:latin typeface="Calibri"/>
                <a:cs typeface="Calibri"/>
              </a:rPr>
              <a:t>What</a:t>
            </a:r>
            <a:r>
              <a:rPr sz="2150" spc="55" dirty="0">
                <a:latin typeface="Calibri"/>
                <a:cs typeface="Calibri"/>
              </a:rPr>
              <a:t> </a:t>
            </a:r>
            <a:r>
              <a:rPr sz="2150" spc="5" dirty="0">
                <a:latin typeface="Calibri"/>
                <a:cs typeface="Calibri"/>
              </a:rPr>
              <a:t>are</a:t>
            </a:r>
            <a:r>
              <a:rPr sz="2150" spc="10" dirty="0">
                <a:latin typeface="Calibri"/>
                <a:cs typeface="Calibri"/>
              </a:rPr>
              <a:t> the </a:t>
            </a:r>
            <a:r>
              <a:rPr sz="2150" i="1" spc="20" dirty="0">
                <a:latin typeface="Calibri"/>
                <a:cs typeface="Calibri"/>
              </a:rPr>
              <a:t>entities</a:t>
            </a:r>
            <a:r>
              <a:rPr sz="2150" i="1" spc="-40" dirty="0">
                <a:latin typeface="Calibri"/>
                <a:cs typeface="Calibri"/>
              </a:rPr>
              <a:t> </a:t>
            </a:r>
            <a:r>
              <a:rPr sz="2150" spc="5" dirty="0">
                <a:latin typeface="Calibri"/>
                <a:cs typeface="Calibri"/>
              </a:rPr>
              <a:t>and</a:t>
            </a:r>
            <a:r>
              <a:rPr sz="2150" spc="15" dirty="0">
                <a:latin typeface="Calibri"/>
                <a:cs typeface="Calibri"/>
              </a:rPr>
              <a:t> </a:t>
            </a:r>
            <a:r>
              <a:rPr sz="2150" i="1" spc="15" dirty="0">
                <a:latin typeface="Calibri"/>
                <a:cs typeface="Calibri"/>
              </a:rPr>
              <a:t>relationships</a:t>
            </a:r>
            <a:r>
              <a:rPr sz="2150" i="1" spc="-30" dirty="0">
                <a:latin typeface="Calibri"/>
                <a:cs typeface="Calibri"/>
              </a:rPr>
              <a:t> </a:t>
            </a:r>
            <a:r>
              <a:rPr sz="2150" spc="20" dirty="0">
                <a:latin typeface="Calibri"/>
                <a:cs typeface="Calibri"/>
              </a:rPr>
              <a:t>in </a:t>
            </a:r>
            <a:r>
              <a:rPr sz="2150" spc="10" dirty="0">
                <a:latin typeface="Calibri"/>
                <a:cs typeface="Calibri"/>
              </a:rPr>
              <a:t>the</a:t>
            </a:r>
            <a:r>
              <a:rPr sz="2150" spc="80" dirty="0">
                <a:latin typeface="Calibri"/>
                <a:cs typeface="Calibri"/>
              </a:rPr>
              <a:t> </a:t>
            </a:r>
            <a:r>
              <a:rPr sz="2150" spc="-5" dirty="0">
                <a:latin typeface="Calibri"/>
                <a:cs typeface="Calibri"/>
              </a:rPr>
              <a:t>enterprise?</a:t>
            </a:r>
            <a:endParaRPr sz="2150">
              <a:latin typeface="Calibri"/>
              <a:cs typeface="Calibri"/>
            </a:endParaRPr>
          </a:p>
          <a:p>
            <a:pPr marL="755650" marR="5080" lvl="1" indent="-285750">
              <a:lnSpc>
                <a:spcPct val="101899"/>
              </a:lnSpc>
              <a:spcBef>
                <a:spcPts val="525"/>
              </a:spcBef>
              <a:buSzPct val="76744"/>
              <a:buFont typeface="Arial MT"/>
              <a:buChar char="–"/>
              <a:tabLst>
                <a:tab pos="755650" algn="l"/>
                <a:tab pos="756285" algn="l"/>
              </a:tabLst>
            </a:pPr>
            <a:r>
              <a:rPr sz="2150" spc="10" dirty="0">
                <a:latin typeface="Calibri"/>
                <a:cs typeface="Calibri"/>
              </a:rPr>
              <a:t>What</a:t>
            </a:r>
            <a:r>
              <a:rPr sz="2150" spc="215" dirty="0">
                <a:latin typeface="Calibri"/>
                <a:cs typeface="Calibri"/>
              </a:rPr>
              <a:t> </a:t>
            </a:r>
            <a:r>
              <a:rPr sz="2150" dirty="0">
                <a:latin typeface="Calibri"/>
                <a:cs typeface="Calibri"/>
              </a:rPr>
              <a:t>information</a:t>
            </a:r>
            <a:r>
              <a:rPr sz="2150" spc="195" dirty="0">
                <a:latin typeface="Calibri"/>
                <a:cs typeface="Calibri"/>
              </a:rPr>
              <a:t> </a:t>
            </a:r>
            <a:r>
              <a:rPr sz="2150" spc="15" dirty="0">
                <a:latin typeface="Calibri"/>
                <a:cs typeface="Calibri"/>
              </a:rPr>
              <a:t>about</a:t>
            </a:r>
            <a:r>
              <a:rPr sz="2150" spc="220" dirty="0">
                <a:latin typeface="Calibri"/>
                <a:cs typeface="Calibri"/>
              </a:rPr>
              <a:t> </a:t>
            </a:r>
            <a:r>
              <a:rPr sz="2150" spc="10" dirty="0">
                <a:latin typeface="Calibri"/>
                <a:cs typeface="Calibri"/>
              </a:rPr>
              <a:t>these</a:t>
            </a:r>
            <a:r>
              <a:rPr sz="2150" spc="170" dirty="0">
                <a:latin typeface="Calibri"/>
                <a:cs typeface="Calibri"/>
              </a:rPr>
              <a:t> </a:t>
            </a:r>
            <a:r>
              <a:rPr sz="2150" spc="15" dirty="0">
                <a:latin typeface="Calibri"/>
                <a:cs typeface="Calibri"/>
              </a:rPr>
              <a:t>entities</a:t>
            </a:r>
            <a:r>
              <a:rPr sz="2150" spc="185" dirty="0">
                <a:latin typeface="Calibri"/>
                <a:cs typeface="Calibri"/>
              </a:rPr>
              <a:t> </a:t>
            </a:r>
            <a:r>
              <a:rPr sz="2150" spc="5" dirty="0">
                <a:latin typeface="Calibri"/>
                <a:cs typeface="Calibri"/>
              </a:rPr>
              <a:t>and</a:t>
            </a:r>
            <a:r>
              <a:rPr sz="2150" spc="180" dirty="0">
                <a:latin typeface="Calibri"/>
                <a:cs typeface="Calibri"/>
              </a:rPr>
              <a:t> </a:t>
            </a:r>
            <a:r>
              <a:rPr sz="2150" spc="5" dirty="0">
                <a:latin typeface="Calibri"/>
                <a:cs typeface="Calibri"/>
              </a:rPr>
              <a:t>relationships</a:t>
            </a:r>
            <a:r>
              <a:rPr sz="2150" spc="190" dirty="0">
                <a:latin typeface="Calibri"/>
                <a:cs typeface="Calibri"/>
              </a:rPr>
              <a:t> </a:t>
            </a:r>
            <a:r>
              <a:rPr sz="2150" spc="10" dirty="0">
                <a:latin typeface="Calibri"/>
                <a:cs typeface="Calibri"/>
              </a:rPr>
              <a:t>should </a:t>
            </a:r>
            <a:r>
              <a:rPr sz="2150" spc="-470" dirty="0">
                <a:latin typeface="Calibri"/>
                <a:cs typeface="Calibri"/>
              </a:rPr>
              <a:t> </a:t>
            </a:r>
            <a:r>
              <a:rPr sz="2150" spc="25" dirty="0">
                <a:latin typeface="Calibri"/>
                <a:cs typeface="Calibri"/>
              </a:rPr>
              <a:t>we</a:t>
            </a:r>
            <a:r>
              <a:rPr sz="2150" dirty="0">
                <a:latin typeface="Calibri"/>
                <a:cs typeface="Calibri"/>
              </a:rPr>
              <a:t> store</a:t>
            </a:r>
            <a:r>
              <a:rPr sz="2150" spc="10" dirty="0">
                <a:latin typeface="Calibri"/>
                <a:cs typeface="Calibri"/>
              </a:rPr>
              <a:t> </a:t>
            </a:r>
            <a:r>
              <a:rPr sz="2150" spc="20" dirty="0">
                <a:latin typeface="Calibri"/>
                <a:cs typeface="Calibri"/>
              </a:rPr>
              <a:t>in </a:t>
            </a:r>
            <a:r>
              <a:rPr sz="2150" spc="10" dirty="0">
                <a:latin typeface="Calibri"/>
                <a:cs typeface="Calibri"/>
              </a:rPr>
              <a:t>the</a:t>
            </a:r>
            <a:r>
              <a:rPr sz="2150" spc="85" dirty="0">
                <a:latin typeface="Calibri"/>
                <a:cs typeface="Calibri"/>
              </a:rPr>
              <a:t> </a:t>
            </a:r>
            <a:r>
              <a:rPr sz="2150" spc="5" dirty="0">
                <a:latin typeface="Calibri"/>
                <a:cs typeface="Calibri"/>
              </a:rPr>
              <a:t>database?</a:t>
            </a:r>
            <a:endParaRPr sz="2150">
              <a:latin typeface="Calibri"/>
              <a:cs typeface="Calibri"/>
            </a:endParaRPr>
          </a:p>
          <a:p>
            <a:pPr marL="755650" lvl="1" indent="-285750">
              <a:lnSpc>
                <a:spcPct val="100000"/>
              </a:lnSpc>
              <a:spcBef>
                <a:spcPts val="575"/>
              </a:spcBef>
              <a:buSzPct val="76744"/>
              <a:buFont typeface="Arial MT"/>
              <a:buChar char="–"/>
              <a:tabLst>
                <a:tab pos="755650" algn="l"/>
                <a:tab pos="756285" algn="l"/>
              </a:tabLst>
            </a:pPr>
            <a:r>
              <a:rPr sz="2150" spc="10" dirty="0">
                <a:latin typeface="Calibri"/>
                <a:cs typeface="Calibri"/>
              </a:rPr>
              <a:t>What</a:t>
            </a:r>
            <a:r>
              <a:rPr sz="2150" spc="65" dirty="0">
                <a:latin typeface="Calibri"/>
                <a:cs typeface="Calibri"/>
              </a:rPr>
              <a:t> </a:t>
            </a:r>
            <a:r>
              <a:rPr sz="2150" spc="5" dirty="0">
                <a:latin typeface="Calibri"/>
                <a:cs typeface="Calibri"/>
              </a:rPr>
              <a:t>are</a:t>
            </a:r>
            <a:r>
              <a:rPr sz="2150" spc="15" dirty="0">
                <a:latin typeface="Calibri"/>
                <a:cs typeface="Calibri"/>
              </a:rPr>
              <a:t> </a:t>
            </a:r>
            <a:r>
              <a:rPr sz="2150" spc="10" dirty="0">
                <a:latin typeface="Calibri"/>
                <a:cs typeface="Calibri"/>
              </a:rPr>
              <a:t>the</a:t>
            </a:r>
            <a:r>
              <a:rPr sz="2150" spc="20" dirty="0">
                <a:latin typeface="Calibri"/>
                <a:cs typeface="Calibri"/>
              </a:rPr>
              <a:t> </a:t>
            </a:r>
            <a:r>
              <a:rPr sz="2150" i="1" spc="15" dirty="0">
                <a:latin typeface="Calibri"/>
                <a:cs typeface="Calibri"/>
              </a:rPr>
              <a:t>integrity</a:t>
            </a:r>
            <a:r>
              <a:rPr sz="2150" i="1" spc="-10" dirty="0">
                <a:latin typeface="Calibri"/>
                <a:cs typeface="Calibri"/>
              </a:rPr>
              <a:t> </a:t>
            </a:r>
            <a:r>
              <a:rPr sz="2150" i="1" spc="10" dirty="0">
                <a:latin typeface="Calibri"/>
                <a:cs typeface="Calibri"/>
              </a:rPr>
              <a:t>constraints</a:t>
            </a:r>
            <a:r>
              <a:rPr sz="2150" i="1" spc="-35" dirty="0">
                <a:latin typeface="Calibri"/>
                <a:cs typeface="Calibri"/>
              </a:rPr>
              <a:t> </a:t>
            </a:r>
            <a:r>
              <a:rPr sz="2150" spc="-5" dirty="0">
                <a:latin typeface="Calibri"/>
                <a:cs typeface="Calibri"/>
              </a:rPr>
              <a:t>or</a:t>
            </a:r>
            <a:r>
              <a:rPr sz="2150" spc="35" dirty="0">
                <a:latin typeface="Calibri"/>
                <a:cs typeface="Calibri"/>
              </a:rPr>
              <a:t> </a:t>
            </a:r>
            <a:r>
              <a:rPr sz="2150" i="1" spc="10" dirty="0">
                <a:latin typeface="Calibri"/>
                <a:cs typeface="Calibri"/>
              </a:rPr>
              <a:t>business</a:t>
            </a:r>
            <a:r>
              <a:rPr sz="2150" i="1" spc="30" dirty="0">
                <a:latin typeface="Calibri"/>
                <a:cs typeface="Calibri"/>
              </a:rPr>
              <a:t> </a:t>
            </a:r>
            <a:r>
              <a:rPr sz="2150" i="1" spc="15" dirty="0">
                <a:latin typeface="Calibri"/>
                <a:cs typeface="Calibri"/>
              </a:rPr>
              <a:t>rules</a:t>
            </a:r>
            <a:r>
              <a:rPr sz="2150" i="1" spc="20" dirty="0">
                <a:latin typeface="Calibri"/>
                <a:cs typeface="Calibri"/>
              </a:rPr>
              <a:t> </a:t>
            </a:r>
            <a:r>
              <a:rPr sz="2150" spc="10" dirty="0">
                <a:latin typeface="Calibri"/>
                <a:cs typeface="Calibri"/>
              </a:rPr>
              <a:t>that</a:t>
            </a:r>
            <a:r>
              <a:rPr sz="2150" spc="-10" dirty="0">
                <a:latin typeface="Calibri"/>
                <a:cs typeface="Calibri"/>
              </a:rPr>
              <a:t> </a:t>
            </a:r>
            <a:r>
              <a:rPr sz="2150" dirty="0">
                <a:latin typeface="Calibri"/>
                <a:cs typeface="Calibri"/>
              </a:rPr>
              <a:t>hold?</a:t>
            </a:r>
            <a:endParaRPr sz="2150">
              <a:latin typeface="Calibri"/>
              <a:cs typeface="Calibri"/>
            </a:endParaRPr>
          </a:p>
          <a:p>
            <a:pPr marL="755650" marR="5715" lvl="1" indent="-285750">
              <a:lnSpc>
                <a:spcPct val="101899"/>
              </a:lnSpc>
              <a:spcBef>
                <a:spcPts val="600"/>
              </a:spcBef>
              <a:buSzPct val="76744"/>
              <a:buFont typeface="Arial MT"/>
              <a:buChar char="–"/>
              <a:tabLst>
                <a:tab pos="755650" algn="l"/>
                <a:tab pos="756285" algn="l"/>
                <a:tab pos="1080135" algn="l"/>
                <a:tab pos="2262505" algn="l"/>
                <a:tab pos="3435350" algn="l"/>
                <a:tab pos="3806825" algn="l"/>
                <a:tab pos="4341495" algn="l"/>
                <a:tab pos="4789805" algn="l"/>
                <a:tab pos="5685790" algn="l"/>
                <a:tab pos="6238240" algn="l"/>
                <a:tab pos="6677659" algn="l"/>
              </a:tabLst>
            </a:pPr>
            <a:r>
              <a:rPr sz="2150" spc="15" dirty="0">
                <a:latin typeface="Calibri"/>
                <a:cs typeface="Calibri"/>
              </a:rPr>
              <a:t>A	</a:t>
            </a:r>
            <a:r>
              <a:rPr sz="2150" spc="-10" dirty="0">
                <a:latin typeface="Calibri"/>
                <a:cs typeface="Calibri"/>
              </a:rPr>
              <a:t>d</a:t>
            </a:r>
            <a:r>
              <a:rPr sz="2150" spc="10" dirty="0">
                <a:latin typeface="Calibri"/>
                <a:cs typeface="Calibri"/>
              </a:rPr>
              <a:t>a</a:t>
            </a:r>
            <a:r>
              <a:rPr sz="2150" spc="20" dirty="0">
                <a:latin typeface="Calibri"/>
                <a:cs typeface="Calibri"/>
              </a:rPr>
              <a:t>t</a:t>
            </a:r>
            <a:r>
              <a:rPr sz="2150" spc="10" dirty="0">
                <a:latin typeface="Calibri"/>
                <a:cs typeface="Calibri"/>
              </a:rPr>
              <a:t>a</a:t>
            </a:r>
            <a:r>
              <a:rPr sz="2150" spc="-10" dirty="0">
                <a:latin typeface="Calibri"/>
                <a:cs typeface="Calibri"/>
              </a:rPr>
              <a:t>b</a:t>
            </a:r>
            <a:r>
              <a:rPr sz="2150" spc="10" dirty="0">
                <a:latin typeface="Calibri"/>
                <a:cs typeface="Calibri"/>
              </a:rPr>
              <a:t>a</a:t>
            </a:r>
            <a:r>
              <a:rPr sz="2150" spc="-20" dirty="0">
                <a:latin typeface="Calibri"/>
                <a:cs typeface="Calibri"/>
              </a:rPr>
              <a:t>s</a:t>
            </a:r>
            <a:r>
              <a:rPr sz="2150" spc="10" dirty="0">
                <a:latin typeface="Calibri"/>
                <a:cs typeface="Calibri"/>
              </a:rPr>
              <a:t>e</a:t>
            </a:r>
            <a:r>
              <a:rPr sz="2150" dirty="0">
                <a:latin typeface="Calibri"/>
                <a:cs typeface="Calibri"/>
              </a:rPr>
              <a:t>	</a:t>
            </a:r>
            <a:r>
              <a:rPr sz="2150" spc="-30" dirty="0">
                <a:latin typeface="Calibri"/>
                <a:cs typeface="Calibri"/>
              </a:rPr>
              <a:t>`</a:t>
            </a:r>
            <a:r>
              <a:rPr sz="2150" spc="-15" dirty="0">
                <a:latin typeface="Calibri"/>
                <a:cs typeface="Calibri"/>
              </a:rPr>
              <a:t>s</a:t>
            </a:r>
            <a:r>
              <a:rPr sz="2150" spc="60" dirty="0">
                <a:latin typeface="Calibri"/>
                <a:cs typeface="Calibri"/>
              </a:rPr>
              <a:t>c</a:t>
            </a:r>
            <a:r>
              <a:rPr sz="2150" spc="-10" dirty="0">
                <a:latin typeface="Calibri"/>
                <a:cs typeface="Calibri"/>
              </a:rPr>
              <a:t>h</a:t>
            </a:r>
            <a:r>
              <a:rPr sz="2150" spc="50" dirty="0">
                <a:latin typeface="Calibri"/>
                <a:cs typeface="Calibri"/>
              </a:rPr>
              <a:t>e</a:t>
            </a:r>
            <a:r>
              <a:rPr sz="2150" spc="5" dirty="0">
                <a:latin typeface="Calibri"/>
                <a:cs typeface="Calibri"/>
              </a:rPr>
              <a:t>m</a:t>
            </a:r>
            <a:r>
              <a:rPr sz="2150" spc="15" dirty="0">
                <a:latin typeface="Calibri"/>
                <a:cs typeface="Calibri"/>
              </a:rPr>
              <a:t>a</a:t>
            </a:r>
            <a:r>
              <a:rPr sz="2150" spc="5" dirty="0">
                <a:latin typeface="Calibri"/>
                <a:cs typeface="Calibri"/>
              </a:rPr>
              <a:t>’</a:t>
            </a:r>
            <a:r>
              <a:rPr sz="2150" dirty="0">
                <a:latin typeface="Calibri"/>
                <a:cs typeface="Calibri"/>
              </a:rPr>
              <a:t>	</a:t>
            </a:r>
            <a:r>
              <a:rPr sz="2150" spc="30" dirty="0">
                <a:latin typeface="Calibri"/>
                <a:cs typeface="Calibri"/>
              </a:rPr>
              <a:t>i</a:t>
            </a:r>
            <a:r>
              <a:rPr sz="2150" spc="10" dirty="0">
                <a:latin typeface="Calibri"/>
                <a:cs typeface="Calibri"/>
              </a:rPr>
              <a:t>n</a:t>
            </a:r>
            <a:r>
              <a:rPr sz="2150" dirty="0">
                <a:latin typeface="Calibri"/>
                <a:cs typeface="Calibri"/>
              </a:rPr>
              <a:t>	</a:t>
            </a:r>
            <a:r>
              <a:rPr sz="2150" spc="25" dirty="0">
                <a:latin typeface="Calibri"/>
                <a:cs typeface="Calibri"/>
              </a:rPr>
              <a:t>t</a:t>
            </a:r>
            <a:r>
              <a:rPr sz="2150" spc="-10" dirty="0">
                <a:latin typeface="Calibri"/>
                <a:cs typeface="Calibri"/>
              </a:rPr>
              <a:t>h</a:t>
            </a:r>
            <a:r>
              <a:rPr sz="2150" spc="10" dirty="0">
                <a:latin typeface="Calibri"/>
                <a:cs typeface="Calibri"/>
              </a:rPr>
              <a:t>e</a:t>
            </a:r>
            <a:r>
              <a:rPr sz="2150" dirty="0">
                <a:latin typeface="Calibri"/>
                <a:cs typeface="Calibri"/>
              </a:rPr>
              <a:t>	</a:t>
            </a:r>
            <a:r>
              <a:rPr sz="2150" spc="-5" dirty="0">
                <a:latin typeface="Calibri"/>
                <a:cs typeface="Calibri"/>
              </a:rPr>
              <a:t>E</a:t>
            </a:r>
            <a:r>
              <a:rPr sz="2150" spc="10" dirty="0">
                <a:latin typeface="Calibri"/>
                <a:cs typeface="Calibri"/>
              </a:rPr>
              <a:t>R</a:t>
            </a:r>
            <a:r>
              <a:rPr sz="2150" dirty="0">
                <a:latin typeface="Calibri"/>
                <a:cs typeface="Calibri"/>
              </a:rPr>
              <a:t>	</a:t>
            </a:r>
            <a:r>
              <a:rPr sz="2150" spc="30" dirty="0">
                <a:latin typeface="Calibri"/>
                <a:cs typeface="Calibri"/>
              </a:rPr>
              <a:t>M</a:t>
            </a:r>
            <a:r>
              <a:rPr sz="2150" spc="-15" dirty="0">
                <a:latin typeface="Calibri"/>
                <a:cs typeface="Calibri"/>
              </a:rPr>
              <a:t>o</a:t>
            </a:r>
            <a:r>
              <a:rPr sz="2150" spc="60" dirty="0">
                <a:latin typeface="Calibri"/>
                <a:cs typeface="Calibri"/>
              </a:rPr>
              <a:t>d</a:t>
            </a:r>
            <a:r>
              <a:rPr sz="2150" spc="-25" dirty="0">
                <a:latin typeface="Calibri"/>
                <a:cs typeface="Calibri"/>
              </a:rPr>
              <a:t>e</a:t>
            </a:r>
            <a:r>
              <a:rPr sz="2150" spc="5" dirty="0">
                <a:latin typeface="Calibri"/>
                <a:cs typeface="Calibri"/>
              </a:rPr>
              <a:t>l</a:t>
            </a:r>
            <a:r>
              <a:rPr sz="2150" dirty="0">
                <a:latin typeface="Calibri"/>
                <a:cs typeface="Calibri"/>
              </a:rPr>
              <a:t>	</a:t>
            </a:r>
            <a:r>
              <a:rPr sz="2150" spc="-15" dirty="0">
                <a:latin typeface="Calibri"/>
                <a:cs typeface="Calibri"/>
              </a:rPr>
              <a:t>c</a:t>
            </a:r>
            <a:r>
              <a:rPr sz="2150" spc="10" dirty="0">
                <a:latin typeface="Calibri"/>
                <a:cs typeface="Calibri"/>
              </a:rPr>
              <a:t>an</a:t>
            </a:r>
            <a:r>
              <a:rPr sz="2150" dirty="0">
                <a:latin typeface="Calibri"/>
                <a:cs typeface="Calibri"/>
              </a:rPr>
              <a:t>	</a:t>
            </a:r>
            <a:r>
              <a:rPr sz="2150" spc="-10" dirty="0">
                <a:latin typeface="Calibri"/>
                <a:cs typeface="Calibri"/>
              </a:rPr>
              <a:t>b</a:t>
            </a:r>
            <a:r>
              <a:rPr sz="2150" spc="10" dirty="0">
                <a:latin typeface="Calibri"/>
                <a:cs typeface="Calibri"/>
              </a:rPr>
              <a:t>e</a:t>
            </a:r>
            <a:r>
              <a:rPr sz="2150" dirty="0">
                <a:latin typeface="Calibri"/>
                <a:cs typeface="Calibri"/>
              </a:rPr>
              <a:t>	</a:t>
            </a:r>
            <a:r>
              <a:rPr sz="2150" spc="-10" dirty="0">
                <a:latin typeface="Calibri"/>
                <a:cs typeface="Calibri"/>
              </a:rPr>
              <a:t>r</a:t>
            </a:r>
            <a:r>
              <a:rPr sz="2150" spc="50" dirty="0">
                <a:latin typeface="Calibri"/>
                <a:cs typeface="Calibri"/>
              </a:rPr>
              <a:t>e</a:t>
            </a:r>
            <a:r>
              <a:rPr sz="2150" spc="-10" dirty="0">
                <a:latin typeface="Calibri"/>
                <a:cs typeface="Calibri"/>
              </a:rPr>
              <a:t>pr</a:t>
            </a:r>
            <a:r>
              <a:rPr sz="2150" spc="50" dirty="0">
                <a:latin typeface="Calibri"/>
                <a:cs typeface="Calibri"/>
              </a:rPr>
              <a:t>e</a:t>
            </a:r>
            <a:r>
              <a:rPr sz="2150" spc="-20" dirty="0">
                <a:latin typeface="Calibri"/>
                <a:cs typeface="Calibri"/>
              </a:rPr>
              <a:t>s</a:t>
            </a:r>
            <a:r>
              <a:rPr sz="2150" spc="-25" dirty="0">
                <a:latin typeface="Calibri"/>
                <a:cs typeface="Calibri"/>
              </a:rPr>
              <a:t>e</a:t>
            </a:r>
            <a:r>
              <a:rPr sz="2150" spc="-10" dirty="0">
                <a:latin typeface="Calibri"/>
                <a:cs typeface="Calibri"/>
              </a:rPr>
              <a:t>n</a:t>
            </a:r>
            <a:r>
              <a:rPr sz="2150" spc="20" dirty="0">
                <a:latin typeface="Calibri"/>
                <a:cs typeface="Calibri"/>
              </a:rPr>
              <a:t>t</a:t>
            </a:r>
            <a:r>
              <a:rPr sz="2150" spc="50" dirty="0">
                <a:latin typeface="Calibri"/>
                <a:cs typeface="Calibri"/>
              </a:rPr>
              <a:t>e</a:t>
            </a:r>
            <a:r>
              <a:rPr sz="2150" spc="5" dirty="0">
                <a:latin typeface="Calibri"/>
                <a:cs typeface="Calibri"/>
              </a:rPr>
              <a:t>d  </a:t>
            </a:r>
            <a:r>
              <a:rPr sz="2150" spc="10" dirty="0">
                <a:latin typeface="Calibri"/>
                <a:cs typeface="Calibri"/>
              </a:rPr>
              <a:t>pictorially</a:t>
            </a:r>
            <a:r>
              <a:rPr sz="2150" spc="25" dirty="0">
                <a:latin typeface="Calibri"/>
                <a:cs typeface="Calibri"/>
              </a:rPr>
              <a:t> </a:t>
            </a:r>
            <a:r>
              <a:rPr sz="2150" spc="10" dirty="0">
                <a:latin typeface="Calibri"/>
                <a:cs typeface="Calibri"/>
              </a:rPr>
              <a:t>(</a:t>
            </a:r>
            <a:r>
              <a:rPr sz="2150" i="1" spc="10" dirty="0">
                <a:latin typeface="Calibri"/>
                <a:cs typeface="Calibri"/>
              </a:rPr>
              <a:t>ER</a:t>
            </a:r>
            <a:r>
              <a:rPr sz="2150" i="1" spc="-20" dirty="0">
                <a:latin typeface="Calibri"/>
                <a:cs typeface="Calibri"/>
              </a:rPr>
              <a:t> </a:t>
            </a:r>
            <a:r>
              <a:rPr sz="2150" i="1" spc="10" dirty="0">
                <a:latin typeface="Calibri"/>
                <a:cs typeface="Calibri"/>
              </a:rPr>
              <a:t>diagrams</a:t>
            </a:r>
            <a:r>
              <a:rPr sz="2150" spc="10" dirty="0">
                <a:latin typeface="Calibri"/>
                <a:cs typeface="Calibri"/>
              </a:rPr>
              <a:t>).</a:t>
            </a:r>
            <a:endParaRPr sz="2150">
              <a:latin typeface="Calibri"/>
              <a:cs typeface="Calibri"/>
            </a:endParaRPr>
          </a:p>
          <a:p>
            <a:pPr marL="755650" lvl="1" indent="-285750">
              <a:lnSpc>
                <a:spcPct val="100000"/>
              </a:lnSpc>
              <a:spcBef>
                <a:spcPts val="575"/>
              </a:spcBef>
              <a:buSzPct val="76744"/>
              <a:buFont typeface="Arial MT"/>
              <a:buChar char="–"/>
              <a:tabLst>
                <a:tab pos="755650" algn="l"/>
                <a:tab pos="756285" algn="l"/>
              </a:tabLst>
            </a:pPr>
            <a:r>
              <a:rPr sz="2150" dirty="0">
                <a:latin typeface="Calibri"/>
                <a:cs typeface="Calibri"/>
              </a:rPr>
              <a:t>Can</a:t>
            </a:r>
            <a:r>
              <a:rPr sz="2150" spc="90" dirty="0">
                <a:latin typeface="Calibri"/>
                <a:cs typeface="Calibri"/>
              </a:rPr>
              <a:t> </a:t>
            </a:r>
            <a:r>
              <a:rPr sz="2150" spc="10" dirty="0">
                <a:latin typeface="Calibri"/>
                <a:cs typeface="Calibri"/>
              </a:rPr>
              <a:t>map</a:t>
            </a:r>
            <a:r>
              <a:rPr sz="2150" spc="15" dirty="0">
                <a:latin typeface="Calibri"/>
                <a:cs typeface="Calibri"/>
              </a:rPr>
              <a:t> an</a:t>
            </a:r>
            <a:r>
              <a:rPr sz="2150" spc="20" dirty="0">
                <a:latin typeface="Calibri"/>
                <a:cs typeface="Calibri"/>
              </a:rPr>
              <a:t> </a:t>
            </a:r>
            <a:r>
              <a:rPr sz="2150" spc="5" dirty="0">
                <a:latin typeface="Calibri"/>
                <a:cs typeface="Calibri"/>
              </a:rPr>
              <a:t>ER</a:t>
            </a:r>
            <a:r>
              <a:rPr sz="2150" spc="50" dirty="0">
                <a:latin typeface="Calibri"/>
                <a:cs typeface="Calibri"/>
              </a:rPr>
              <a:t> </a:t>
            </a:r>
            <a:r>
              <a:rPr sz="2150" spc="5" dirty="0">
                <a:latin typeface="Calibri"/>
                <a:cs typeface="Calibri"/>
              </a:rPr>
              <a:t>diagram</a:t>
            </a:r>
            <a:r>
              <a:rPr sz="2150" spc="100" dirty="0">
                <a:latin typeface="Calibri"/>
                <a:cs typeface="Calibri"/>
              </a:rPr>
              <a:t> </a:t>
            </a:r>
            <a:r>
              <a:rPr sz="2150" spc="15" dirty="0">
                <a:latin typeface="Calibri"/>
                <a:cs typeface="Calibri"/>
              </a:rPr>
              <a:t>into</a:t>
            </a:r>
            <a:r>
              <a:rPr sz="2150" spc="-60" dirty="0">
                <a:latin typeface="Calibri"/>
                <a:cs typeface="Calibri"/>
              </a:rPr>
              <a:t> </a:t>
            </a:r>
            <a:r>
              <a:rPr sz="2150" spc="10" dirty="0">
                <a:latin typeface="Calibri"/>
                <a:cs typeface="Calibri"/>
              </a:rPr>
              <a:t>a</a:t>
            </a:r>
            <a:r>
              <a:rPr sz="2150" spc="40" dirty="0">
                <a:latin typeface="Calibri"/>
                <a:cs typeface="Calibri"/>
              </a:rPr>
              <a:t> </a:t>
            </a:r>
            <a:r>
              <a:rPr sz="2150" spc="5" dirty="0">
                <a:latin typeface="Calibri"/>
                <a:cs typeface="Calibri"/>
              </a:rPr>
              <a:t>relational</a:t>
            </a:r>
            <a:r>
              <a:rPr sz="2150" spc="10" dirty="0">
                <a:latin typeface="Calibri"/>
                <a:cs typeface="Calibri"/>
              </a:rPr>
              <a:t> </a:t>
            </a:r>
            <a:r>
              <a:rPr sz="2150" spc="-5" dirty="0">
                <a:latin typeface="Calibri"/>
                <a:cs typeface="Calibri"/>
              </a:rPr>
              <a:t>schema.</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72</a:t>
            </a:fld>
            <a:endParaRPr lang="en-I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3" cstate="print"/>
            <a:stretch>
              <a:fillRect/>
            </a:stretch>
          </p:blipFill>
          <p:spPr>
            <a:xfrm>
              <a:off x="4048125" y="0"/>
              <a:ext cx="2443226" cy="957199"/>
            </a:xfrm>
            <a:prstGeom prst="rect">
              <a:avLst/>
            </a:prstGeom>
          </p:spPr>
        </p:pic>
        <p:pic>
          <p:nvPicPr>
            <p:cNvPr id="4" name="object 4"/>
            <p:cNvPicPr/>
            <p:nvPr/>
          </p:nvPicPr>
          <p:blipFill>
            <a:blip r:embed="rId4"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5" cstate="print"/>
            <a:stretch>
              <a:fillRect/>
            </a:stretch>
          </p:blipFill>
          <p:spPr>
            <a:xfrm>
              <a:off x="4095750" y="0"/>
              <a:ext cx="2347976" cy="890524"/>
            </a:xfrm>
            <a:prstGeom prst="rect">
              <a:avLst/>
            </a:prstGeom>
          </p:spPr>
        </p:pic>
      </p:grpSp>
      <p:sp>
        <p:nvSpPr>
          <p:cNvPr id="7" name="object 7"/>
          <p:cNvSpPr txBox="1">
            <a:spLocks noGrp="1"/>
          </p:cNvSpPr>
          <p:nvPr>
            <p:ph type="title"/>
          </p:nvPr>
        </p:nvSpPr>
        <p:spPr>
          <a:xfrm>
            <a:off x="4360545" y="57785"/>
            <a:ext cx="180975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Short</a:t>
            </a:r>
            <a:r>
              <a:rPr b="1" spc="-50" dirty="0">
                <a:latin typeface="Calibri"/>
                <a:cs typeface="Calibri"/>
              </a:rPr>
              <a:t> </a:t>
            </a:r>
            <a:r>
              <a:rPr b="1" spc="25" dirty="0">
                <a:latin typeface="Calibri"/>
                <a:cs typeface="Calibri"/>
              </a:rPr>
              <a:t>Quiz</a:t>
            </a:r>
          </a:p>
        </p:txBody>
      </p:sp>
      <p:sp>
        <p:nvSpPr>
          <p:cNvPr id="8" name="object 8"/>
          <p:cNvSpPr txBox="1"/>
          <p:nvPr/>
        </p:nvSpPr>
        <p:spPr>
          <a:xfrm>
            <a:off x="618807" y="1140523"/>
            <a:ext cx="7276465" cy="4912995"/>
          </a:xfrm>
          <a:prstGeom prst="rect">
            <a:avLst/>
          </a:prstGeom>
        </p:spPr>
        <p:txBody>
          <a:bodyPr vert="horz" wrap="square" lIns="0" tIns="15875" rIns="0" bIns="0" rtlCol="0">
            <a:spAutoFit/>
          </a:bodyPr>
          <a:lstStyle/>
          <a:p>
            <a:pPr marL="527685" indent="-514984">
              <a:lnSpc>
                <a:spcPct val="100000"/>
              </a:lnSpc>
              <a:spcBef>
                <a:spcPts val="125"/>
              </a:spcBef>
              <a:buAutoNum type="arabicPeriod"/>
              <a:tabLst>
                <a:tab pos="527050" algn="l"/>
                <a:tab pos="527685" algn="l"/>
              </a:tabLst>
            </a:pPr>
            <a:r>
              <a:rPr sz="2000" dirty="0">
                <a:latin typeface="Calibri"/>
                <a:cs typeface="Calibri"/>
              </a:rPr>
              <a:t>After</a:t>
            </a:r>
            <a:r>
              <a:rPr sz="2000" spc="-35" dirty="0">
                <a:latin typeface="Calibri"/>
                <a:cs typeface="Calibri"/>
              </a:rPr>
              <a:t> </a:t>
            </a:r>
            <a:r>
              <a:rPr sz="2000" dirty="0">
                <a:latin typeface="Calibri"/>
                <a:cs typeface="Calibri"/>
              </a:rPr>
              <a:t>groups</a:t>
            </a:r>
            <a:r>
              <a:rPr sz="2000" spc="-45" dirty="0">
                <a:latin typeface="Calibri"/>
                <a:cs typeface="Calibri"/>
              </a:rPr>
              <a:t> </a:t>
            </a:r>
            <a:r>
              <a:rPr sz="2000" spc="5" dirty="0">
                <a:latin typeface="Calibri"/>
                <a:cs typeface="Calibri"/>
              </a:rPr>
              <a:t>have</a:t>
            </a:r>
            <a:r>
              <a:rPr sz="2000" spc="-110" dirty="0">
                <a:latin typeface="Calibri"/>
                <a:cs typeface="Calibri"/>
              </a:rPr>
              <a:t> </a:t>
            </a:r>
            <a:r>
              <a:rPr sz="2000" spc="-10" dirty="0">
                <a:latin typeface="Calibri"/>
                <a:cs typeface="Calibri"/>
              </a:rPr>
              <a:t>been</a:t>
            </a:r>
            <a:r>
              <a:rPr sz="2000" spc="60" dirty="0">
                <a:latin typeface="Calibri"/>
                <a:cs typeface="Calibri"/>
              </a:rPr>
              <a:t> </a:t>
            </a:r>
            <a:r>
              <a:rPr sz="2000" dirty="0">
                <a:latin typeface="Calibri"/>
                <a:cs typeface="Calibri"/>
              </a:rPr>
              <a:t>established,</a:t>
            </a:r>
            <a:r>
              <a:rPr sz="2000" spc="-55" dirty="0">
                <a:latin typeface="Calibri"/>
                <a:cs typeface="Calibri"/>
              </a:rPr>
              <a:t> </a:t>
            </a:r>
            <a:r>
              <a:rPr sz="2000" spc="-5" dirty="0">
                <a:latin typeface="Calibri"/>
                <a:cs typeface="Calibri"/>
              </a:rPr>
              <a:t>SQL</a:t>
            </a:r>
            <a:r>
              <a:rPr sz="2000" spc="-25" dirty="0">
                <a:latin typeface="Calibri"/>
                <a:cs typeface="Calibri"/>
              </a:rPr>
              <a:t> </a:t>
            </a:r>
            <a:r>
              <a:rPr sz="2000" spc="-5" dirty="0">
                <a:latin typeface="Calibri"/>
                <a:cs typeface="Calibri"/>
              </a:rPr>
              <a:t>applies</a:t>
            </a:r>
            <a:r>
              <a:rPr sz="2000" spc="25" dirty="0">
                <a:latin typeface="Calibri"/>
                <a:cs typeface="Calibri"/>
              </a:rPr>
              <a:t> </a:t>
            </a:r>
            <a:r>
              <a:rPr sz="2000" spc="-10" dirty="0">
                <a:latin typeface="Calibri"/>
                <a:cs typeface="Calibri"/>
              </a:rPr>
              <a:t>predicates</a:t>
            </a:r>
            <a:r>
              <a:rPr sz="2000" spc="30" dirty="0">
                <a:latin typeface="Calibri"/>
                <a:cs typeface="Calibri"/>
              </a:rPr>
              <a:t> </a:t>
            </a:r>
            <a:r>
              <a:rPr sz="2000" dirty="0">
                <a:latin typeface="Calibri"/>
                <a:cs typeface="Calibri"/>
              </a:rPr>
              <a:t>in</a:t>
            </a:r>
            <a:r>
              <a:rPr sz="2000" spc="-10" dirty="0">
                <a:latin typeface="Calibri"/>
                <a:cs typeface="Calibri"/>
              </a:rPr>
              <a:t> </a:t>
            </a:r>
            <a:r>
              <a:rPr sz="2000" spc="5" dirty="0">
                <a:latin typeface="Calibri"/>
                <a:cs typeface="Calibri"/>
              </a:rPr>
              <a:t>the</a:t>
            </a:r>
            <a:endParaRPr sz="2000">
              <a:latin typeface="Calibri"/>
              <a:cs typeface="Calibri"/>
            </a:endParaRPr>
          </a:p>
          <a:p>
            <a:pPr marL="470534">
              <a:lnSpc>
                <a:spcPct val="100000"/>
              </a:lnSpc>
              <a:spcBef>
                <a:spcPts val="5"/>
              </a:spcBef>
              <a:tabLst>
                <a:tab pos="1887220" algn="l"/>
              </a:tabLst>
            </a:pPr>
            <a:r>
              <a:rPr sz="2000" u="heavy" spc="5" dirty="0">
                <a:uFill>
                  <a:solidFill>
                    <a:srgbClr val="000000"/>
                  </a:solidFill>
                </a:uFill>
                <a:latin typeface="Calibri"/>
                <a:cs typeface="Calibri"/>
              </a:rPr>
              <a:t> 	</a:t>
            </a:r>
            <a:r>
              <a:rPr sz="2000" spc="-140" dirty="0">
                <a:latin typeface="Calibri"/>
                <a:cs typeface="Calibri"/>
              </a:rPr>
              <a:t> </a:t>
            </a:r>
            <a:r>
              <a:rPr sz="2000" spc="-5" dirty="0">
                <a:latin typeface="Calibri"/>
                <a:cs typeface="Calibri"/>
              </a:rPr>
              <a:t>clause,</a:t>
            </a:r>
            <a:r>
              <a:rPr sz="2000" spc="-65" dirty="0">
                <a:latin typeface="Calibri"/>
                <a:cs typeface="Calibri"/>
              </a:rPr>
              <a:t> </a:t>
            </a:r>
            <a:r>
              <a:rPr sz="2000" spc="-5" dirty="0">
                <a:latin typeface="Calibri"/>
                <a:cs typeface="Calibri"/>
              </a:rPr>
              <a:t>allowing</a:t>
            </a:r>
            <a:r>
              <a:rPr sz="2000" spc="15" dirty="0">
                <a:latin typeface="Calibri"/>
                <a:cs typeface="Calibri"/>
              </a:rPr>
              <a:t> </a:t>
            </a:r>
            <a:r>
              <a:rPr sz="2000" spc="5" dirty="0">
                <a:latin typeface="Calibri"/>
                <a:cs typeface="Calibri"/>
              </a:rPr>
              <a:t>aggregate</a:t>
            </a:r>
            <a:r>
              <a:rPr sz="2000" spc="-190" dirty="0">
                <a:latin typeface="Calibri"/>
                <a:cs typeface="Calibri"/>
              </a:rPr>
              <a:t> </a:t>
            </a:r>
            <a:r>
              <a:rPr sz="2000" spc="-10" dirty="0">
                <a:latin typeface="Calibri"/>
                <a:cs typeface="Calibri"/>
              </a:rPr>
              <a:t>functions</a:t>
            </a:r>
            <a:r>
              <a:rPr sz="2000" spc="30" dirty="0">
                <a:latin typeface="Calibri"/>
                <a:cs typeface="Calibri"/>
              </a:rPr>
              <a:t> </a:t>
            </a:r>
            <a:r>
              <a:rPr sz="2000" spc="5" dirty="0">
                <a:latin typeface="Calibri"/>
                <a:cs typeface="Calibri"/>
              </a:rPr>
              <a:t>to</a:t>
            </a:r>
            <a:r>
              <a:rPr sz="2000" spc="-25" dirty="0">
                <a:latin typeface="Calibri"/>
                <a:cs typeface="Calibri"/>
              </a:rPr>
              <a:t> </a:t>
            </a:r>
            <a:r>
              <a:rPr sz="2000" dirty="0">
                <a:latin typeface="Calibri"/>
                <a:cs typeface="Calibri"/>
              </a:rPr>
              <a:t>be</a:t>
            </a:r>
            <a:r>
              <a:rPr sz="2000" spc="-40" dirty="0">
                <a:latin typeface="Calibri"/>
                <a:cs typeface="Calibri"/>
              </a:rPr>
              <a:t> </a:t>
            </a:r>
            <a:r>
              <a:rPr sz="2000" dirty="0">
                <a:latin typeface="Calibri"/>
                <a:cs typeface="Calibri"/>
              </a:rPr>
              <a:t>used.</a:t>
            </a:r>
            <a:endParaRPr sz="2000">
              <a:latin typeface="Calibri"/>
              <a:cs typeface="Calibri"/>
            </a:endParaRPr>
          </a:p>
          <a:p>
            <a:pPr marL="727710" lvl="1" indent="-257810">
              <a:lnSpc>
                <a:spcPct val="100000"/>
              </a:lnSpc>
              <a:buAutoNum type="alphaLcParenR"/>
              <a:tabLst>
                <a:tab pos="728345" algn="l"/>
              </a:tabLst>
            </a:pPr>
            <a:r>
              <a:rPr sz="2000" spc="-5" dirty="0">
                <a:latin typeface="Calibri"/>
                <a:cs typeface="Calibri"/>
              </a:rPr>
              <a:t>Where</a:t>
            </a:r>
            <a:endParaRPr sz="2000">
              <a:latin typeface="Calibri"/>
              <a:cs typeface="Calibri"/>
            </a:endParaRPr>
          </a:p>
          <a:p>
            <a:pPr marL="737235" lvl="1" indent="-267335">
              <a:lnSpc>
                <a:spcPct val="100000"/>
              </a:lnSpc>
              <a:spcBef>
                <a:spcPts val="5"/>
              </a:spcBef>
              <a:buAutoNum type="alphaLcParenR"/>
              <a:tabLst>
                <a:tab pos="737870" algn="l"/>
              </a:tabLst>
            </a:pPr>
            <a:r>
              <a:rPr sz="2000" spc="5" dirty="0">
                <a:latin typeface="Calibri"/>
                <a:cs typeface="Calibri"/>
              </a:rPr>
              <a:t>Having</a:t>
            </a:r>
            <a:endParaRPr sz="2000">
              <a:latin typeface="Calibri"/>
              <a:cs typeface="Calibri"/>
            </a:endParaRPr>
          </a:p>
          <a:p>
            <a:pPr marL="708660" lvl="1" indent="-238760">
              <a:lnSpc>
                <a:spcPct val="100000"/>
              </a:lnSpc>
              <a:spcBef>
                <a:spcPts val="5"/>
              </a:spcBef>
              <a:buAutoNum type="alphaLcParenR"/>
              <a:tabLst>
                <a:tab pos="709295" algn="l"/>
              </a:tabLst>
            </a:pPr>
            <a:r>
              <a:rPr sz="2000" spc="-5" dirty="0">
                <a:latin typeface="Calibri"/>
                <a:cs typeface="Calibri"/>
              </a:rPr>
              <a:t>Group</a:t>
            </a:r>
            <a:r>
              <a:rPr sz="2000" spc="-55" dirty="0">
                <a:latin typeface="Calibri"/>
                <a:cs typeface="Calibri"/>
              </a:rPr>
              <a:t> </a:t>
            </a:r>
            <a:r>
              <a:rPr sz="2000" spc="5" dirty="0">
                <a:latin typeface="Calibri"/>
                <a:cs typeface="Calibri"/>
              </a:rPr>
              <a:t>by</a:t>
            </a:r>
            <a:endParaRPr sz="2000">
              <a:latin typeface="Calibri"/>
              <a:cs typeface="Calibri"/>
            </a:endParaRPr>
          </a:p>
          <a:p>
            <a:pPr marL="746125" lvl="1" indent="-276225">
              <a:lnSpc>
                <a:spcPct val="100000"/>
              </a:lnSpc>
              <a:buAutoNum type="alphaLcParenR"/>
              <a:tabLst>
                <a:tab pos="746760" algn="l"/>
              </a:tabLst>
            </a:pPr>
            <a:r>
              <a:rPr sz="2000" b="1" dirty="0">
                <a:latin typeface="Calibri"/>
                <a:cs typeface="Calibri"/>
              </a:rPr>
              <a:t>With</a:t>
            </a:r>
            <a:endParaRPr sz="2000">
              <a:latin typeface="Calibri"/>
              <a:cs typeface="Calibri"/>
            </a:endParaRPr>
          </a:p>
          <a:p>
            <a:pPr lvl="1">
              <a:lnSpc>
                <a:spcPct val="100000"/>
              </a:lnSpc>
              <a:spcBef>
                <a:spcPts val="25"/>
              </a:spcBef>
              <a:buAutoNum type="alphaLcParenR"/>
            </a:pPr>
            <a:endParaRPr sz="1950">
              <a:latin typeface="Calibri"/>
              <a:cs typeface="Calibri"/>
            </a:endParaRPr>
          </a:p>
          <a:p>
            <a:pPr marL="470534" indent="-457834">
              <a:lnSpc>
                <a:spcPct val="100000"/>
              </a:lnSpc>
              <a:spcBef>
                <a:spcPts val="5"/>
              </a:spcBef>
              <a:buAutoNum type="arabicPeriod" startAt="2"/>
              <a:tabLst>
                <a:tab pos="469900" algn="l"/>
                <a:tab pos="470534" algn="l"/>
              </a:tabLst>
            </a:pPr>
            <a:r>
              <a:rPr sz="2000" spc="10" dirty="0">
                <a:latin typeface="Calibri"/>
                <a:cs typeface="Calibri"/>
              </a:rPr>
              <a:t>Why</a:t>
            </a:r>
            <a:r>
              <a:rPr sz="2000" spc="-95" dirty="0">
                <a:latin typeface="Calibri"/>
                <a:cs typeface="Calibri"/>
              </a:rPr>
              <a:t> </a:t>
            </a:r>
            <a:r>
              <a:rPr sz="2000" spc="5" dirty="0">
                <a:latin typeface="Calibri"/>
                <a:cs typeface="Calibri"/>
              </a:rPr>
              <a:t>the</a:t>
            </a:r>
            <a:r>
              <a:rPr sz="2000" spc="35" dirty="0">
                <a:latin typeface="Calibri"/>
                <a:cs typeface="Calibri"/>
              </a:rPr>
              <a:t> </a:t>
            </a:r>
            <a:r>
              <a:rPr sz="2000" spc="-15" dirty="0">
                <a:latin typeface="Calibri"/>
                <a:cs typeface="Calibri"/>
              </a:rPr>
              <a:t>following</a:t>
            </a:r>
            <a:r>
              <a:rPr sz="2000" spc="15" dirty="0">
                <a:latin typeface="Calibri"/>
                <a:cs typeface="Calibri"/>
              </a:rPr>
              <a:t> </a:t>
            </a:r>
            <a:r>
              <a:rPr sz="2000" spc="5" dirty="0">
                <a:latin typeface="Calibri"/>
                <a:cs typeface="Calibri"/>
              </a:rPr>
              <a:t>statement</a:t>
            </a:r>
            <a:r>
              <a:rPr sz="2000" spc="-160" dirty="0">
                <a:latin typeface="Calibri"/>
                <a:cs typeface="Calibri"/>
              </a:rPr>
              <a:t> </a:t>
            </a:r>
            <a:r>
              <a:rPr sz="2000" spc="-5" dirty="0">
                <a:latin typeface="Calibri"/>
                <a:cs typeface="Calibri"/>
              </a:rPr>
              <a:t>is</a:t>
            </a:r>
            <a:r>
              <a:rPr sz="2000" spc="25" dirty="0">
                <a:latin typeface="Calibri"/>
                <a:cs typeface="Calibri"/>
              </a:rPr>
              <a:t> </a:t>
            </a:r>
            <a:r>
              <a:rPr sz="2000" spc="-10" dirty="0">
                <a:latin typeface="Calibri"/>
                <a:cs typeface="Calibri"/>
              </a:rPr>
              <a:t>erroneous?</a:t>
            </a:r>
            <a:endParaRPr sz="2000">
              <a:latin typeface="Calibri"/>
              <a:cs typeface="Calibri"/>
            </a:endParaRPr>
          </a:p>
          <a:p>
            <a:pPr>
              <a:lnSpc>
                <a:spcPct val="100000"/>
              </a:lnSpc>
              <a:spcBef>
                <a:spcPts val="25"/>
              </a:spcBef>
              <a:buFont typeface="Calibri"/>
              <a:buAutoNum type="arabicPeriod" startAt="2"/>
            </a:pPr>
            <a:endParaRPr sz="1950">
              <a:latin typeface="Calibri"/>
              <a:cs typeface="Calibri"/>
            </a:endParaRPr>
          </a:p>
          <a:p>
            <a:pPr marL="470534" marR="293370">
              <a:lnSpc>
                <a:spcPct val="100000"/>
              </a:lnSpc>
            </a:pPr>
            <a:r>
              <a:rPr sz="2000" spc="-10" dirty="0">
                <a:latin typeface="Calibri"/>
                <a:cs typeface="Calibri"/>
              </a:rPr>
              <a:t>SELECT</a:t>
            </a:r>
            <a:r>
              <a:rPr sz="2000" spc="-15" dirty="0">
                <a:latin typeface="Calibri"/>
                <a:cs typeface="Calibri"/>
              </a:rPr>
              <a:t> </a:t>
            </a:r>
            <a:r>
              <a:rPr sz="2000" dirty="0">
                <a:latin typeface="Calibri"/>
                <a:cs typeface="Calibri"/>
              </a:rPr>
              <a:t>dept_name,</a:t>
            </a:r>
            <a:r>
              <a:rPr sz="2000" spc="25" dirty="0">
                <a:latin typeface="Calibri"/>
                <a:cs typeface="Calibri"/>
              </a:rPr>
              <a:t> </a:t>
            </a:r>
            <a:r>
              <a:rPr sz="2000" spc="-5" dirty="0">
                <a:latin typeface="Calibri"/>
                <a:cs typeface="Calibri"/>
              </a:rPr>
              <a:t>ID,</a:t>
            </a:r>
            <a:r>
              <a:rPr sz="2000" spc="-60" dirty="0">
                <a:latin typeface="Calibri"/>
                <a:cs typeface="Calibri"/>
              </a:rPr>
              <a:t> </a:t>
            </a:r>
            <a:r>
              <a:rPr sz="2000" spc="5" dirty="0">
                <a:latin typeface="Calibri"/>
                <a:cs typeface="Calibri"/>
              </a:rPr>
              <a:t>avg</a:t>
            </a:r>
            <a:r>
              <a:rPr sz="2000" spc="-55" dirty="0">
                <a:latin typeface="Calibri"/>
                <a:cs typeface="Calibri"/>
              </a:rPr>
              <a:t> </a:t>
            </a:r>
            <a:r>
              <a:rPr sz="2000" dirty="0">
                <a:latin typeface="Calibri"/>
                <a:cs typeface="Calibri"/>
              </a:rPr>
              <a:t>(salary)</a:t>
            </a:r>
            <a:r>
              <a:rPr sz="2000" spc="-20" dirty="0">
                <a:latin typeface="Calibri"/>
                <a:cs typeface="Calibri"/>
              </a:rPr>
              <a:t> </a:t>
            </a:r>
            <a:r>
              <a:rPr sz="2000" spc="15" dirty="0">
                <a:latin typeface="Calibri"/>
                <a:cs typeface="Calibri"/>
              </a:rPr>
              <a:t>FROM</a:t>
            </a:r>
            <a:r>
              <a:rPr sz="2000" spc="-85" dirty="0">
                <a:latin typeface="Calibri"/>
                <a:cs typeface="Calibri"/>
              </a:rPr>
              <a:t> </a:t>
            </a:r>
            <a:r>
              <a:rPr sz="2000" spc="-5" dirty="0">
                <a:latin typeface="Calibri"/>
                <a:cs typeface="Calibri"/>
              </a:rPr>
              <a:t>instructor</a:t>
            </a:r>
            <a:r>
              <a:rPr sz="2000" spc="-35" dirty="0">
                <a:latin typeface="Calibri"/>
                <a:cs typeface="Calibri"/>
              </a:rPr>
              <a:t> </a:t>
            </a:r>
            <a:r>
              <a:rPr sz="2000" spc="15" dirty="0">
                <a:latin typeface="Calibri"/>
                <a:cs typeface="Calibri"/>
              </a:rPr>
              <a:t>GROUP</a:t>
            </a:r>
            <a:r>
              <a:rPr sz="2000" spc="-70" dirty="0">
                <a:latin typeface="Calibri"/>
                <a:cs typeface="Calibri"/>
              </a:rPr>
              <a:t> </a:t>
            </a:r>
            <a:r>
              <a:rPr sz="2000" spc="-15" dirty="0">
                <a:latin typeface="Calibri"/>
                <a:cs typeface="Calibri"/>
              </a:rPr>
              <a:t>BY </a:t>
            </a:r>
            <a:r>
              <a:rPr sz="2000" spc="-440" dirty="0">
                <a:latin typeface="Calibri"/>
                <a:cs typeface="Calibri"/>
              </a:rPr>
              <a:t> </a:t>
            </a:r>
            <a:r>
              <a:rPr sz="2000" dirty="0">
                <a:latin typeface="Calibri"/>
                <a:cs typeface="Calibri"/>
              </a:rPr>
              <a:t>dept_name;</a:t>
            </a:r>
            <a:endParaRPr sz="2000">
              <a:latin typeface="Calibri"/>
              <a:cs typeface="Calibri"/>
            </a:endParaRPr>
          </a:p>
          <a:p>
            <a:pPr>
              <a:lnSpc>
                <a:spcPct val="100000"/>
              </a:lnSpc>
              <a:spcBef>
                <a:spcPts val="30"/>
              </a:spcBef>
            </a:pPr>
            <a:endParaRPr sz="1950">
              <a:latin typeface="Calibri"/>
              <a:cs typeface="Calibri"/>
            </a:endParaRPr>
          </a:p>
          <a:p>
            <a:pPr marL="727710" lvl="1" indent="-257810">
              <a:lnSpc>
                <a:spcPct val="100000"/>
              </a:lnSpc>
              <a:buAutoNum type="alphaLcParenR"/>
              <a:tabLst>
                <a:tab pos="728345" algn="l"/>
              </a:tabLst>
            </a:pPr>
            <a:r>
              <a:rPr sz="2000" b="1" dirty="0">
                <a:latin typeface="Calibri"/>
                <a:cs typeface="Calibri"/>
              </a:rPr>
              <a:t>Dept_id</a:t>
            </a:r>
            <a:r>
              <a:rPr sz="2000" b="1" spc="-30" dirty="0">
                <a:latin typeface="Calibri"/>
                <a:cs typeface="Calibri"/>
              </a:rPr>
              <a:t> </a:t>
            </a:r>
            <a:r>
              <a:rPr sz="2000" b="1" spc="10" dirty="0">
                <a:latin typeface="Calibri"/>
                <a:cs typeface="Calibri"/>
              </a:rPr>
              <a:t>should</a:t>
            </a:r>
            <a:r>
              <a:rPr sz="2000" b="1" spc="-40" dirty="0">
                <a:latin typeface="Calibri"/>
                <a:cs typeface="Calibri"/>
              </a:rPr>
              <a:t> </a:t>
            </a:r>
            <a:r>
              <a:rPr sz="2000" b="1" spc="5" dirty="0">
                <a:latin typeface="Calibri"/>
                <a:cs typeface="Calibri"/>
              </a:rPr>
              <a:t>not</a:t>
            </a:r>
            <a:r>
              <a:rPr sz="2000" b="1" spc="-30" dirty="0">
                <a:latin typeface="Calibri"/>
                <a:cs typeface="Calibri"/>
              </a:rPr>
              <a:t> </a:t>
            </a:r>
            <a:r>
              <a:rPr sz="2000" b="1" spc="-10" dirty="0">
                <a:latin typeface="Calibri"/>
                <a:cs typeface="Calibri"/>
              </a:rPr>
              <a:t>be</a:t>
            </a:r>
            <a:r>
              <a:rPr sz="2000" b="1" spc="25" dirty="0">
                <a:latin typeface="Calibri"/>
                <a:cs typeface="Calibri"/>
              </a:rPr>
              <a:t> </a:t>
            </a:r>
            <a:r>
              <a:rPr sz="2000" b="1" spc="10" dirty="0">
                <a:latin typeface="Calibri"/>
                <a:cs typeface="Calibri"/>
              </a:rPr>
              <a:t>used</a:t>
            </a:r>
            <a:r>
              <a:rPr sz="2000" b="1" spc="-114" dirty="0">
                <a:latin typeface="Calibri"/>
                <a:cs typeface="Calibri"/>
              </a:rPr>
              <a:t> </a:t>
            </a:r>
            <a:r>
              <a:rPr sz="2000" b="1" spc="20" dirty="0">
                <a:latin typeface="Calibri"/>
                <a:cs typeface="Calibri"/>
              </a:rPr>
              <a:t>in</a:t>
            </a:r>
            <a:r>
              <a:rPr sz="2000" b="1" spc="-40" dirty="0">
                <a:latin typeface="Calibri"/>
                <a:cs typeface="Calibri"/>
              </a:rPr>
              <a:t> </a:t>
            </a:r>
            <a:r>
              <a:rPr sz="2000" b="1" spc="15" dirty="0">
                <a:latin typeface="Calibri"/>
                <a:cs typeface="Calibri"/>
              </a:rPr>
              <a:t>group</a:t>
            </a:r>
            <a:r>
              <a:rPr sz="2000" b="1" spc="-110" dirty="0">
                <a:latin typeface="Calibri"/>
                <a:cs typeface="Calibri"/>
              </a:rPr>
              <a:t> </a:t>
            </a:r>
            <a:r>
              <a:rPr sz="2000" b="1" spc="-10" dirty="0">
                <a:latin typeface="Calibri"/>
                <a:cs typeface="Calibri"/>
              </a:rPr>
              <a:t>by</a:t>
            </a:r>
            <a:r>
              <a:rPr sz="2000" b="1" spc="10" dirty="0">
                <a:latin typeface="Calibri"/>
                <a:cs typeface="Calibri"/>
              </a:rPr>
              <a:t> </a:t>
            </a:r>
            <a:r>
              <a:rPr sz="2000" b="1" dirty="0">
                <a:latin typeface="Calibri"/>
                <a:cs typeface="Calibri"/>
              </a:rPr>
              <a:t>clause</a:t>
            </a:r>
            <a:endParaRPr sz="2000">
              <a:latin typeface="Calibri"/>
              <a:cs typeface="Calibri"/>
            </a:endParaRPr>
          </a:p>
          <a:p>
            <a:pPr marL="737235" lvl="1" indent="-267335">
              <a:lnSpc>
                <a:spcPct val="100000"/>
              </a:lnSpc>
              <a:buAutoNum type="alphaLcParenR"/>
              <a:tabLst>
                <a:tab pos="737870" algn="l"/>
              </a:tabLst>
            </a:pPr>
            <a:r>
              <a:rPr sz="2000" spc="-5" dirty="0">
                <a:latin typeface="Calibri"/>
                <a:cs typeface="Calibri"/>
              </a:rPr>
              <a:t>Group</a:t>
            </a:r>
            <a:r>
              <a:rPr sz="2000" spc="-25" dirty="0">
                <a:latin typeface="Calibri"/>
                <a:cs typeface="Calibri"/>
              </a:rPr>
              <a:t> </a:t>
            </a:r>
            <a:r>
              <a:rPr sz="2000" spc="5" dirty="0">
                <a:latin typeface="Calibri"/>
                <a:cs typeface="Calibri"/>
              </a:rPr>
              <a:t>by</a:t>
            </a:r>
            <a:r>
              <a:rPr sz="2000" spc="-25" dirty="0">
                <a:latin typeface="Calibri"/>
                <a:cs typeface="Calibri"/>
              </a:rPr>
              <a:t> </a:t>
            </a:r>
            <a:r>
              <a:rPr sz="2000" spc="5" dirty="0">
                <a:latin typeface="Calibri"/>
                <a:cs typeface="Calibri"/>
              </a:rPr>
              <a:t>clause</a:t>
            </a:r>
            <a:r>
              <a:rPr sz="2000" spc="-40" dirty="0">
                <a:latin typeface="Calibri"/>
                <a:cs typeface="Calibri"/>
              </a:rPr>
              <a:t> </a:t>
            </a:r>
            <a:r>
              <a:rPr sz="2000" spc="-5" dirty="0">
                <a:latin typeface="Calibri"/>
                <a:cs typeface="Calibri"/>
              </a:rPr>
              <a:t>is</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valid</a:t>
            </a:r>
            <a:r>
              <a:rPr sz="2000" spc="-95" dirty="0">
                <a:latin typeface="Calibri"/>
                <a:cs typeface="Calibri"/>
              </a:rPr>
              <a:t> </a:t>
            </a:r>
            <a:r>
              <a:rPr sz="2000" dirty="0">
                <a:latin typeface="Calibri"/>
                <a:cs typeface="Calibri"/>
              </a:rPr>
              <a:t>in</a:t>
            </a:r>
            <a:r>
              <a:rPr sz="2000" spc="50" dirty="0">
                <a:latin typeface="Calibri"/>
                <a:cs typeface="Calibri"/>
              </a:rPr>
              <a:t> </a:t>
            </a:r>
            <a:r>
              <a:rPr sz="2000" dirty="0">
                <a:latin typeface="Calibri"/>
                <a:cs typeface="Calibri"/>
              </a:rPr>
              <a:t>this</a:t>
            </a:r>
            <a:r>
              <a:rPr sz="2000" spc="-50" dirty="0">
                <a:latin typeface="Calibri"/>
                <a:cs typeface="Calibri"/>
              </a:rPr>
              <a:t> </a:t>
            </a:r>
            <a:r>
              <a:rPr sz="2000" spc="-10" dirty="0">
                <a:latin typeface="Calibri"/>
                <a:cs typeface="Calibri"/>
              </a:rPr>
              <a:t>query</a:t>
            </a:r>
            <a:endParaRPr sz="2000">
              <a:latin typeface="Calibri"/>
              <a:cs typeface="Calibri"/>
            </a:endParaRPr>
          </a:p>
          <a:p>
            <a:pPr marL="708660" lvl="1" indent="-238760">
              <a:lnSpc>
                <a:spcPct val="100000"/>
              </a:lnSpc>
              <a:spcBef>
                <a:spcPts val="5"/>
              </a:spcBef>
              <a:buAutoNum type="alphaLcParenR"/>
              <a:tabLst>
                <a:tab pos="709295" algn="l"/>
              </a:tabLst>
            </a:pPr>
            <a:r>
              <a:rPr sz="2000" spc="5" dirty="0">
                <a:latin typeface="Calibri"/>
                <a:cs typeface="Calibri"/>
              </a:rPr>
              <a:t>Avg(salary)</a:t>
            </a:r>
            <a:r>
              <a:rPr sz="2000" spc="-100" dirty="0">
                <a:latin typeface="Calibri"/>
                <a:cs typeface="Calibri"/>
              </a:rPr>
              <a:t> </a:t>
            </a:r>
            <a:r>
              <a:rPr sz="2000" spc="5" dirty="0">
                <a:latin typeface="Calibri"/>
                <a:cs typeface="Calibri"/>
              </a:rPr>
              <a:t>should</a:t>
            </a:r>
            <a:r>
              <a:rPr sz="2000" spc="-95" dirty="0">
                <a:latin typeface="Calibri"/>
                <a:cs typeface="Calibri"/>
              </a:rPr>
              <a:t> </a:t>
            </a:r>
            <a:r>
              <a:rPr sz="2000" dirty="0">
                <a:latin typeface="Calibri"/>
                <a:cs typeface="Calibri"/>
              </a:rPr>
              <a:t>not</a:t>
            </a:r>
            <a:r>
              <a:rPr sz="2000" spc="-10" dirty="0">
                <a:latin typeface="Calibri"/>
                <a:cs typeface="Calibri"/>
              </a:rPr>
              <a:t> </a:t>
            </a:r>
            <a:r>
              <a:rPr sz="2000" spc="5" dirty="0">
                <a:latin typeface="Calibri"/>
                <a:cs typeface="Calibri"/>
              </a:rPr>
              <a:t>be</a:t>
            </a:r>
            <a:r>
              <a:rPr sz="2000" spc="35" dirty="0">
                <a:latin typeface="Calibri"/>
                <a:cs typeface="Calibri"/>
              </a:rPr>
              <a:t> </a:t>
            </a:r>
            <a:r>
              <a:rPr sz="2000" spc="-10" dirty="0">
                <a:latin typeface="Calibri"/>
                <a:cs typeface="Calibri"/>
              </a:rPr>
              <a:t>selected</a:t>
            </a:r>
            <a:endParaRPr sz="2000">
              <a:latin typeface="Calibri"/>
              <a:cs typeface="Calibri"/>
            </a:endParaRPr>
          </a:p>
          <a:p>
            <a:pPr marL="737235" lvl="1" indent="-267335">
              <a:lnSpc>
                <a:spcPct val="100000"/>
              </a:lnSpc>
              <a:spcBef>
                <a:spcPts val="5"/>
              </a:spcBef>
              <a:buAutoNum type="alphaLcParenR"/>
              <a:tabLst>
                <a:tab pos="737870" algn="l"/>
              </a:tabLst>
            </a:pPr>
            <a:r>
              <a:rPr sz="2000" spc="-5" dirty="0">
                <a:latin typeface="Calibri"/>
                <a:cs typeface="Calibri"/>
              </a:rPr>
              <a:t>None</a:t>
            </a:r>
            <a:endParaRPr sz="2000">
              <a:latin typeface="Calibri"/>
              <a:cs typeface="Calibri"/>
            </a:endParaRPr>
          </a:p>
        </p:txBody>
      </p:sp>
      <p:pic>
        <p:nvPicPr>
          <p:cNvPr id="9" name="object 9"/>
          <p:cNvPicPr/>
          <p:nvPr/>
        </p:nvPicPr>
        <p:blipFill>
          <a:blip r:embed="rId6"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73</a:t>
            </a:fld>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771775" y="6342379"/>
            <a:ext cx="3705225" cy="192360"/>
          </a:xfrm>
          <a:prstGeom prst="rect">
            <a:avLst/>
          </a:prstGeom>
        </p:spPr>
        <p:txBody>
          <a:bodyPr vert="horz" wrap="square" lIns="0" tIns="12700" rIns="0" bIns="0" rtlCol="0">
            <a:spAutoFit/>
          </a:bodyPr>
          <a:lstStyle/>
          <a:p>
            <a:pPr marL="12700">
              <a:lnSpc>
                <a:spcPts val="1435"/>
              </a:lnSpc>
              <a:spcBef>
                <a:spcPts val="100"/>
              </a:spcBef>
            </a:pPr>
            <a:r>
              <a:rPr lang="en-IN" sz="1200" spc="-20" dirty="0" smtClean="0">
                <a:solidFill>
                  <a:srgbClr val="888888"/>
                </a:solidFill>
                <a:latin typeface="Calibri"/>
                <a:cs typeface="Calibri"/>
              </a:rPr>
              <a:t>Sana Anjum</a:t>
            </a:r>
            <a:r>
              <a:rPr lang="en-IN" sz="1200" dirty="0">
                <a:latin typeface="Calibri"/>
                <a:cs typeface="Calibri"/>
              </a:rPr>
              <a:t> </a:t>
            </a:r>
            <a:r>
              <a:rPr lang="en-IN" sz="1200" dirty="0" smtClean="0">
                <a:latin typeface="Calibri"/>
                <a:cs typeface="Calibri"/>
              </a:rPr>
              <a:t>                    </a:t>
            </a:r>
            <a:r>
              <a:rPr lang="en-IN" sz="1200" spc="5" dirty="0" smtClean="0">
                <a:solidFill>
                  <a:srgbClr val="888888"/>
                </a:solidFill>
                <a:cs typeface="Calibri"/>
              </a:rPr>
              <a:t>D</a:t>
            </a:r>
            <a:r>
              <a:rPr lang="en-IN" sz="1200" spc="15" dirty="0" smtClean="0">
                <a:solidFill>
                  <a:srgbClr val="888888"/>
                </a:solidFill>
                <a:cs typeface="Calibri"/>
              </a:rPr>
              <a:t>B</a:t>
            </a:r>
            <a:r>
              <a:rPr lang="en-IN" sz="1200" spc="-55" dirty="0" smtClean="0">
                <a:solidFill>
                  <a:srgbClr val="888888"/>
                </a:solidFill>
                <a:cs typeface="Calibri"/>
              </a:rPr>
              <a:t>M</a:t>
            </a:r>
            <a:r>
              <a:rPr lang="en-IN" sz="1200" dirty="0" smtClean="0">
                <a:solidFill>
                  <a:srgbClr val="888888"/>
                </a:solidFill>
                <a:cs typeface="Calibri"/>
              </a:rPr>
              <a:t>S</a:t>
            </a:r>
            <a:r>
              <a:rPr lang="en-IN" sz="1200" dirty="0" smtClean="0">
                <a:cs typeface="Calibri"/>
              </a:rPr>
              <a:t>                                        </a:t>
            </a:r>
            <a:r>
              <a:rPr lang="en-IN" sz="1200" dirty="0" smtClean="0">
                <a:latin typeface="Calibri"/>
                <a:cs typeface="Calibri"/>
              </a:rPr>
              <a:t> </a:t>
            </a:r>
            <a:r>
              <a:rPr sz="1200" spc="-20" dirty="0" smtClean="0">
                <a:solidFill>
                  <a:srgbClr val="888888"/>
                </a:solidFill>
                <a:latin typeface="Calibri"/>
                <a:cs typeface="Calibri"/>
              </a:rPr>
              <a:t>U</a:t>
            </a:r>
            <a:r>
              <a:rPr sz="1200" spc="-30" dirty="0" smtClean="0">
                <a:solidFill>
                  <a:srgbClr val="888888"/>
                </a:solidFill>
                <a:latin typeface="Calibri"/>
                <a:cs typeface="Calibri"/>
              </a:rPr>
              <a:t>n</a:t>
            </a:r>
            <a:r>
              <a:rPr sz="1200" spc="25" dirty="0" smtClean="0">
                <a:solidFill>
                  <a:srgbClr val="888888"/>
                </a:solidFill>
                <a:latin typeface="Calibri"/>
                <a:cs typeface="Calibri"/>
              </a:rPr>
              <a:t>i</a:t>
            </a:r>
            <a:r>
              <a:rPr sz="1200" spc="-35" dirty="0" smtClean="0">
                <a:solidFill>
                  <a:srgbClr val="888888"/>
                </a:solidFill>
                <a:latin typeface="Calibri"/>
                <a:cs typeface="Calibri"/>
              </a:rPr>
              <a:t>t</a:t>
            </a:r>
            <a:r>
              <a:rPr sz="1200" spc="5" dirty="0" smtClean="0">
                <a:solidFill>
                  <a:srgbClr val="888888"/>
                </a:solidFill>
                <a:latin typeface="Calibri"/>
                <a:cs typeface="Calibri"/>
              </a:rPr>
              <a:t>-</a:t>
            </a:r>
            <a:r>
              <a:rPr sz="1200" dirty="0" smtClean="0">
                <a:solidFill>
                  <a:srgbClr val="888888"/>
                </a:solidFill>
                <a:latin typeface="Calibri"/>
                <a:cs typeface="Calibri"/>
              </a:rPr>
              <a:t>1</a:t>
            </a:r>
            <a:endParaRPr sz="1200" dirty="0">
              <a:latin typeface="Calibri"/>
              <a:cs typeface="Calibri"/>
            </a:endParaRPr>
          </a:p>
        </p:txBody>
      </p:sp>
      <p:grpSp>
        <p:nvGrpSpPr>
          <p:cNvPr id="6" name="object 6"/>
          <p:cNvGrpSpPr/>
          <p:nvPr/>
        </p:nvGrpSpPr>
        <p:grpSpPr>
          <a:xfrm>
            <a:off x="1343025" y="0"/>
            <a:ext cx="7806055" cy="957580"/>
            <a:chOff x="1343025" y="0"/>
            <a:chExt cx="7806055" cy="957580"/>
          </a:xfrm>
        </p:grpSpPr>
        <p:pic>
          <p:nvPicPr>
            <p:cNvPr id="7" name="object 7"/>
            <p:cNvPicPr/>
            <p:nvPr/>
          </p:nvPicPr>
          <p:blipFill>
            <a:blip r:embed="rId2" cstate="print"/>
            <a:stretch>
              <a:fillRect/>
            </a:stretch>
          </p:blipFill>
          <p:spPr>
            <a:xfrm>
              <a:off x="1343025" y="0"/>
              <a:ext cx="7800975" cy="747999"/>
            </a:xfrm>
            <a:prstGeom prst="rect">
              <a:avLst/>
            </a:prstGeom>
          </p:spPr>
        </p:pic>
        <p:pic>
          <p:nvPicPr>
            <p:cNvPr id="8" name="object 8"/>
            <p:cNvPicPr/>
            <p:nvPr/>
          </p:nvPicPr>
          <p:blipFill>
            <a:blip r:embed="rId3" cstate="print"/>
            <a:stretch>
              <a:fillRect/>
            </a:stretch>
          </p:blipFill>
          <p:spPr>
            <a:xfrm>
              <a:off x="2724150" y="0"/>
              <a:ext cx="5091176" cy="957199"/>
            </a:xfrm>
            <a:prstGeom prst="rect">
              <a:avLst/>
            </a:prstGeom>
          </p:spPr>
        </p:pic>
        <p:pic>
          <p:nvPicPr>
            <p:cNvPr id="9" name="object 9"/>
            <p:cNvPicPr/>
            <p:nvPr/>
          </p:nvPicPr>
          <p:blipFill>
            <a:blip r:embed="rId4" cstate="print"/>
            <a:stretch>
              <a:fillRect/>
            </a:stretch>
          </p:blipFill>
          <p:spPr>
            <a:xfrm>
              <a:off x="1376426" y="4825"/>
              <a:ext cx="7767574" cy="685800"/>
            </a:xfrm>
            <a:prstGeom prst="rect">
              <a:avLst/>
            </a:prstGeom>
          </p:spPr>
        </p:pic>
        <p:sp>
          <p:nvSpPr>
            <p:cNvPr id="10" name="object 10"/>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2771775" y="0"/>
              <a:ext cx="1442974" cy="890524"/>
            </a:xfrm>
            <a:prstGeom prst="rect">
              <a:avLst/>
            </a:prstGeom>
          </p:spPr>
        </p:pic>
        <p:pic>
          <p:nvPicPr>
            <p:cNvPr id="12" name="object 12"/>
            <p:cNvPicPr/>
            <p:nvPr/>
          </p:nvPicPr>
          <p:blipFill>
            <a:blip r:embed="rId6" cstate="print"/>
            <a:stretch>
              <a:fillRect/>
            </a:stretch>
          </p:blipFill>
          <p:spPr>
            <a:xfrm>
              <a:off x="3648075" y="0"/>
              <a:ext cx="690562" cy="890524"/>
            </a:xfrm>
            <a:prstGeom prst="rect">
              <a:avLst/>
            </a:prstGeom>
          </p:spPr>
        </p:pic>
        <p:pic>
          <p:nvPicPr>
            <p:cNvPr id="13" name="object 13"/>
            <p:cNvPicPr/>
            <p:nvPr/>
          </p:nvPicPr>
          <p:blipFill>
            <a:blip r:embed="rId7" cstate="print"/>
            <a:stretch>
              <a:fillRect/>
            </a:stretch>
          </p:blipFill>
          <p:spPr>
            <a:xfrm>
              <a:off x="3857625" y="0"/>
              <a:ext cx="3910076" cy="890524"/>
            </a:xfrm>
            <a:prstGeom prst="rect">
              <a:avLst/>
            </a:prstGeom>
          </p:spPr>
        </p:pic>
      </p:grpSp>
      <p:sp>
        <p:nvSpPr>
          <p:cNvPr id="14" name="object 14"/>
          <p:cNvSpPr txBox="1">
            <a:spLocks noGrp="1"/>
          </p:cNvSpPr>
          <p:nvPr>
            <p:ph type="title"/>
          </p:nvPr>
        </p:nvSpPr>
        <p:spPr>
          <a:xfrm>
            <a:off x="3035300" y="57785"/>
            <a:ext cx="4450080" cy="518159"/>
          </a:xfrm>
          <a:prstGeom prst="rect">
            <a:avLst/>
          </a:prstGeom>
        </p:spPr>
        <p:txBody>
          <a:bodyPr vert="horz" wrap="square" lIns="0" tIns="16510" rIns="0" bIns="0" rtlCol="0">
            <a:spAutoFit/>
          </a:bodyPr>
          <a:lstStyle/>
          <a:p>
            <a:pPr marL="12700">
              <a:lnSpc>
                <a:spcPct val="100000"/>
              </a:lnSpc>
              <a:spcBef>
                <a:spcPts val="130"/>
              </a:spcBef>
            </a:pPr>
            <a:r>
              <a:rPr b="1" spc="-40" dirty="0">
                <a:latin typeface="Calibri"/>
                <a:cs typeface="Calibri"/>
              </a:rPr>
              <a:t>Topic-</a:t>
            </a:r>
            <a:r>
              <a:rPr b="1" spc="-95" dirty="0">
                <a:latin typeface="Calibri"/>
                <a:cs typeface="Calibri"/>
              </a:rPr>
              <a:t> </a:t>
            </a:r>
            <a:r>
              <a:rPr b="1" spc="15" dirty="0">
                <a:latin typeface="Calibri"/>
                <a:cs typeface="Calibri"/>
              </a:rPr>
              <a:t>ER</a:t>
            </a:r>
            <a:r>
              <a:rPr b="1" spc="-30" dirty="0">
                <a:latin typeface="Calibri"/>
                <a:cs typeface="Calibri"/>
              </a:rPr>
              <a:t> </a:t>
            </a:r>
            <a:r>
              <a:rPr b="1" spc="20" dirty="0">
                <a:latin typeface="Calibri"/>
                <a:cs typeface="Calibri"/>
              </a:rPr>
              <a:t>Model</a:t>
            </a:r>
            <a:r>
              <a:rPr b="1" spc="-130" dirty="0">
                <a:latin typeface="Calibri"/>
                <a:cs typeface="Calibri"/>
              </a:rPr>
              <a:t> </a:t>
            </a:r>
            <a:r>
              <a:rPr b="1" spc="10" dirty="0">
                <a:latin typeface="Calibri"/>
                <a:cs typeface="Calibri"/>
              </a:rPr>
              <a:t>Objective</a:t>
            </a:r>
          </a:p>
        </p:txBody>
      </p:sp>
      <p:sp>
        <p:nvSpPr>
          <p:cNvPr id="15" name="object 15"/>
          <p:cNvSpPr txBox="1"/>
          <p:nvPr/>
        </p:nvSpPr>
        <p:spPr>
          <a:xfrm>
            <a:off x="690880" y="1572831"/>
            <a:ext cx="7245984" cy="2776855"/>
          </a:xfrm>
          <a:prstGeom prst="rect">
            <a:avLst/>
          </a:prstGeom>
        </p:spPr>
        <p:txBody>
          <a:bodyPr vert="horz" wrap="square" lIns="0" tIns="15875" rIns="0" bIns="0" rtlCol="0">
            <a:spAutoFit/>
          </a:bodyPr>
          <a:lstStyle/>
          <a:p>
            <a:pPr marL="470534" marR="5080" indent="-457834">
              <a:lnSpc>
                <a:spcPct val="100000"/>
              </a:lnSpc>
              <a:spcBef>
                <a:spcPts val="125"/>
              </a:spcBef>
              <a:buAutoNum type="arabicPeriod"/>
              <a:tabLst>
                <a:tab pos="469900" algn="l"/>
                <a:tab pos="470534" algn="l"/>
              </a:tabLst>
            </a:pPr>
            <a:r>
              <a:rPr sz="2000" spc="25" dirty="0">
                <a:latin typeface="Calibri"/>
                <a:cs typeface="Calibri"/>
              </a:rPr>
              <a:t>An </a:t>
            </a:r>
            <a:r>
              <a:rPr sz="2000" spc="-5" dirty="0">
                <a:latin typeface="Calibri"/>
                <a:cs typeface="Calibri"/>
              </a:rPr>
              <a:t>entity relationship diagram gives </a:t>
            </a:r>
            <a:r>
              <a:rPr sz="2000" spc="10" dirty="0">
                <a:latin typeface="Calibri"/>
                <a:cs typeface="Calibri"/>
              </a:rPr>
              <a:t>a snapshot </a:t>
            </a:r>
            <a:r>
              <a:rPr sz="2000" dirty="0">
                <a:latin typeface="Calibri"/>
                <a:cs typeface="Calibri"/>
              </a:rPr>
              <a:t>of how </a:t>
            </a:r>
            <a:r>
              <a:rPr sz="2000" spc="5" dirty="0">
                <a:latin typeface="Calibri"/>
                <a:cs typeface="Calibri"/>
              </a:rPr>
              <a:t>these </a:t>
            </a:r>
            <a:r>
              <a:rPr sz="2000" spc="10" dirty="0">
                <a:latin typeface="Calibri"/>
                <a:cs typeface="Calibri"/>
              </a:rPr>
              <a:t> </a:t>
            </a:r>
            <a:r>
              <a:rPr sz="2000" spc="-10" dirty="0">
                <a:latin typeface="Calibri"/>
                <a:cs typeface="Calibri"/>
              </a:rPr>
              <a:t>entities</a:t>
            </a:r>
            <a:r>
              <a:rPr sz="2000" spc="25" dirty="0">
                <a:latin typeface="Calibri"/>
                <a:cs typeface="Calibri"/>
              </a:rPr>
              <a:t> </a:t>
            </a:r>
            <a:r>
              <a:rPr sz="2000" spc="-5" dirty="0">
                <a:latin typeface="Calibri"/>
                <a:cs typeface="Calibri"/>
              </a:rPr>
              <a:t>relate</a:t>
            </a:r>
            <a:r>
              <a:rPr sz="2000" spc="-40" dirty="0">
                <a:latin typeface="Calibri"/>
                <a:cs typeface="Calibri"/>
              </a:rPr>
              <a:t> </a:t>
            </a:r>
            <a:r>
              <a:rPr sz="2000" spc="10" dirty="0">
                <a:latin typeface="Calibri"/>
                <a:cs typeface="Calibri"/>
              </a:rPr>
              <a:t>to</a:t>
            </a:r>
            <a:r>
              <a:rPr sz="2000" spc="-25" dirty="0">
                <a:latin typeface="Calibri"/>
                <a:cs typeface="Calibri"/>
              </a:rPr>
              <a:t> </a:t>
            </a:r>
            <a:r>
              <a:rPr sz="2000" spc="-5" dirty="0">
                <a:latin typeface="Calibri"/>
                <a:cs typeface="Calibri"/>
              </a:rPr>
              <a:t>each</a:t>
            </a:r>
            <a:r>
              <a:rPr sz="2000" spc="60" dirty="0">
                <a:latin typeface="Calibri"/>
                <a:cs typeface="Calibri"/>
              </a:rPr>
              <a:t> </a:t>
            </a:r>
            <a:r>
              <a:rPr sz="2000" spc="-45" dirty="0">
                <a:latin typeface="Calibri"/>
                <a:cs typeface="Calibri"/>
              </a:rPr>
              <a:t>other.</a:t>
            </a:r>
            <a:r>
              <a:rPr sz="2000" spc="5" dirty="0">
                <a:latin typeface="Calibri"/>
                <a:cs typeface="Calibri"/>
              </a:rPr>
              <a:t> </a:t>
            </a:r>
            <a:r>
              <a:rPr sz="2000" spc="-50" dirty="0">
                <a:latin typeface="Calibri"/>
                <a:cs typeface="Calibri"/>
              </a:rPr>
              <a:t>You</a:t>
            </a:r>
            <a:r>
              <a:rPr sz="2000" spc="-20" dirty="0">
                <a:latin typeface="Calibri"/>
                <a:cs typeface="Calibri"/>
              </a:rPr>
              <a:t> </a:t>
            </a:r>
            <a:r>
              <a:rPr sz="2000" spc="-10" dirty="0">
                <a:latin typeface="Calibri"/>
                <a:cs typeface="Calibri"/>
              </a:rPr>
              <a:t>could</a:t>
            </a:r>
            <a:r>
              <a:rPr sz="2000" spc="55" dirty="0">
                <a:latin typeface="Calibri"/>
                <a:cs typeface="Calibri"/>
              </a:rPr>
              <a:t> </a:t>
            </a:r>
            <a:r>
              <a:rPr sz="2000" spc="-5" dirty="0">
                <a:latin typeface="Calibri"/>
                <a:cs typeface="Calibri"/>
              </a:rPr>
              <a:t>call</a:t>
            </a:r>
            <a:r>
              <a:rPr sz="2000" spc="-15" dirty="0">
                <a:latin typeface="Calibri"/>
                <a:cs typeface="Calibri"/>
              </a:rPr>
              <a:t> </a:t>
            </a:r>
            <a:r>
              <a:rPr sz="2000" spc="-5" dirty="0">
                <a:latin typeface="Calibri"/>
                <a:cs typeface="Calibri"/>
              </a:rPr>
              <a:t>it</a:t>
            </a:r>
            <a:r>
              <a:rPr sz="2000" spc="-10" dirty="0">
                <a:latin typeface="Calibri"/>
                <a:cs typeface="Calibri"/>
              </a:rPr>
              <a:t> </a:t>
            </a:r>
            <a:r>
              <a:rPr sz="2000" spc="5" dirty="0">
                <a:latin typeface="Calibri"/>
                <a:cs typeface="Calibri"/>
              </a:rPr>
              <a:t>the</a:t>
            </a:r>
            <a:r>
              <a:rPr sz="2000" spc="-40" dirty="0">
                <a:latin typeface="Calibri"/>
                <a:cs typeface="Calibri"/>
              </a:rPr>
              <a:t> </a:t>
            </a:r>
            <a:r>
              <a:rPr sz="2000" spc="-10" dirty="0">
                <a:latin typeface="Calibri"/>
                <a:cs typeface="Calibri"/>
              </a:rPr>
              <a:t>blueprint</a:t>
            </a:r>
            <a:r>
              <a:rPr sz="2000" spc="65" dirty="0">
                <a:latin typeface="Calibri"/>
                <a:cs typeface="Calibri"/>
              </a:rPr>
              <a:t> </a:t>
            </a:r>
            <a:r>
              <a:rPr sz="2000" spc="5" dirty="0">
                <a:latin typeface="Calibri"/>
                <a:cs typeface="Calibri"/>
              </a:rPr>
              <a:t>that </a:t>
            </a:r>
            <a:r>
              <a:rPr sz="2000" spc="10" dirty="0">
                <a:latin typeface="Calibri"/>
                <a:cs typeface="Calibri"/>
              </a:rPr>
              <a:t> </a:t>
            </a:r>
            <a:r>
              <a:rPr sz="2000" spc="-10" dirty="0">
                <a:latin typeface="Calibri"/>
                <a:cs typeface="Calibri"/>
              </a:rPr>
              <a:t>underpins</a:t>
            </a:r>
            <a:r>
              <a:rPr sz="2000" spc="20" dirty="0">
                <a:latin typeface="Calibri"/>
                <a:cs typeface="Calibri"/>
              </a:rPr>
              <a:t> </a:t>
            </a:r>
            <a:r>
              <a:rPr sz="2000" spc="-5" dirty="0">
                <a:latin typeface="Calibri"/>
                <a:cs typeface="Calibri"/>
              </a:rPr>
              <a:t>your</a:t>
            </a:r>
            <a:r>
              <a:rPr sz="2000" spc="-35" dirty="0">
                <a:latin typeface="Calibri"/>
                <a:cs typeface="Calibri"/>
              </a:rPr>
              <a:t> </a:t>
            </a:r>
            <a:r>
              <a:rPr sz="2000" spc="5" dirty="0">
                <a:latin typeface="Calibri"/>
                <a:cs typeface="Calibri"/>
              </a:rPr>
              <a:t>business</a:t>
            </a:r>
            <a:r>
              <a:rPr sz="2000" spc="-50" dirty="0">
                <a:latin typeface="Calibri"/>
                <a:cs typeface="Calibri"/>
              </a:rPr>
              <a:t> </a:t>
            </a:r>
            <a:r>
              <a:rPr sz="2000" spc="-10" dirty="0">
                <a:latin typeface="Calibri"/>
                <a:cs typeface="Calibri"/>
              </a:rPr>
              <a:t>architecture,</a:t>
            </a:r>
            <a:r>
              <a:rPr sz="2000" spc="85" dirty="0">
                <a:latin typeface="Calibri"/>
                <a:cs typeface="Calibri"/>
              </a:rPr>
              <a:t> </a:t>
            </a:r>
            <a:r>
              <a:rPr sz="2000" spc="-20" dirty="0">
                <a:latin typeface="Calibri"/>
                <a:cs typeface="Calibri"/>
              </a:rPr>
              <a:t>offering</a:t>
            </a:r>
            <a:r>
              <a:rPr sz="2000" spc="85" dirty="0">
                <a:latin typeface="Calibri"/>
                <a:cs typeface="Calibri"/>
              </a:rPr>
              <a:t> </a:t>
            </a:r>
            <a:r>
              <a:rPr sz="2000" spc="10" dirty="0">
                <a:latin typeface="Calibri"/>
                <a:cs typeface="Calibri"/>
              </a:rPr>
              <a:t>a</a:t>
            </a:r>
            <a:r>
              <a:rPr sz="2000" spc="5" dirty="0">
                <a:latin typeface="Calibri"/>
                <a:cs typeface="Calibri"/>
              </a:rPr>
              <a:t> visual </a:t>
            </a:r>
            <a:r>
              <a:rPr sz="2000" spc="10" dirty="0">
                <a:latin typeface="Calibri"/>
                <a:cs typeface="Calibri"/>
              </a:rPr>
              <a:t> </a:t>
            </a:r>
            <a:r>
              <a:rPr sz="2000" spc="-5" dirty="0">
                <a:latin typeface="Calibri"/>
                <a:cs typeface="Calibri"/>
              </a:rPr>
              <a:t>representation </a:t>
            </a:r>
            <a:r>
              <a:rPr sz="2000" dirty="0">
                <a:latin typeface="Calibri"/>
                <a:cs typeface="Calibri"/>
              </a:rPr>
              <a:t>of </a:t>
            </a:r>
            <a:r>
              <a:rPr sz="2000" spc="5" dirty="0">
                <a:latin typeface="Calibri"/>
                <a:cs typeface="Calibri"/>
              </a:rPr>
              <a:t>the </a:t>
            </a:r>
            <a:r>
              <a:rPr sz="2000" spc="-5" dirty="0">
                <a:latin typeface="Calibri"/>
                <a:cs typeface="Calibri"/>
              </a:rPr>
              <a:t>relationships </a:t>
            </a:r>
            <a:r>
              <a:rPr sz="2000" spc="-10" dirty="0">
                <a:latin typeface="Calibri"/>
                <a:cs typeface="Calibri"/>
              </a:rPr>
              <a:t>between </a:t>
            </a:r>
            <a:r>
              <a:rPr sz="2000" spc="-20" dirty="0">
                <a:latin typeface="Calibri"/>
                <a:cs typeface="Calibri"/>
              </a:rPr>
              <a:t>different </a:t>
            </a:r>
            <a:r>
              <a:rPr sz="2000" spc="5" dirty="0">
                <a:latin typeface="Calibri"/>
                <a:cs typeface="Calibri"/>
              </a:rPr>
              <a:t>sets </a:t>
            </a:r>
            <a:r>
              <a:rPr sz="2000" dirty="0">
                <a:latin typeface="Calibri"/>
                <a:cs typeface="Calibri"/>
              </a:rPr>
              <a:t>of </a:t>
            </a:r>
            <a:r>
              <a:rPr sz="2000" spc="5" dirty="0">
                <a:latin typeface="Calibri"/>
                <a:cs typeface="Calibri"/>
              </a:rPr>
              <a:t>data </a:t>
            </a:r>
            <a:r>
              <a:rPr sz="2000" spc="-440" dirty="0">
                <a:latin typeface="Calibri"/>
                <a:cs typeface="Calibri"/>
              </a:rPr>
              <a:t> </a:t>
            </a:r>
            <a:r>
              <a:rPr sz="2000" spc="-5" dirty="0">
                <a:latin typeface="Calibri"/>
                <a:cs typeface="Calibri"/>
              </a:rPr>
              <a:t>(entities).</a:t>
            </a:r>
            <a:endParaRPr sz="2000" dirty="0">
              <a:latin typeface="Calibri"/>
              <a:cs typeface="Calibri"/>
            </a:endParaRPr>
          </a:p>
          <a:p>
            <a:pPr>
              <a:lnSpc>
                <a:spcPct val="100000"/>
              </a:lnSpc>
              <a:spcBef>
                <a:spcPts val="40"/>
              </a:spcBef>
              <a:buFont typeface="Calibri"/>
              <a:buAutoNum type="arabicPeriod"/>
            </a:pPr>
            <a:endParaRPr sz="1950" dirty="0">
              <a:latin typeface="Calibri"/>
              <a:cs typeface="Calibri"/>
            </a:endParaRPr>
          </a:p>
          <a:p>
            <a:pPr marL="470534" indent="-457834">
              <a:lnSpc>
                <a:spcPct val="100000"/>
              </a:lnSpc>
              <a:buAutoNum type="arabicPeriod"/>
              <a:tabLst>
                <a:tab pos="469900" algn="l"/>
                <a:tab pos="470534" algn="l"/>
              </a:tabLst>
            </a:pPr>
            <a:r>
              <a:rPr sz="2000" spc="25" dirty="0">
                <a:latin typeface="Calibri"/>
                <a:cs typeface="Calibri"/>
              </a:rPr>
              <a:t>An</a:t>
            </a:r>
            <a:r>
              <a:rPr sz="2000" spc="-95" dirty="0">
                <a:latin typeface="Calibri"/>
                <a:cs typeface="Calibri"/>
              </a:rPr>
              <a:t> </a:t>
            </a:r>
            <a:r>
              <a:rPr sz="2000" dirty="0">
                <a:latin typeface="Calibri"/>
                <a:cs typeface="Calibri"/>
              </a:rPr>
              <a:t>Entity</a:t>
            </a:r>
            <a:r>
              <a:rPr sz="2000" spc="-20" dirty="0">
                <a:latin typeface="Calibri"/>
                <a:cs typeface="Calibri"/>
              </a:rPr>
              <a:t> </a:t>
            </a:r>
            <a:r>
              <a:rPr sz="2000" dirty="0">
                <a:latin typeface="Calibri"/>
                <a:cs typeface="Calibri"/>
              </a:rPr>
              <a:t>Relationship</a:t>
            </a:r>
            <a:r>
              <a:rPr sz="2000" spc="-95" dirty="0">
                <a:latin typeface="Calibri"/>
                <a:cs typeface="Calibri"/>
              </a:rPr>
              <a:t> </a:t>
            </a:r>
            <a:r>
              <a:rPr sz="2000" spc="5" dirty="0">
                <a:latin typeface="Calibri"/>
                <a:cs typeface="Calibri"/>
              </a:rPr>
              <a:t>(ER)</a:t>
            </a:r>
            <a:r>
              <a:rPr sz="2000" spc="-15" dirty="0">
                <a:latin typeface="Calibri"/>
                <a:cs typeface="Calibri"/>
              </a:rPr>
              <a:t> </a:t>
            </a:r>
            <a:r>
              <a:rPr sz="2000" dirty="0">
                <a:latin typeface="Calibri"/>
                <a:cs typeface="Calibri"/>
              </a:rPr>
              <a:t>Diagram</a:t>
            </a:r>
            <a:r>
              <a:rPr sz="2000" spc="-40" dirty="0">
                <a:latin typeface="Calibri"/>
                <a:cs typeface="Calibri"/>
              </a:rPr>
              <a:t> </a:t>
            </a:r>
            <a:r>
              <a:rPr sz="2000" spc="-5" dirty="0">
                <a:latin typeface="Calibri"/>
                <a:cs typeface="Calibri"/>
              </a:rPr>
              <a:t>is</a:t>
            </a:r>
            <a:r>
              <a:rPr sz="2000" spc="30" dirty="0">
                <a:latin typeface="Calibri"/>
                <a:cs typeface="Calibri"/>
              </a:rPr>
              <a:t> </a:t>
            </a:r>
            <a:r>
              <a:rPr sz="2000" spc="10" dirty="0">
                <a:latin typeface="Calibri"/>
                <a:cs typeface="Calibri"/>
              </a:rPr>
              <a:t>a</a:t>
            </a:r>
            <a:r>
              <a:rPr sz="2000" spc="-75" dirty="0">
                <a:latin typeface="Calibri"/>
                <a:cs typeface="Calibri"/>
              </a:rPr>
              <a:t> </a:t>
            </a:r>
            <a:r>
              <a:rPr sz="2000" dirty="0">
                <a:latin typeface="Calibri"/>
                <a:cs typeface="Calibri"/>
              </a:rPr>
              <a:t>type</a:t>
            </a:r>
            <a:r>
              <a:rPr sz="2000" spc="40" dirty="0">
                <a:latin typeface="Calibri"/>
                <a:cs typeface="Calibri"/>
              </a:rPr>
              <a:t> </a:t>
            </a:r>
            <a:r>
              <a:rPr sz="2000" dirty="0">
                <a:latin typeface="Calibri"/>
                <a:cs typeface="Calibri"/>
              </a:rPr>
              <a:t>of</a:t>
            </a:r>
            <a:r>
              <a:rPr sz="2000" spc="-20" dirty="0">
                <a:latin typeface="Calibri"/>
                <a:cs typeface="Calibri"/>
              </a:rPr>
              <a:t> </a:t>
            </a:r>
            <a:r>
              <a:rPr sz="2000" spc="-10" dirty="0">
                <a:latin typeface="Calibri"/>
                <a:cs typeface="Calibri"/>
              </a:rPr>
              <a:t>flowchart</a:t>
            </a:r>
            <a:endParaRPr sz="2000" dirty="0">
              <a:latin typeface="Calibri"/>
              <a:cs typeface="Calibri"/>
            </a:endParaRPr>
          </a:p>
          <a:p>
            <a:pPr marL="470534">
              <a:lnSpc>
                <a:spcPct val="100000"/>
              </a:lnSpc>
              <a:spcBef>
                <a:spcPts val="5"/>
              </a:spcBef>
            </a:pPr>
            <a:r>
              <a:rPr sz="2000" spc="5" dirty="0">
                <a:latin typeface="Calibri"/>
                <a:cs typeface="Calibri"/>
              </a:rPr>
              <a:t>that</a:t>
            </a:r>
            <a:r>
              <a:rPr sz="2000" dirty="0">
                <a:latin typeface="Calibri"/>
                <a:cs typeface="Calibri"/>
              </a:rPr>
              <a:t> </a:t>
            </a:r>
            <a:r>
              <a:rPr sz="2000" spc="-10" dirty="0">
                <a:latin typeface="Calibri"/>
                <a:cs typeface="Calibri"/>
              </a:rPr>
              <a:t>illustrates</a:t>
            </a:r>
            <a:r>
              <a:rPr sz="2000" spc="-50" dirty="0">
                <a:latin typeface="Calibri"/>
                <a:cs typeface="Calibri"/>
              </a:rPr>
              <a:t> </a:t>
            </a:r>
            <a:r>
              <a:rPr sz="2000" dirty="0">
                <a:latin typeface="Calibri"/>
                <a:cs typeface="Calibri"/>
              </a:rPr>
              <a:t>how</a:t>
            </a:r>
            <a:r>
              <a:rPr sz="2000" spc="-30" dirty="0">
                <a:latin typeface="Calibri"/>
                <a:cs typeface="Calibri"/>
              </a:rPr>
              <a:t> </a:t>
            </a:r>
            <a:r>
              <a:rPr sz="2000" spc="-10" dirty="0">
                <a:latin typeface="Calibri"/>
                <a:cs typeface="Calibri"/>
              </a:rPr>
              <a:t>“entities”</a:t>
            </a:r>
            <a:r>
              <a:rPr sz="2000" spc="50" dirty="0">
                <a:latin typeface="Calibri"/>
                <a:cs typeface="Calibri"/>
              </a:rPr>
              <a:t> </a:t>
            </a:r>
            <a:r>
              <a:rPr sz="2000" spc="5" dirty="0">
                <a:latin typeface="Calibri"/>
                <a:cs typeface="Calibri"/>
              </a:rPr>
              <a:t>such</a:t>
            </a:r>
            <a:r>
              <a:rPr sz="2000" spc="-95" dirty="0">
                <a:latin typeface="Calibri"/>
                <a:cs typeface="Calibri"/>
              </a:rPr>
              <a:t> </a:t>
            </a:r>
            <a:r>
              <a:rPr sz="2000" spc="10" dirty="0">
                <a:latin typeface="Calibri"/>
                <a:cs typeface="Calibri"/>
              </a:rPr>
              <a:t>as</a:t>
            </a:r>
            <a:r>
              <a:rPr sz="2000" spc="30" dirty="0">
                <a:latin typeface="Calibri"/>
                <a:cs typeface="Calibri"/>
              </a:rPr>
              <a:t> </a:t>
            </a:r>
            <a:r>
              <a:rPr sz="2000" spc="-10" dirty="0">
                <a:latin typeface="Calibri"/>
                <a:cs typeface="Calibri"/>
              </a:rPr>
              <a:t>people,</a:t>
            </a:r>
            <a:r>
              <a:rPr sz="2000" spc="20" dirty="0">
                <a:latin typeface="Calibri"/>
                <a:cs typeface="Calibri"/>
              </a:rPr>
              <a:t> </a:t>
            </a:r>
            <a:r>
              <a:rPr sz="2000" spc="-10" dirty="0">
                <a:latin typeface="Calibri"/>
                <a:cs typeface="Calibri"/>
              </a:rPr>
              <a:t>objects</a:t>
            </a:r>
            <a:r>
              <a:rPr sz="2000" spc="95" dirty="0">
                <a:latin typeface="Calibri"/>
                <a:cs typeface="Calibri"/>
              </a:rPr>
              <a:t> </a:t>
            </a:r>
            <a:r>
              <a:rPr sz="2000" dirty="0">
                <a:latin typeface="Calibri"/>
                <a:cs typeface="Calibri"/>
              </a:rPr>
              <a:t>or</a:t>
            </a:r>
            <a:r>
              <a:rPr sz="2000" spc="-35" dirty="0">
                <a:latin typeface="Calibri"/>
                <a:cs typeface="Calibri"/>
              </a:rPr>
              <a:t> </a:t>
            </a:r>
            <a:r>
              <a:rPr sz="2000" spc="-10" dirty="0">
                <a:latin typeface="Calibri"/>
                <a:cs typeface="Calibri"/>
              </a:rPr>
              <a:t>concepts</a:t>
            </a:r>
            <a:endParaRPr sz="2000" dirty="0">
              <a:latin typeface="Calibri"/>
              <a:cs typeface="Calibri"/>
            </a:endParaRPr>
          </a:p>
          <a:p>
            <a:pPr marL="470534">
              <a:lnSpc>
                <a:spcPct val="100000"/>
              </a:lnSpc>
              <a:spcBef>
                <a:spcPts val="5"/>
              </a:spcBef>
            </a:pPr>
            <a:r>
              <a:rPr sz="2000" spc="-5" dirty="0">
                <a:latin typeface="Calibri"/>
                <a:cs typeface="Calibri"/>
              </a:rPr>
              <a:t>relate</a:t>
            </a:r>
            <a:r>
              <a:rPr sz="2000" spc="-50" dirty="0">
                <a:latin typeface="Calibri"/>
                <a:cs typeface="Calibri"/>
              </a:rPr>
              <a:t> </a:t>
            </a:r>
            <a:r>
              <a:rPr sz="2000" spc="10" dirty="0">
                <a:latin typeface="Calibri"/>
                <a:cs typeface="Calibri"/>
              </a:rPr>
              <a:t>to</a:t>
            </a:r>
            <a:r>
              <a:rPr sz="2000" spc="-30" dirty="0">
                <a:latin typeface="Calibri"/>
                <a:cs typeface="Calibri"/>
              </a:rPr>
              <a:t> </a:t>
            </a:r>
            <a:r>
              <a:rPr sz="2000" spc="-5" dirty="0">
                <a:latin typeface="Calibri"/>
                <a:cs typeface="Calibri"/>
              </a:rPr>
              <a:t>each</a:t>
            </a:r>
            <a:r>
              <a:rPr sz="2000" spc="-25" dirty="0">
                <a:latin typeface="Calibri"/>
                <a:cs typeface="Calibri"/>
              </a:rPr>
              <a:t> </a:t>
            </a:r>
            <a:r>
              <a:rPr sz="2000" spc="-5" dirty="0">
                <a:latin typeface="Calibri"/>
                <a:cs typeface="Calibri"/>
              </a:rPr>
              <a:t>other</a:t>
            </a:r>
            <a:r>
              <a:rPr sz="2000" spc="30" dirty="0">
                <a:latin typeface="Calibri"/>
                <a:cs typeface="Calibri"/>
              </a:rPr>
              <a:t> </a:t>
            </a:r>
            <a:r>
              <a:rPr sz="2000" spc="-5" dirty="0">
                <a:latin typeface="Calibri"/>
                <a:cs typeface="Calibri"/>
              </a:rPr>
              <a:t>within</a:t>
            </a:r>
            <a:r>
              <a:rPr sz="2000" spc="-30" dirty="0">
                <a:latin typeface="Calibri"/>
                <a:cs typeface="Calibri"/>
              </a:rPr>
              <a:t> </a:t>
            </a:r>
            <a:r>
              <a:rPr sz="2000" spc="10" dirty="0">
                <a:latin typeface="Calibri"/>
                <a:cs typeface="Calibri"/>
              </a:rPr>
              <a:t>a</a:t>
            </a:r>
            <a:r>
              <a:rPr sz="2000" dirty="0">
                <a:latin typeface="Calibri"/>
                <a:cs typeface="Calibri"/>
              </a:rPr>
              <a:t> </a:t>
            </a:r>
            <a:r>
              <a:rPr sz="2000" spc="15" dirty="0">
                <a:latin typeface="Calibri"/>
                <a:cs typeface="Calibri"/>
              </a:rPr>
              <a:t>system.</a:t>
            </a:r>
            <a:endParaRPr sz="2000" dirty="0">
              <a:latin typeface="Calibri"/>
              <a:cs typeface="Calibri"/>
            </a:endParaRPr>
          </a:p>
        </p:txBody>
      </p:sp>
      <p:pic>
        <p:nvPicPr>
          <p:cNvPr id="16" name="object 16"/>
          <p:cNvPicPr/>
          <p:nvPr/>
        </p:nvPicPr>
        <p:blipFill>
          <a:blip r:embed="rId8" cstate="print"/>
          <a:stretch>
            <a:fillRect/>
          </a:stretch>
        </p:blipFill>
        <p:spPr>
          <a:xfrm>
            <a:off x="0" y="0"/>
            <a:ext cx="1381124" cy="781050"/>
          </a:xfrm>
          <a:prstGeom prst="rect">
            <a:avLst/>
          </a:prstGeom>
        </p:spPr>
      </p:pic>
      <p:sp>
        <p:nvSpPr>
          <p:cNvPr id="17" name="Slide Number Placeholder 16"/>
          <p:cNvSpPr>
            <a:spLocks noGrp="1"/>
          </p:cNvSpPr>
          <p:nvPr>
            <p:ph type="sldNum" sz="quarter" idx="7"/>
          </p:nvPr>
        </p:nvSpPr>
        <p:spPr>
          <a:xfrm>
            <a:off x="8382001" y="6342378"/>
            <a:ext cx="228600" cy="307975"/>
          </a:xfrm>
        </p:spPr>
        <p:txBody>
          <a:bodyPr/>
          <a:lstStyle/>
          <a:p>
            <a:pPr marL="38100">
              <a:lnSpc>
                <a:spcPts val="1240"/>
              </a:lnSpc>
            </a:pPr>
            <a:fld id="{81D60167-4931-47E6-BA6A-407CBD079E47}" type="slidenum">
              <a:rPr lang="en-IN" smtClean="0"/>
              <a:t>74</a:t>
            </a:fld>
            <a:endParaRPr lang="en-I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800350" y="0"/>
              <a:ext cx="49292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847975" y="0"/>
              <a:ext cx="4834001" cy="890524"/>
            </a:xfrm>
            <a:prstGeom prst="rect">
              <a:avLst/>
            </a:prstGeom>
          </p:spPr>
        </p:pic>
      </p:grpSp>
      <p:sp>
        <p:nvSpPr>
          <p:cNvPr id="7" name="object 7"/>
          <p:cNvSpPr txBox="1">
            <a:spLocks noGrp="1"/>
          </p:cNvSpPr>
          <p:nvPr>
            <p:ph type="title"/>
          </p:nvPr>
        </p:nvSpPr>
        <p:spPr>
          <a:xfrm>
            <a:off x="3111500" y="57785"/>
            <a:ext cx="4295140" cy="518159"/>
          </a:xfrm>
          <a:prstGeom prst="rect">
            <a:avLst/>
          </a:prstGeom>
        </p:spPr>
        <p:txBody>
          <a:bodyPr vert="horz" wrap="square" lIns="0" tIns="16510" rIns="0" bIns="0" rtlCol="0">
            <a:spAutoFit/>
          </a:bodyPr>
          <a:lstStyle/>
          <a:p>
            <a:pPr marL="12700">
              <a:lnSpc>
                <a:spcPct val="100000"/>
              </a:lnSpc>
              <a:spcBef>
                <a:spcPts val="130"/>
              </a:spcBef>
            </a:pPr>
            <a:r>
              <a:rPr b="1" dirty="0">
                <a:latin typeface="Calibri"/>
                <a:cs typeface="Calibri"/>
              </a:rPr>
              <a:t>Introduction</a:t>
            </a:r>
            <a:r>
              <a:rPr b="1" spc="-75" dirty="0">
                <a:latin typeface="Calibri"/>
                <a:cs typeface="Calibri"/>
              </a:rPr>
              <a:t> </a:t>
            </a:r>
            <a:r>
              <a:rPr b="1" spc="5" dirty="0">
                <a:latin typeface="Calibri"/>
                <a:cs typeface="Calibri"/>
              </a:rPr>
              <a:t>of</a:t>
            </a:r>
            <a:r>
              <a:rPr b="1" spc="-40" dirty="0">
                <a:latin typeface="Calibri"/>
                <a:cs typeface="Calibri"/>
              </a:rPr>
              <a:t> </a:t>
            </a:r>
            <a:r>
              <a:rPr b="1" spc="15" dirty="0">
                <a:latin typeface="Calibri"/>
                <a:cs typeface="Calibri"/>
              </a:rPr>
              <a:t>ER</a:t>
            </a:r>
            <a:r>
              <a:rPr b="1" spc="-85" dirty="0">
                <a:latin typeface="Calibri"/>
                <a:cs typeface="Calibri"/>
              </a:rPr>
              <a:t> </a:t>
            </a:r>
            <a:r>
              <a:rPr b="1" spc="20" dirty="0">
                <a:latin typeface="Calibri"/>
                <a:cs typeface="Calibri"/>
              </a:rPr>
              <a:t>Model</a:t>
            </a:r>
          </a:p>
        </p:txBody>
      </p:sp>
      <p:sp>
        <p:nvSpPr>
          <p:cNvPr id="8" name="object 8"/>
          <p:cNvSpPr txBox="1"/>
          <p:nvPr/>
        </p:nvSpPr>
        <p:spPr>
          <a:xfrm>
            <a:off x="612775" y="1079854"/>
            <a:ext cx="8134984" cy="5139055"/>
          </a:xfrm>
          <a:prstGeom prst="rect">
            <a:avLst/>
          </a:prstGeom>
        </p:spPr>
        <p:txBody>
          <a:bodyPr vert="horz" wrap="square" lIns="0" tIns="94615" rIns="0" bIns="0" rtlCol="0">
            <a:spAutoFit/>
          </a:bodyPr>
          <a:lstStyle/>
          <a:p>
            <a:pPr marL="355600" indent="-343535">
              <a:lnSpc>
                <a:spcPct val="100000"/>
              </a:lnSpc>
              <a:spcBef>
                <a:spcPts val="745"/>
              </a:spcBef>
              <a:buFont typeface="Arial MT"/>
              <a:buChar char="•"/>
              <a:tabLst>
                <a:tab pos="355600" algn="l"/>
                <a:tab pos="356235" algn="l"/>
              </a:tabLst>
            </a:pPr>
            <a:r>
              <a:rPr sz="2150" spc="15" dirty="0">
                <a:latin typeface="Calibri"/>
                <a:cs typeface="Calibri"/>
              </a:rPr>
              <a:t>A</a:t>
            </a:r>
            <a:r>
              <a:rPr sz="2150" spc="50" dirty="0">
                <a:latin typeface="Calibri"/>
                <a:cs typeface="Calibri"/>
              </a:rPr>
              <a:t> </a:t>
            </a:r>
            <a:r>
              <a:rPr sz="2150" i="1" spc="10" dirty="0">
                <a:latin typeface="Calibri"/>
                <a:cs typeface="Calibri"/>
              </a:rPr>
              <a:t>database</a:t>
            </a:r>
            <a:r>
              <a:rPr sz="2150" i="1" spc="-15" dirty="0">
                <a:latin typeface="Calibri"/>
                <a:cs typeface="Calibri"/>
              </a:rPr>
              <a:t> </a:t>
            </a:r>
            <a:r>
              <a:rPr sz="2150" spc="5" dirty="0">
                <a:latin typeface="Calibri"/>
                <a:cs typeface="Calibri"/>
              </a:rPr>
              <a:t>can</a:t>
            </a:r>
            <a:r>
              <a:rPr sz="2150" spc="20"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modeled</a:t>
            </a:r>
            <a:r>
              <a:rPr sz="2150" spc="160" dirty="0">
                <a:latin typeface="Calibri"/>
                <a:cs typeface="Calibri"/>
              </a:rPr>
              <a:t> </a:t>
            </a:r>
            <a:r>
              <a:rPr sz="2150" dirty="0">
                <a:latin typeface="Calibri"/>
                <a:cs typeface="Calibri"/>
              </a:rPr>
              <a:t>as:</a:t>
            </a:r>
            <a:endParaRPr sz="2150">
              <a:latin typeface="Calibri"/>
              <a:cs typeface="Calibri"/>
            </a:endParaRPr>
          </a:p>
          <a:p>
            <a:pPr marL="756285" lvl="1" indent="-285750">
              <a:lnSpc>
                <a:spcPct val="100000"/>
              </a:lnSpc>
              <a:spcBef>
                <a:spcPts val="650"/>
              </a:spcBef>
              <a:buFont typeface="Arial MT"/>
              <a:buChar char="–"/>
              <a:tabLst>
                <a:tab pos="755650" algn="l"/>
                <a:tab pos="756285" algn="l"/>
              </a:tabLst>
            </a:pPr>
            <a:r>
              <a:rPr sz="2150" spc="10" dirty="0">
                <a:latin typeface="Calibri"/>
                <a:cs typeface="Calibri"/>
              </a:rPr>
              <a:t>a</a:t>
            </a:r>
            <a:r>
              <a:rPr sz="2150" spc="35" dirty="0">
                <a:latin typeface="Calibri"/>
                <a:cs typeface="Calibri"/>
              </a:rPr>
              <a:t> </a:t>
            </a:r>
            <a:r>
              <a:rPr sz="2150" spc="5" dirty="0">
                <a:latin typeface="Calibri"/>
                <a:cs typeface="Calibri"/>
              </a:rPr>
              <a:t>collection</a:t>
            </a:r>
            <a:r>
              <a:rPr sz="2150" spc="90" dirty="0">
                <a:latin typeface="Calibri"/>
                <a:cs typeface="Calibri"/>
              </a:rPr>
              <a:t> </a:t>
            </a:r>
            <a:r>
              <a:rPr sz="2150" spc="-5" dirty="0">
                <a:latin typeface="Calibri"/>
                <a:cs typeface="Calibri"/>
              </a:rPr>
              <a:t>of</a:t>
            </a:r>
            <a:r>
              <a:rPr sz="2150" spc="40" dirty="0">
                <a:latin typeface="Calibri"/>
                <a:cs typeface="Calibri"/>
              </a:rPr>
              <a:t> </a:t>
            </a:r>
            <a:r>
              <a:rPr sz="2150" dirty="0">
                <a:latin typeface="Calibri"/>
                <a:cs typeface="Calibri"/>
              </a:rPr>
              <a:t>entities,</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spc="5" dirty="0">
                <a:latin typeface="Calibri"/>
                <a:cs typeface="Calibri"/>
              </a:rPr>
              <a:t>relationship</a:t>
            </a:r>
            <a:r>
              <a:rPr sz="2150" spc="80" dirty="0">
                <a:latin typeface="Calibri"/>
                <a:cs typeface="Calibri"/>
              </a:rPr>
              <a:t> </a:t>
            </a:r>
            <a:r>
              <a:rPr sz="2150" dirty="0">
                <a:latin typeface="Calibri"/>
                <a:cs typeface="Calibri"/>
              </a:rPr>
              <a:t>among</a:t>
            </a:r>
            <a:r>
              <a:rPr sz="2150" spc="125" dirty="0">
                <a:latin typeface="Calibri"/>
                <a:cs typeface="Calibri"/>
              </a:rPr>
              <a:t> </a:t>
            </a:r>
            <a:r>
              <a:rPr sz="2150" spc="5" dirty="0">
                <a:latin typeface="Calibri"/>
                <a:cs typeface="Calibri"/>
              </a:rPr>
              <a:t>entities.</a:t>
            </a:r>
            <a:endParaRPr sz="2150">
              <a:latin typeface="Calibri"/>
              <a:cs typeface="Calibri"/>
            </a:endParaRPr>
          </a:p>
          <a:p>
            <a:pPr marL="355600" marR="8255" indent="-343535">
              <a:lnSpc>
                <a:spcPct val="101800"/>
              </a:lnSpc>
              <a:spcBef>
                <a:spcPts val="530"/>
              </a:spcBef>
              <a:buFont typeface="Arial MT"/>
              <a:buChar char="•"/>
              <a:tabLst>
                <a:tab pos="355600" algn="l"/>
                <a:tab pos="356235" algn="l"/>
              </a:tabLst>
            </a:pPr>
            <a:r>
              <a:rPr sz="2150" spc="20" dirty="0">
                <a:latin typeface="Calibri"/>
                <a:cs typeface="Calibri"/>
              </a:rPr>
              <a:t>An</a:t>
            </a:r>
            <a:r>
              <a:rPr sz="2150" spc="235" dirty="0">
                <a:latin typeface="Calibri"/>
                <a:cs typeface="Calibri"/>
              </a:rPr>
              <a:t> </a:t>
            </a:r>
            <a:r>
              <a:rPr sz="2150" b="1" spc="15" dirty="0">
                <a:latin typeface="Calibri"/>
                <a:cs typeface="Calibri"/>
              </a:rPr>
              <a:t>entity</a:t>
            </a:r>
            <a:r>
              <a:rPr sz="2150" b="1" spc="275" dirty="0">
                <a:latin typeface="Calibri"/>
                <a:cs typeface="Calibri"/>
              </a:rPr>
              <a:t> </a:t>
            </a:r>
            <a:r>
              <a:rPr sz="2150" spc="20" dirty="0">
                <a:latin typeface="Calibri"/>
                <a:cs typeface="Calibri"/>
              </a:rPr>
              <a:t>is</a:t>
            </a:r>
            <a:r>
              <a:rPr sz="2150" spc="235" dirty="0">
                <a:latin typeface="Calibri"/>
                <a:cs typeface="Calibri"/>
              </a:rPr>
              <a:t> </a:t>
            </a:r>
            <a:r>
              <a:rPr sz="2150" spc="15" dirty="0">
                <a:latin typeface="Calibri"/>
                <a:cs typeface="Calibri"/>
              </a:rPr>
              <a:t>an</a:t>
            </a:r>
            <a:r>
              <a:rPr sz="2150" spc="240" dirty="0">
                <a:latin typeface="Calibri"/>
                <a:cs typeface="Calibri"/>
              </a:rPr>
              <a:t> </a:t>
            </a:r>
            <a:r>
              <a:rPr sz="2150" spc="5" dirty="0">
                <a:latin typeface="Calibri"/>
                <a:cs typeface="Calibri"/>
              </a:rPr>
              <a:t>object</a:t>
            </a:r>
            <a:r>
              <a:rPr sz="2150" spc="285" dirty="0">
                <a:latin typeface="Calibri"/>
                <a:cs typeface="Calibri"/>
              </a:rPr>
              <a:t> </a:t>
            </a:r>
            <a:r>
              <a:rPr sz="2150" spc="10" dirty="0">
                <a:latin typeface="Calibri"/>
                <a:cs typeface="Calibri"/>
              </a:rPr>
              <a:t>that</a:t>
            </a:r>
            <a:r>
              <a:rPr sz="2150" spc="290" dirty="0">
                <a:latin typeface="Calibri"/>
                <a:cs typeface="Calibri"/>
              </a:rPr>
              <a:t> </a:t>
            </a:r>
            <a:r>
              <a:rPr sz="2150" spc="10" dirty="0">
                <a:latin typeface="Calibri"/>
                <a:cs typeface="Calibri"/>
              </a:rPr>
              <a:t>exists</a:t>
            </a:r>
            <a:r>
              <a:rPr sz="2150" spc="245" dirty="0">
                <a:latin typeface="Calibri"/>
                <a:cs typeface="Calibri"/>
              </a:rPr>
              <a:t> </a:t>
            </a:r>
            <a:r>
              <a:rPr sz="2150" spc="5" dirty="0">
                <a:latin typeface="Calibri"/>
                <a:cs typeface="Calibri"/>
              </a:rPr>
              <a:t>and</a:t>
            </a:r>
            <a:r>
              <a:rPr sz="2150" spc="245" dirty="0">
                <a:latin typeface="Calibri"/>
                <a:cs typeface="Calibri"/>
              </a:rPr>
              <a:t> </a:t>
            </a:r>
            <a:r>
              <a:rPr sz="2150" spc="20" dirty="0">
                <a:latin typeface="Calibri"/>
                <a:cs typeface="Calibri"/>
              </a:rPr>
              <a:t>is</a:t>
            </a:r>
            <a:r>
              <a:rPr sz="2150" spc="310" dirty="0">
                <a:latin typeface="Calibri"/>
                <a:cs typeface="Calibri"/>
              </a:rPr>
              <a:t> </a:t>
            </a:r>
            <a:r>
              <a:rPr sz="2150" spc="15" dirty="0">
                <a:latin typeface="Calibri"/>
                <a:cs typeface="Calibri"/>
              </a:rPr>
              <a:t>distinguishable</a:t>
            </a:r>
            <a:r>
              <a:rPr sz="2150" spc="225" dirty="0">
                <a:latin typeface="Calibri"/>
                <a:cs typeface="Calibri"/>
              </a:rPr>
              <a:t> </a:t>
            </a:r>
            <a:r>
              <a:rPr sz="2150" spc="5" dirty="0">
                <a:latin typeface="Calibri"/>
                <a:cs typeface="Calibri"/>
              </a:rPr>
              <a:t>from</a:t>
            </a:r>
            <a:r>
              <a:rPr sz="2150" spc="315" dirty="0">
                <a:latin typeface="Calibri"/>
                <a:cs typeface="Calibri"/>
              </a:rPr>
              <a:t> </a:t>
            </a:r>
            <a:r>
              <a:rPr sz="2150" spc="15" dirty="0">
                <a:latin typeface="Calibri"/>
                <a:cs typeface="Calibri"/>
              </a:rPr>
              <a:t>other </a:t>
            </a:r>
            <a:r>
              <a:rPr sz="2150" spc="-470" dirty="0">
                <a:latin typeface="Calibri"/>
                <a:cs typeface="Calibri"/>
              </a:rPr>
              <a:t> </a:t>
            </a:r>
            <a:r>
              <a:rPr sz="2150" spc="-5" dirty="0">
                <a:latin typeface="Calibri"/>
                <a:cs typeface="Calibri"/>
              </a:rPr>
              <a:t>objects.</a:t>
            </a:r>
            <a:endParaRPr sz="2150">
              <a:latin typeface="Calibri"/>
              <a:cs typeface="Calibri"/>
            </a:endParaRPr>
          </a:p>
          <a:p>
            <a:pPr>
              <a:lnSpc>
                <a:spcPct val="100000"/>
              </a:lnSpc>
              <a:spcBef>
                <a:spcPts val="20"/>
              </a:spcBef>
              <a:buFont typeface="Arial MT"/>
              <a:buChar char="•"/>
            </a:pPr>
            <a:endParaRPr sz="3100">
              <a:latin typeface="Calibri"/>
              <a:cs typeface="Calibri"/>
            </a:endParaRPr>
          </a:p>
          <a:p>
            <a:pPr marL="756285" lvl="1" indent="-285750">
              <a:lnSpc>
                <a:spcPct val="100000"/>
              </a:lnSpc>
              <a:buFont typeface="Arial MT"/>
              <a:buChar char="–"/>
              <a:tabLst>
                <a:tab pos="755650" algn="l"/>
                <a:tab pos="756285" algn="l"/>
                <a:tab pos="1918970" algn="l"/>
              </a:tabLst>
            </a:pPr>
            <a:r>
              <a:rPr sz="2150" dirty="0">
                <a:latin typeface="Calibri"/>
                <a:cs typeface="Calibri"/>
              </a:rPr>
              <a:t>Example:	specific</a:t>
            </a:r>
            <a:r>
              <a:rPr sz="2150" spc="95" dirty="0">
                <a:latin typeface="Calibri"/>
                <a:cs typeface="Calibri"/>
              </a:rPr>
              <a:t> </a:t>
            </a:r>
            <a:r>
              <a:rPr sz="2150" spc="-10" dirty="0">
                <a:latin typeface="Calibri"/>
                <a:cs typeface="Calibri"/>
              </a:rPr>
              <a:t>person,</a:t>
            </a:r>
            <a:r>
              <a:rPr sz="2150" spc="160" dirty="0">
                <a:latin typeface="Calibri"/>
                <a:cs typeface="Calibri"/>
              </a:rPr>
              <a:t> </a:t>
            </a:r>
            <a:r>
              <a:rPr sz="2150" spc="-30" dirty="0">
                <a:latin typeface="Calibri"/>
                <a:cs typeface="Calibri"/>
              </a:rPr>
              <a:t>company,</a:t>
            </a:r>
            <a:r>
              <a:rPr sz="2150" spc="170" dirty="0">
                <a:latin typeface="Calibri"/>
                <a:cs typeface="Calibri"/>
              </a:rPr>
              <a:t> </a:t>
            </a:r>
            <a:r>
              <a:rPr sz="2150" spc="-5" dirty="0">
                <a:latin typeface="Calibri"/>
                <a:cs typeface="Calibri"/>
              </a:rPr>
              <a:t>event,</a:t>
            </a:r>
            <a:r>
              <a:rPr sz="2150" spc="100" dirty="0">
                <a:latin typeface="Calibri"/>
                <a:cs typeface="Calibri"/>
              </a:rPr>
              <a:t> </a:t>
            </a:r>
            <a:r>
              <a:rPr sz="2150" spc="5" dirty="0">
                <a:latin typeface="Calibri"/>
                <a:cs typeface="Calibri"/>
              </a:rPr>
              <a:t>plant</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10" dirty="0">
                <a:latin typeface="Calibri"/>
                <a:cs typeface="Calibri"/>
              </a:rPr>
              <a:t>Entities</a:t>
            </a:r>
            <a:r>
              <a:rPr sz="2150" spc="-10" dirty="0">
                <a:latin typeface="Calibri"/>
                <a:cs typeface="Calibri"/>
              </a:rPr>
              <a:t> </a:t>
            </a:r>
            <a:r>
              <a:rPr sz="2150" spc="5" dirty="0">
                <a:latin typeface="Calibri"/>
                <a:cs typeface="Calibri"/>
              </a:rPr>
              <a:t>have</a:t>
            </a:r>
            <a:r>
              <a:rPr sz="2150" spc="-20" dirty="0">
                <a:latin typeface="Calibri"/>
                <a:cs typeface="Calibri"/>
              </a:rPr>
              <a:t> </a:t>
            </a:r>
            <a:r>
              <a:rPr sz="2150" i="1" spc="20" dirty="0">
                <a:latin typeface="Calibri"/>
                <a:cs typeface="Calibri"/>
              </a:rPr>
              <a:t>attributes</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dirty="0">
                <a:latin typeface="Calibri"/>
                <a:cs typeface="Calibri"/>
              </a:rPr>
              <a:t>Example:</a:t>
            </a:r>
            <a:r>
              <a:rPr sz="2150" spc="125" dirty="0">
                <a:latin typeface="Calibri"/>
                <a:cs typeface="Calibri"/>
              </a:rPr>
              <a:t> </a:t>
            </a:r>
            <a:r>
              <a:rPr sz="2150" spc="-5" dirty="0">
                <a:latin typeface="Calibri"/>
                <a:cs typeface="Calibri"/>
              </a:rPr>
              <a:t>people</a:t>
            </a:r>
            <a:r>
              <a:rPr sz="2150" spc="155" dirty="0">
                <a:latin typeface="Calibri"/>
                <a:cs typeface="Calibri"/>
              </a:rPr>
              <a:t> </a:t>
            </a:r>
            <a:r>
              <a:rPr sz="2150" spc="5" dirty="0">
                <a:latin typeface="Calibri"/>
                <a:cs typeface="Calibri"/>
              </a:rPr>
              <a:t>have </a:t>
            </a:r>
            <a:r>
              <a:rPr sz="2150" i="1" spc="15" dirty="0">
                <a:latin typeface="Calibri"/>
                <a:cs typeface="Calibri"/>
              </a:rPr>
              <a:t>names</a:t>
            </a:r>
            <a:r>
              <a:rPr sz="2150" i="1" spc="20" dirty="0">
                <a:latin typeface="Calibri"/>
                <a:cs typeface="Calibri"/>
              </a:rPr>
              <a:t> </a:t>
            </a:r>
            <a:r>
              <a:rPr sz="2150" spc="5" dirty="0">
                <a:latin typeface="Calibri"/>
                <a:cs typeface="Calibri"/>
              </a:rPr>
              <a:t>and</a:t>
            </a:r>
            <a:r>
              <a:rPr sz="2150" spc="90" dirty="0">
                <a:latin typeface="Calibri"/>
                <a:cs typeface="Calibri"/>
              </a:rPr>
              <a:t> </a:t>
            </a:r>
            <a:r>
              <a:rPr sz="2150" i="1" spc="5" dirty="0">
                <a:latin typeface="Calibri"/>
                <a:cs typeface="Calibri"/>
              </a:rPr>
              <a:t>addresses</a:t>
            </a:r>
            <a:endParaRPr sz="2150">
              <a:latin typeface="Calibri"/>
              <a:cs typeface="Calibri"/>
            </a:endParaRPr>
          </a:p>
          <a:p>
            <a:pPr lvl="1">
              <a:lnSpc>
                <a:spcPct val="100000"/>
              </a:lnSpc>
              <a:spcBef>
                <a:spcPts val="35"/>
              </a:spcBef>
              <a:buFont typeface="Arial MT"/>
              <a:buChar char="–"/>
            </a:pPr>
            <a:endParaRPr sz="3050">
              <a:latin typeface="Calibri"/>
              <a:cs typeface="Calibri"/>
            </a:endParaRPr>
          </a:p>
          <a:p>
            <a:pPr marL="355600" marR="5080" indent="-343535">
              <a:lnSpc>
                <a:spcPct val="101800"/>
              </a:lnSpc>
              <a:buFont typeface="Arial MT"/>
              <a:buChar char="•"/>
              <a:tabLst>
                <a:tab pos="355600" algn="l"/>
                <a:tab pos="356235" algn="l"/>
              </a:tabLst>
            </a:pPr>
            <a:r>
              <a:rPr sz="2150" spc="20" dirty="0">
                <a:latin typeface="Calibri"/>
                <a:cs typeface="Calibri"/>
              </a:rPr>
              <a:t>An</a:t>
            </a:r>
            <a:r>
              <a:rPr sz="2150" spc="395" dirty="0">
                <a:latin typeface="Calibri"/>
                <a:cs typeface="Calibri"/>
              </a:rPr>
              <a:t> </a:t>
            </a:r>
            <a:r>
              <a:rPr sz="2150" b="1" spc="15" dirty="0">
                <a:latin typeface="Calibri"/>
                <a:cs typeface="Calibri"/>
              </a:rPr>
              <a:t>entity</a:t>
            </a:r>
            <a:r>
              <a:rPr sz="2150" b="1" spc="360" dirty="0">
                <a:latin typeface="Calibri"/>
                <a:cs typeface="Calibri"/>
              </a:rPr>
              <a:t> </a:t>
            </a:r>
            <a:r>
              <a:rPr sz="2150" b="1" spc="25" dirty="0">
                <a:latin typeface="Calibri"/>
                <a:cs typeface="Calibri"/>
              </a:rPr>
              <a:t>set</a:t>
            </a:r>
            <a:r>
              <a:rPr sz="2150" b="1" spc="340" dirty="0">
                <a:latin typeface="Calibri"/>
                <a:cs typeface="Calibri"/>
              </a:rPr>
              <a:t> </a:t>
            </a:r>
            <a:r>
              <a:rPr sz="2150" spc="20" dirty="0">
                <a:latin typeface="Calibri"/>
                <a:cs typeface="Calibri"/>
              </a:rPr>
              <a:t>is</a:t>
            </a:r>
            <a:r>
              <a:rPr sz="2150" spc="390" dirty="0">
                <a:latin typeface="Calibri"/>
                <a:cs typeface="Calibri"/>
              </a:rPr>
              <a:t> </a:t>
            </a:r>
            <a:r>
              <a:rPr sz="2150" spc="10" dirty="0">
                <a:latin typeface="Calibri"/>
                <a:cs typeface="Calibri"/>
              </a:rPr>
              <a:t>a</a:t>
            </a:r>
            <a:r>
              <a:rPr sz="2150" spc="345" dirty="0">
                <a:latin typeface="Calibri"/>
                <a:cs typeface="Calibri"/>
              </a:rPr>
              <a:t> </a:t>
            </a:r>
            <a:r>
              <a:rPr sz="2150" spc="-10" dirty="0">
                <a:latin typeface="Calibri"/>
                <a:cs typeface="Calibri"/>
              </a:rPr>
              <a:t>set</a:t>
            </a:r>
            <a:r>
              <a:rPr sz="2150" spc="430" dirty="0">
                <a:latin typeface="Calibri"/>
                <a:cs typeface="Calibri"/>
              </a:rPr>
              <a:t> </a:t>
            </a:r>
            <a:r>
              <a:rPr sz="2150" spc="-5" dirty="0">
                <a:latin typeface="Calibri"/>
                <a:cs typeface="Calibri"/>
              </a:rPr>
              <a:t>of</a:t>
            </a:r>
            <a:r>
              <a:rPr sz="2150" spc="430" dirty="0">
                <a:latin typeface="Calibri"/>
                <a:cs typeface="Calibri"/>
              </a:rPr>
              <a:t> </a:t>
            </a:r>
            <a:r>
              <a:rPr sz="2150" spc="5" dirty="0">
                <a:latin typeface="Calibri"/>
                <a:cs typeface="Calibri"/>
              </a:rPr>
              <a:t>entities</a:t>
            </a:r>
            <a:r>
              <a:rPr sz="2150" spc="405" dirty="0">
                <a:latin typeface="Calibri"/>
                <a:cs typeface="Calibri"/>
              </a:rPr>
              <a:t> </a:t>
            </a:r>
            <a:r>
              <a:rPr sz="2150" spc="-5" dirty="0">
                <a:latin typeface="Calibri"/>
                <a:cs typeface="Calibri"/>
              </a:rPr>
              <a:t>of</a:t>
            </a:r>
            <a:r>
              <a:rPr sz="2150" spc="425" dirty="0">
                <a:latin typeface="Calibri"/>
                <a:cs typeface="Calibri"/>
              </a:rPr>
              <a:t> </a:t>
            </a:r>
            <a:r>
              <a:rPr sz="2150" spc="10" dirty="0">
                <a:latin typeface="Calibri"/>
                <a:cs typeface="Calibri"/>
              </a:rPr>
              <a:t>the</a:t>
            </a:r>
            <a:r>
              <a:rPr sz="2150" spc="385" dirty="0">
                <a:latin typeface="Calibri"/>
                <a:cs typeface="Calibri"/>
              </a:rPr>
              <a:t> </a:t>
            </a:r>
            <a:r>
              <a:rPr sz="2150" dirty="0">
                <a:latin typeface="Calibri"/>
                <a:cs typeface="Calibri"/>
              </a:rPr>
              <a:t>same</a:t>
            </a:r>
            <a:r>
              <a:rPr sz="2150" spc="390" dirty="0">
                <a:latin typeface="Calibri"/>
                <a:cs typeface="Calibri"/>
              </a:rPr>
              <a:t> </a:t>
            </a:r>
            <a:r>
              <a:rPr sz="2150" spc="5" dirty="0">
                <a:latin typeface="Calibri"/>
                <a:cs typeface="Calibri"/>
              </a:rPr>
              <a:t>type</a:t>
            </a:r>
            <a:r>
              <a:rPr sz="2150" spc="385" dirty="0">
                <a:latin typeface="Calibri"/>
                <a:cs typeface="Calibri"/>
              </a:rPr>
              <a:t> </a:t>
            </a:r>
            <a:r>
              <a:rPr sz="2150" spc="10" dirty="0">
                <a:latin typeface="Calibri"/>
                <a:cs typeface="Calibri"/>
              </a:rPr>
              <a:t>that</a:t>
            </a:r>
            <a:r>
              <a:rPr sz="2150" spc="445" dirty="0">
                <a:latin typeface="Calibri"/>
                <a:cs typeface="Calibri"/>
              </a:rPr>
              <a:t> </a:t>
            </a:r>
            <a:r>
              <a:rPr sz="2150" spc="-5" dirty="0">
                <a:latin typeface="Calibri"/>
                <a:cs typeface="Calibri"/>
              </a:rPr>
              <a:t>share</a:t>
            </a:r>
            <a:r>
              <a:rPr sz="2150" spc="390" dirty="0">
                <a:latin typeface="Calibri"/>
                <a:cs typeface="Calibri"/>
              </a:rPr>
              <a:t> </a:t>
            </a:r>
            <a:r>
              <a:rPr sz="2150" spc="10" dirty="0">
                <a:latin typeface="Calibri"/>
                <a:cs typeface="Calibri"/>
              </a:rPr>
              <a:t>the </a:t>
            </a:r>
            <a:r>
              <a:rPr sz="2150" spc="-470" dirty="0">
                <a:latin typeface="Calibri"/>
                <a:cs typeface="Calibri"/>
              </a:rPr>
              <a:t> </a:t>
            </a:r>
            <a:r>
              <a:rPr sz="2150" dirty="0">
                <a:latin typeface="Calibri"/>
                <a:cs typeface="Calibri"/>
              </a:rPr>
              <a:t>same</a:t>
            </a:r>
            <a:r>
              <a:rPr sz="2150" spc="75" dirty="0">
                <a:latin typeface="Calibri"/>
                <a:cs typeface="Calibri"/>
              </a:rPr>
              <a:t> </a:t>
            </a:r>
            <a:r>
              <a:rPr sz="2150" spc="-5" dirty="0">
                <a:latin typeface="Calibri"/>
                <a:cs typeface="Calibri"/>
              </a:rPr>
              <a:t>properties.</a:t>
            </a:r>
            <a:endParaRPr sz="2150">
              <a:latin typeface="Calibri"/>
              <a:cs typeface="Calibri"/>
            </a:endParaRPr>
          </a:p>
          <a:p>
            <a:pPr marL="756285" lvl="1" indent="-285750">
              <a:lnSpc>
                <a:spcPct val="100000"/>
              </a:lnSpc>
              <a:spcBef>
                <a:spcPts val="575"/>
              </a:spcBef>
              <a:buFont typeface="Arial MT"/>
              <a:buChar char="–"/>
              <a:tabLst>
                <a:tab pos="755650" algn="l"/>
                <a:tab pos="756285" algn="l"/>
              </a:tabLst>
            </a:pPr>
            <a:r>
              <a:rPr sz="2150" dirty="0">
                <a:latin typeface="Calibri"/>
                <a:cs typeface="Calibri"/>
              </a:rPr>
              <a:t>Example:</a:t>
            </a:r>
            <a:r>
              <a:rPr sz="2150" spc="130" dirty="0">
                <a:latin typeface="Calibri"/>
                <a:cs typeface="Calibri"/>
              </a:rPr>
              <a:t> </a:t>
            </a:r>
            <a:r>
              <a:rPr sz="2150" spc="-15" dirty="0">
                <a:latin typeface="Calibri"/>
                <a:cs typeface="Calibri"/>
              </a:rPr>
              <a:t>set</a:t>
            </a:r>
            <a:r>
              <a:rPr sz="2150" spc="140" dirty="0">
                <a:latin typeface="Calibri"/>
                <a:cs typeface="Calibri"/>
              </a:rPr>
              <a:t> </a:t>
            </a:r>
            <a:r>
              <a:rPr sz="2150" spc="-5" dirty="0">
                <a:latin typeface="Calibri"/>
                <a:cs typeface="Calibri"/>
              </a:rPr>
              <a:t>of</a:t>
            </a:r>
            <a:r>
              <a:rPr sz="2150" spc="50" dirty="0">
                <a:latin typeface="Calibri"/>
                <a:cs typeface="Calibri"/>
              </a:rPr>
              <a:t> </a:t>
            </a:r>
            <a:r>
              <a:rPr sz="2150" spc="15" dirty="0">
                <a:latin typeface="Calibri"/>
                <a:cs typeface="Calibri"/>
              </a:rPr>
              <a:t>all</a:t>
            </a:r>
            <a:r>
              <a:rPr sz="2150" spc="-5" dirty="0">
                <a:latin typeface="Calibri"/>
                <a:cs typeface="Calibri"/>
              </a:rPr>
              <a:t> </a:t>
            </a:r>
            <a:r>
              <a:rPr sz="2150" spc="-10" dirty="0">
                <a:latin typeface="Calibri"/>
                <a:cs typeface="Calibri"/>
              </a:rPr>
              <a:t>persons,</a:t>
            </a:r>
            <a:r>
              <a:rPr sz="2150" spc="165" dirty="0">
                <a:latin typeface="Calibri"/>
                <a:cs typeface="Calibri"/>
              </a:rPr>
              <a:t> </a:t>
            </a:r>
            <a:r>
              <a:rPr sz="2150" spc="-5" dirty="0">
                <a:latin typeface="Calibri"/>
                <a:cs typeface="Calibri"/>
              </a:rPr>
              <a:t>companies,</a:t>
            </a:r>
            <a:r>
              <a:rPr sz="2150" spc="260" dirty="0">
                <a:latin typeface="Calibri"/>
                <a:cs typeface="Calibri"/>
              </a:rPr>
              <a:t> </a:t>
            </a:r>
            <a:r>
              <a:rPr sz="2150" spc="-10" dirty="0">
                <a:latin typeface="Calibri"/>
                <a:cs typeface="Calibri"/>
              </a:rPr>
              <a:t>trees,</a:t>
            </a:r>
            <a:r>
              <a:rPr sz="2150" spc="105" dirty="0">
                <a:latin typeface="Calibri"/>
                <a:cs typeface="Calibri"/>
              </a:rPr>
              <a:t> </a:t>
            </a:r>
            <a:r>
              <a:rPr sz="2150" spc="-5" dirty="0">
                <a:latin typeface="Calibri"/>
                <a:cs typeface="Calibri"/>
              </a:rPr>
              <a:t>holidays</a:t>
            </a:r>
            <a:endParaRPr sz="2150">
              <a:latin typeface="Calibri"/>
              <a:cs typeface="Calibri"/>
            </a:endParaRPr>
          </a:p>
        </p:txBody>
      </p:sp>
      <p:pic>
        <p:nvPicPr>
          <p:cNvPr id="9" name="object 9"/>
          <p:cNvPicPr/>
          <p:nvPr/>
        </p:nvPicPr>
        <p:blipFill>
          <a:blip r:embed="rId5" cstate="print"/>
          <a:stretch>
            <a:fillRect/>
          </a:stretch>
        </p:blipFill>
        <p:spPr>
          <a:xfrm>
            <a:off x="6877050" y="2705100"/>
            <a:ext cx="1885950" cy="2381250"/>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75</a:t>
            </a:fld>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933450"/>
            <a:chOff x="1343025" y="0"/>
            <a:chExt cx="7806055" cy="933450"/>
          </a:xfrm>
        </p:grpSpPr>
        <p:pic>
          <p:nvPicPr>
            <p:cNvPr id="3" name="object 3"/>
            <p:cNvPicPr/>
            <p:nvPr/>
          </p:nvPicPr>
          <p:blipFill>
            <a:blip r:embed="rId2" cstate="print"/>
            <a:stretch>
              <a:fillRect/>
            </a:stretch>
          </p:blipFill>
          <p:spPr>
            <a:xfrm>
              <a:off x="1343025" y="0"/>
              <a:ext cx="7800975" cy="719437"/>
            </a:xfrm>
            <a:prstGeom prst="rect">
              <a:avLst/>
            </a:prstGeom>
          </p:spPr>
        </p:pic>
        <p:pic>
          <p:nvPicPr>
            <p:cNvPr id="4" name="object 4"/>
            <p:cNvPicPr/>
            <p:nvPr/>
          </p:nvPicPr>
          <p:blipFill>
            <a:blip r:embed="rId3" cstate="print"/>
            <a:stretch>
              <a:fillRect/>
            </a:stretch>
          </p:blipFill>
          <p:spPr>
            <a:xfrm>
              <a:off x="2428875" y="0"/>
              <a:ext cx="5672201" cy="928624"/>
            </a:xfrm>
            <a:prstGeom prst="rect">
              <a:avLst/>
            </a:prstGeom>
          </p:spPr>
        </p:pic>
        <p:pic>
          <p:nvPicPr>
            <p:cNvPr id="5" name="object 5"/>
            <p:cNvPicPr/>
            <p:nvPr/>
          </p:nvPicPr>
          <p:blipFill>
            <a:blip r:embed="rId4" cstate="print"/>
            <a:stretch>
              <a:fillRect/>
            </a:stretch>
          </p:blipFill>
          <p:spPr>
            <a:xfrm>
              <a:off x="1376426" y="0"/>
              <a:ext cx="7767574" cy="661924"/>
            </a:xfrm>
            <a:prstGeom prst="rect">
              <a:avLst/>
            </a:prstGeom>
          </p:spPr>
        </p:pic>
        <p:sp>
          <p:nvSpPr>
            <p:cNvPr id="6" name="object 6"/>
            <p:cNvSpPr/>
            <p:nvPr/>
          </p:nvSpPr>
          <p:spPr>
            <a:xfrm>
              <a:off x="1376426" y="0"/>
              <a:ext cx="7767955" cy="662305"/>
            </a:xfrm>
            <a:custGeom>
              <a:avLst/>
              <a:gdLst/>
              <a:ahLst/>
              <a:cxnLst/>
              <a:rect l="l" t="t" r="r" b="b"/>
              <a:pathLst>
                <a:path w="7767955" h="662305">
                  <a:moveTo>
                    <a:pt x="0" y="661924"/>
                  </a:moveTo>
                  <a:lnTo>
                    <a:pt x="7767574" y="661924"/>
                  </a:lnTo>
                </a:path>
                <a:path w="7767955" h="662305">
                  <a:moveTo>
                    <a:pt x="0" y="0"/>
                  </a:moveTo>
                  <a:lnTo>
                    <a:pt x="0" y="661924"/>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476500" y="0"/>
              <a:ext cx="5576951" cy="861949"/>
            </a:xfrm>
            <a:prstGeom prst="rect">
              <a:avLst/>
            </a:prstGeom>
          </p:spPr>
        </p:pic>
      </p:grpSp>
      <p:sp>
        <p:nvSpPr>
          <p:cNvPr id="8" name="object 8"/>
          <p:cNvSpPr txBox="1">
            <a:spLocks noGrp="1"/>
          </p:cNvSpPr>
          <p:nvPr>
            <p:ph type="title"/>
          </p:nvPr>
        </p:nvSpPr>
        <p:spPr>
          <a:xfrm>
            <a:off x="2739644" y="30480"/>
            <a:ext cx="503999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Entity</a:t>
            </a:r>
            <a:r>
              <a:rPr b="1" spc="-160" dirty="0">
                <a:latin typeface="Calibri"/>
                <a:cs typeface="Calibri"/>
              </a:rPr>
              <a:t> </a:t>
            </a:r>
            <a:r>
              <a:rPr b="1" spc="10" dirty="0">
                <a:latin typeface="Calibri"/>
                <a:cs typeface="Calibri"/>
              </a:rPr>
              <a:t>Sets</a:t>
            </a:r>
            <a:r>
              <a:rPr b="1" spc="-70" dirty="0">
                <a:latin typeface="Calibri"/>
                <a:cs typeface="Calibri"/>
              </a:rPr>
              <a:t> </a:t>
            </a:r>
            <a:r>
              <a:rPr b="1" spc="10" dirty="0">
                <a:latin typeface="Calibri"/>
                <a:cs typeface="Calibri"/>
              </a:rPr>
              <a:t>customer</a:t>
            </a:r>
            <a:r>
              <a:rPr b="1" spc="-160" dirty="0">
                <a:latin typeface="Calibri"/>
                <a:cs typeface="Calibri"/>
              </a:rPr>
              <a:t> </a:t>
            </a:r>
            <a:r>
              <a:rPr b="1" spc="5" dirty="0">
                <a:latin typeface="Calibri"/>
                <a:cs typeface="Calibri"/>
              </a:rPr>
              <a:t>and</a:t>
            </a:r>
            <a:r>
              <a:rPr b="1" spc="-75" dirty="0">
                <a:latin typeface="Calibri"/>
                <a:cs typeface="Calibri"/>
              </a:rPr>
              <a:t> </a:t>
            </a:r>
            <a:r>
              <a:rPr b="1" spc="10" dirty="0">
                <a:latin typeface="Calibri"/>
                <a:cs typeface="Calibri"/>
              </a:rPr>
              <a:t>loan</a:t>
            </a:r>
          </a:p>
        </p:txBody>
      </p:sp>
      <p:graphicFrame>
        <p:nvGraphicFramePr>
          <p:cNvPr id="9" name="object 9"/>
          <p:cNvGraphicFramePr>
            <a:graphicFrameLocks noGrp="1"/>
          </p:cNvGraphicFramePr>
          <p:nvPr/>
        </p:nvGraphicFramePr>
        <p:xfrm>
          <a:off x="441325" y="1235630"/>
          <a:ext cx="8119110" cy="562926"/>
        </p:xfrm>
        <a:graphic>
          <a:graphicData uri="http://schemas.openxmlformats.org/drawingml/2006/table">
            <a:tbl>
              <a:tblPr firstRow="1" bandRow="1">
                <a:tableStyleId>{2D5ABB26-0587-4C30-8999-92F81FD0307C}</a:tableStyleId>
              </a:tblPr>
              <a:tblGrid>
                <a:gridCol w="1529080">
                  <a:extLst>
                    <a:ext uri="{9D8B030D-6E8A-4147-A177-3AD203B41FA5}">
                      <a16:colId xmlns:a16="http://schemas.microsoft.com/office/drawing/2014/main" xmlns="" val="20000"/>
                    </a:ext>
                  </a:extLst>
                </a:gridCol>
                <a:gridCol w="1388745">
                  <a:extLst>
                    <a:ext uri="{9D8B030D-6E8A-4147-A177-3AD203B41FA5}">
                      <a16:colId xmlns:a16="http://schemas.microsoft.com/office/drawing/2014/main" xmlns="" val="20001"/>
                    </a:ext>
                  </a:extLst>
                </a:gridCol>
                <a:gridCol w="2943860">
                  <a:extLst>
                    <a:ext uri="{9D8B030D-6E8A-4147-A177-3AD203B41FA5}">
                      <a16:colId xmlns:a16="http://schemas.microsoft.com/office/drawing/2014/main" xmlns="" val="20002"/>
                    </a:ext>
                  </a:extLst>
                </a:gridCol>
                <a:gridCol w="1381760">
                  <a:extLst>
                    <a:ext uri="{9D8B030D-6E8A-4147-A177-3AD203B41FA5}">
                      <a16:colId xmlns:a16="http://schemas.microsoft.com/office/drawing/2014/main" xmlns="" val="20003"/>
                    </a:ext>
                  </a:extLst>
                </a:gridCol>
                <a:gridCol w="875665">
                  <a:extLst>
                    <a:ext uri="{9D8B030D-6E8A-4147-A177-3AD203B41FA5}">
                      <a16:colId xmlns:a16="http://schemas.microsoft.com/office/drawing/2014/main" xmlns="" val="20004"/>
                    </a:ext>
                  </a:extLst>
                </a:gridCol>
              </a:tblGrid>
              <a:tr h="281463">
                <a:tc>
                  <a:txBody>
                    <a:bodyPr/>
                    <a:lstStyle/>
                    <a:p>
                      <a:pPr marL="31750">
                        <a:lnSpc>
                          <a:spcPts val="1920"/>
                        </a:lnSpc>
                      </a:pPr>
                      <a:r>
                        <a:rPr sz="2000" spc="-5" dirty="0">
                          <a:latin typeface="Calibri"/>
                          <a:cs typeface="Calibri"/>
                        </a:rPr>
                        <a:t>customer_id</a:t>
                      </a:r>
                      <a:endParaRPr sz="2000">
                        <a:latin typeface="Calibri"/>
                        <a:cs typeface="Calibri"/>
                      </a:endParaRPr>
                    </a:p>
                  </a:txBody>
                  <a:tcPr marL="0" marR="0" marT="0" marB="0"/>
                </a:tc>
                <a:tc>
                  <a:txBody>
                    <a:bodyPr/>
                    <a:lstStyle/>
                    <a:p>
                      <a:pPr marL="199390">
                        <a:lnSpc>
                          <a:spcPts val="1920"/>
                        </a:lnSpc>
                      </a:pPr>
                      <a:r>
                        <a:rPr sz="2000" dirty="0">
                          <a:latin typeface="Calibri"/>
                          <a:cs typeface="Calibri"/>
                        </a:rPr>
                        <a:t>customer_</a:t>
                      </a:r>
                      <a:endParaRPr sz="2000">
                        <a:latin typeface="Calibri"/>
                        <a:cs typeface="Calibri"/>
                      </a:endParaRPr>
                    </a:p>
                  </a:txBody>
                  <a:tcPr marL="0" marR="0" marT="0" marB="0"/>
                </a:tc>
                <a:tc>
                  <a:txBody>
                    <a:bodyPr/>
                    <a:lstStyle/>
                    <a:p>
                      <a:pPr marL="78740">
                        <a:lnSpc>
                          <a:spcPts val="1920"/>
                        </a:lnSpc>
                      </a:pPr>
                      <a:r>
                        <a:rPr sz="2000" dirty="0">
                          <a:latin typeface="Calibri"/>
                          <a:cs typeface="Calibri"/>
                        </a:rPr>
                        <a:t>customer_</a:t>
                      </a:r>
                      <a:r>
                        <a:rPr sz="2000" spc="390" dirty="0">
                          <a:latin typeface="Calibri"/>
                          <a:cs typeface="Calibri"/>
                        </a:rPr>
                        <a:t> </a:t>
                      </a:r>
                      <a:r>
                        <a:rPr sz="2000" dirty="0">
                          <a:latin typeface="Calibri"/>
                          <a:cs typeface="Calibri"/>
                        </a:rPr>
                        <a:t>customer_</a:t>
                      </a:r>
                      <a:endParaRPr sz="2000">
                        <a:latin typeface="Calibri"/>
                        <a:cs typeface="Calibri"/>
                      </a:endParaRPr>
                    </a:p>
                  </a:txBody>
                  <a:tcPr marL="0" marR="0" marT="0" marB="0"/>
                </a:tc>
                <a:tc>
                  <a:txBody>
                    <a:bodyPr/>
                    <a:lstStyle/>
                    <a:p>
                      <a:pPr marL="603250">
                        <a:lnSpc>
                          <a:spcPts val="1920"/>
                        </a:lnSpc>
                      </a:pPr>
                      <a:r>
                        <a:rPr sz="2000" dirty="0">
                          <a:latin typeface="Calibri"/>
                          <a:cs typeface="Calibri"/>
                        </a:rPr>
                        <a:t>loan_</a:t>
                      </a:r>
                      <a:endParaRPr sz="2000">
                        <a:latin typeface="Calibri"/>
                        <a:cs typeface="Calibri"/>
                      </a:endParaRPr>
                    </a:p>
                  </a:txBody>
                  <a:tcPr marL="0" marR="0" marT="0" marB="0"/>
                </a:tc>
                <a:tc>
                  <a:txBody>
                    <a:bodyPr/>
                    <a:lstStyle/>
                    <a:p>
                      <a:pPr marL="22860">
                        <a:lnSpc>
                          <a:spcPts val="1920"/>
                        </a:lnSpc>
                      </a:pPr>
                      <a:r>
                        <a:rPr sz="2000" spc="10" dirty="0">
                          <a:latin typeface="Calibri"/>
                          <a:cs typeface="Calibri"/>
                        </a:rPr>
                        <a:t>amount</a:t>
                      </a:r>
                      <a:endParaRPr sz="2000">
                        <a:latin typeface="Calibri"/>
                        <a:cs typeface="Calibri"/>
                      </a:endParaRPr>
                    </a:p>
                  </a:txBody>
                  <a:tcPr marL="0" marR="0" marT="0" marB="0"/>
                </a:tc>
                <a:extLst>
                  <a:ext uri="{0D108BD9-81ED-4DB2-BD59-A6C34878D82A}">
                    <a16:rowId xmlns:a16="http://schemas.microsoft.com/office/drawing/2014/main" xmlns="" val="10000"/>
                  </a:ext>
                </a:extLst>
              </a:tr>
              <a:tr h="281463">
                <a:tc>
                  <a:txBody>
                    <a:bodyPr/>
                    <a:lstStyle/>
                    <a:p>
                      <a:pPr>
                        <a:lnSpc>
                          <a:spcPct val="100000"/>
                        </a:lnSpc>
                      </a:pPr>
                      <a:endParaRPr sz="1700">
                        <a:latin typeface="Times New Roman"/>
                        <a:cs typeface="Times New Roman"/>
                      </a:endParaRPr>
                    </a:p>
                  </a:txBody>
                  <a:tcPr marL="0" marR="0" marT="0" marB="0"/>
                </a:tc>
                <a:tc>
                  <a:txBody>
                    <a:bodyPr/>
                    <a:lstStyle/>
                    <a:p>
                      <a:pPr marL="333375">
                        <a:lnSpc>
                          <a:spcPts val="2110"/>
                        </a:lnSpc>
                      </a:pPr>
                      <a:r>
                        <a:rPr sz="2000" spc="15" dirty="0">
                          <a:latin typeface="Calibri"/>
                          <a:cs typeface="Calibri"/>
                        </a:rPr>
                        <a:t>name</a:t>
                      </a:r>
                      <a:endParaRPr sz="2000">
                        <a:latin typeface="Calibri"/>
                        <a:cs typeface="Calibri"/>
                      </a:endParaRPr>
                    </a:p>
                  </a:txBody>
                  <a:tcPr marL="0" marR="0" marT="0" marB="0"/>
                </a:tc>
                <a:tc>
                  <a:txBody>
                    <a:bodyPr/>
                    <a:lstStyle/>
                    <a:p>
                      <a:pPr marL="97155">
                        <a:lnSpc>
                          <a:spcPts val="2110"/>
                        </a:lnSpc>
                        <a:tabLst>
                          <a:tab pos="1278255" algn="l"/>
                        </a:tabLst>
                      </a:pPr>
                      <a:r>
                        <a:rPr sz="2000" spc="-5" dirty="0">
                          <a:latin typeface="Calibri"/>
                          <a:cs typeface="Calibri"/>
                        </a:rPr>
                        <a:t>street	city</a:t>
                      </a:r>
                      <a:endParaRPr sz="2000">
                        <a:latin typeface="Calibri"/>
                        <a:cs typeface="Calibri"/>
                      </a:endParaRPr>
                    </a:p>
                  </a:txBody>
                  <a:tcPr marL="0" marR="0" marT="0" marB="0"/>
                </a:tc>
                <a:tc>
                  <a:txBody>
                    <a:bodyPr/>
                    <a:lstStyle/>
                    <a:p>
                      <a:pPr marL="534670">
                        <a:lnSpc>
                          <a:spcPts val="2110"/>
                        </a:lnSpc>
                      </a:pPr>
                      <a:r>
                        <a:rPr sz="2000" spc="5" dirty="0">
                          <a:latin typeface="Calibri"/>
                          <a:cs typeface="Calibri"/>
                        </a:rPr>
                        <a:t>number</a:t>
                      </a:r>
                      <a:endParaRPr sz="2000">
                        <a:latin typeface="Calibri"/>
                        <a:cs typeface="Calibri"/>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xmlns="" val="10001"/>
                  </a:ext>
                </a:extLst>
              </a:tr>
            </a:tbl>
          </a:graphicData>
        </a:graphic>
      </p:graphicFrame>
      <p:grpSp>
        <p:nvGrpSpPr>
          <p:cNvPr id="10" name="object 10"/>
          <p:cNvGrpSpPr/>
          <p:nvPr/>
        </p:nvGrpSpPr>
        <p:grpSpPr>
          <a:xfrm>
            <a:off x="342900" y="1809750"/>
            <a:ext cx="8305800" cy="4095750"/>
            <a:chOff x="342900" y="1809750"/>
            <a:chExt cx="8305800" cy="4095750"/>
          </a:xfrm>
        </p:grpSpPr>
        <p:pic>
          <p:nvPicPr>
            <p:cNvPr id="11" name="object 11"/>
            <p:cNvPicPr/>
            <p:nvPr/>
          </p:nvPicPr>
          <p:blipFill>
            <a:blip r:embed="rId6" cstate="print"/>
            <a:stretch>
              <a:fillRect/>
            </a:stretch>
          </p:blipFill>
          <p:spPr>
            <a:xfrm>
              <a:off x="381000" y="1847850"/>
              <a:ext cx="8229600" cy="4007066"/>
            </a:xfrm>
            <a:prstGeom prst="rect">
              <a:avLst/>
            </a:prstGeom>
          </p:spPr>
        </p:pic>
        <p:sp>
          <p:nvSpPr>
            <p:cNvPr id="12" name="object 12"/>
            <p:cNvSpPr/>
            <p:nvPr/>
          </p:nvSpPr>
          <p:spPr>
            <a:xfrm>
              <a:off x="342900" y="1809749"/>
              <a:ext cx="8305800" cy="4095750"/>
            </a:xfrm>
            <a:custGeom>
              <a:avLst/>
              <a:gdLst/>
              <a:ahLst/>
              <a:cxnLst/>
              <a:rect l="l" t="t" r="r" b="b"/>
              <a:pathLst>
                <a:path w="8305800" h="4095750">
                  <a:moveTo>
                    <a:pt x="8280400" y="25400"/>
                  </a:moveTo>
                  <a:lnTo>
                    <a:pt x="8267700" y="25400"/>
                  </a:lnTo>
                  <a:lnTo>
                    <a:pt x="8267700" y="38100"/>
                  </a:lnTo>
                  <a:lnTo>
                    <a:pt x="8267700" y="4057650"/>
                  </a:lnTo>
                  <a:lnTo>
                    <a:pt x="38100" y="4057650"/>
                  </a:lnTo>
                  <a:lnTo>
                    <a:pt x="38100" y="38100"/>
                  </a:lnTo>
                  <a:lnTo>
                    <a:pt x="8267700" y="38100"/>
                  </a:lnTo>
                  <a:lnTo>
                    <a:pt x="8267700" y="25400"/>
                  </a:lnTo>
                  <a:lnTo>
                    <a:pt x="25400" y="25400"/>
                  </a:lnTo>
                  <a:lnTo>
                    <a:pt x="25400" y="38100"/>
                  </a:lnTo>
                  <a:lnTo>
                    <a:pt x="25400" y="4057650"/>
                  </a:lnTo>
                  <a:lnTo>
                    <a:pt x="25400" y="4070350"/>
                  </a:lnTo>
                  <a:lnTo>
                    <a:pt x="8280400" y="4070350"/>
                  </a:lnTo>
                  <a:lnTo>
                    <a:pt x="8280400" y="4057650"/>
                  </a:lnTo>
                  <a:lnTo>
                    <a:pt x="8280400" y="38100"/>
                  </a:lnTo>
                  <a:lnTo>
                    <a:pt x="8280400" y="25400"/>
                  </a:lnTo>
                  <a:close/>
                </a:path>
                <a:path w="8305800" h="4095750">
                  <a:moveTo>
                    <a:pt x="8305800" y="0"/>
                  </a:moveTo>
                  <a:lnTo>
                    <a:pt x="8293100" y="0"/>
                  </a:lnTo>
                  <a:lnTo>
                    <a:pt x="8293100" y="12700"/>
                  </a:lnTo>
                  <a:lnTo>
                    <a:pt x="8293100" y="4083050"/>
                  </a:lnTo>
                  <a:lnTo>
                    <a:pt x="12700" y="4083050"/>
                  </a:lnTo>
                  <a:lnTo>
                    <a:pt x="12700" y="12700"/>
                  </a:lnTo>
                  <a:lnTo>
                    <a:pt x="8293100" y="12700"/>
                  </a:lnTo>
                  <a:lnTo>
                    <a:pt x="8293100" y="0"/>
                  </a:lnTo>
                  <a:lnTo>
                    <a:pt x="0" y="0"/>
                  </a:lnTo>
                  <a:lnTo>
                    <a:pt x="0" y="12700"/>
                  </a:lnTo>
                  <a:lnTo>
                    <a:pt x="0" y="4083050"/>
                  </a:lnTo>
                  <a:lnTo>
                    <a:pt x="0" y="4095750"/>
                  </a:lnTo>
                  <a:lnTo>
                    <a:pt x="8305800" y="4095750"/>
                  </a:lnTo>
                  <a:lnTo>
                    <a:pt x="8305800" y="4083050"/>
                  </a:lnTo>
                  <a:lnTo>
                    <a:pt x="8305800" y="12700"/>
                  </a:lnTo>
                  <a:lnTo>
                    <a:pt x="8305800" y="0"/>
                  </a:lnTo>
                  <a:close/>
                </a:path>
              </a:pathLst>
            </a:custGeom>
            <a:solidFill>
              <a:srgbClr val="1F487C"/>
            </a:solidFill>
          </p:spPr>
          <p:txBody>
            <a:bodyPr wrap="square" lIns="0" tIns="0" rIns="0" bIns="0" rtlCol="0"/>
            <a:lstStyle/>
            <a:p>
              <a:endParaRPr/>
            </a:p>
          </p:txBody>
        </p:sp>
      </p:grpSp>
      <p:pic>
        <p:nvPicPr>
          <p:cNvPr id="13" name="object 13"/>
          <p:cNvPicPr/>
          <p:nvPr/>
        </p:nvPicPr>
        <p:blipFill>
          <a:blip r:embed="rId7" cstate="print"/>
          <a:stretch>
            <a:fillRect/>
          </a:stretch>
        </p:blipFill>
        <p:spPr>
          <a:xfrm>
            <a:off x="0" y="0"/>
            <a:ext cx="1381124" cy="781050"/>
          </a:xfrm>
          <a:prstGeom prst="rect">
            <a:avLst/>
          </a:prstGeom>
        </p:spPr>
      </p:pic>
      <p:sp>
        <p:nvSpPr>
          <p:cNvPr id="15" name="object 15"/>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76</a:t>
            </a:fld>
            <a:endParaRPr lang="en-I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4076700" y="0"/>
              <a:ext cx="23765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4124325" y="0"/>
              <a:ext cx="2281301" cy="890524"/>
            </a:xfrm>
            <a:prstGeom prst="rect">
              <a:avLst/>
            </a:prstGeom>
          </p:spPr>
        </p:pic>
      </p:grpSp>
      <p:sp>
        <p:nvSpPr>
          <p:cNvPr id="7" name="object 7"/>
          <p:cNvSpPr txBox="1">
            <a:spLocks noGrp="1"/>
          </p:cNvSpPr>
          <p:nvPr>
            <p:ph type="title"/>
          </p:nvPr>
        </p:nvSpPr>
        <p:spPr>
          <a:xfrm>
            <a:off x="4389120" y="57785"/>
            <a:ext cx="174371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Attributes</a:t>
            </a:r>
          </a:p>
        </p:txBody>
      </p:sp>
      <p:sp>
        <p:nvSpPr>
          <p:cNvPr id="8" name="object 8"/>
          <p:cNvSpPr txBox="1"/>
          <p:nvPr/>
        </p:nvSpPr>
        <p:spPr>
          <a:xfrm>
            <a:off x="698500" y="985202"/>
            <a:ext cx="8074025" cy="1807845"/>
          </a:xfrm>
          <a:prstGeom prst="rect">
            <a:avLst/>
          </a:prstGeom>
        </p:spPr>
        <p:txBody>
          <a:bodyPr vert="horz" wrap="square" lIns="0" tIns="635" rIns="0" bIns="0" rtlCol="0">
            <a:spAutoFit/>
          </a:bodyPr>
          <a:lstStyle/>
          <a:p>
            <a:pPr marL="355600" marR="5080" indent="-343535">
              <a:lnSpc>
                <a:spcPct val="104700"/>
              </a:lnSpc>
              <a:spcBef>
                <a:spcPts val="5"/>
              </a:spcBef>
              <a:buFont typeface="Arial MT"/>
              <a:buChar char="•"/>
              <a:tabLst>
                <a:tab pos="355600" algn="l"/>
                <a:tab pos="356235" algn="l"/>
              </a:tabLst>
            </a:pPr>
            <a:r>
              <a:rPr sz="2150" spc="20" dirty="0">
                <a:latin typeface="Calibri"/>
                <a:cs typeface="Calibri"/>
              </a:rPr>
              <a:t>An</a:t>
            </a:r>
            <a:r>
              <a:rPr sz="2150" spc="320" dirty="0">
                <a:latin typeface="Calibri"/>
                <a:cs typeface="Calibri"/>
              </a:rPr>
              <a:t> </a:t>
            </a:r>
            <a:r>
              <a:rPr sz="2150" spc="10" dirty="0">
                <a:latin typeface="Calibri"/>
                <a:cs typeface="Calibri"/>
              </a:rPr>
              <a:t>entity</a:t>
            </a:r>
            <a:r>
              <a:rPr sz="2150" spc="340" dirty="0">
                <a:latin typeface="Calibri"/>
                <a:cs typeface="Calibri"/>
              </a:rPr>
              <a:t> </a:t>
            </a:r>
            <a:r>
              <a:rPr sz="2150" spc="20" dirty="0">
                <a:latin typeface="Calibri"/>
                <a:cs typeface="Calibri"/>
              </a:rPr>
              <a:t>is</a:t>
            </a:r>
            <a:r>
              <a:rPr sz="2150" spc="315" dirty="0">
                <a:latin typeface="Calibri"/>
                <a:cs typeface="Calibri"/>
              </a:rPr>
              <a:t> </a:t>
            </a:r>
            <a:r>
              <a:rPr sz="2150" spc="10" dirty="0">
                <a:latin typeface="Calibri"/>
                <a:cs typeface="Calibri"/>
              </a:rPr>
              <a:t>represented</a:t>
            </a:r>
            <a:r>
              <a:rPr sz="2150" spc="310" dirty="0">
                <a:latin typeface="Calibri"/>
                <a:cs typeface="Calibri"/>
              </a:rPr>
              <a:t> </a:t>
            </a:r>
            <a:r>
              <a:rPr sz="2150" dirty="0">
                <a:latin typeface="Calibri"/>
                <a:cs typeface="Calibri"/>
              </a:rPr>
              <a:t>by</a:t>
            </a:r>
            <a:r>
              <a:rPr sz="2150" spc="325" dirty="0">
                <a:latin typeface="Calibri"/>
                <a:cs typeface="Calibri"/>
              </a:rPr>
              <a:t> </a:t>
            </a:r>
            <a:r>
              <a:rPr sz="2150" spc="10" dirty="0">
                <a:latin typeface="Calibri"/>
                <a:cs typeface="Calibri"/>
              </a:rPr>
              <a:t>a</a:t>
            </a:r>
            <a:r>
              <a:rPr sz="2150" spc="425" dirty="0">
                <a:latin typeface="Calibri"/>
                <a:cs typeface="Calibri"/>
              </a:rPr>
              <a:t> </a:t>
            </a:r>
            <a:r>
              <a:rPr sz="2150" spc="-10" dirty="0">
                <a:latin typeface="Calibri"/>
                <a:cs typeface="Calibri"/>
              </a:rPr>
              <a:t>set</a:t>
            </a:r>
            <a:r>
              <a:rPr sz="2150" spc="355" dirty="0">
                <a:latin typeface="Calibri"/>
                <a:cs typeface="Calibri"/>
              </a:rPr>
              <a:t> </a:t>
            </a:r>
            <a:r>
              <a:rPr sz="2150" spc="-5" dirty="0">
                <a:latin typeface="Calibri"/>
                <a:cs typeface="Calibri"/>
              </a:rPr>
              <a:t>of</a:t>
            </a:r>
            <a:r>
              <a:rPr sz="2150" spc="350" dirty="0">
                <a:latin typeface="Calibri"/>
                <a:cs typeface="Calibri"/>
              </a:rPr>
              <a:t> </a:t>
            </a:r>
            <a:r>
              <a:rPr sz="2150" spc="10" dirty="0">
                <a:latin typeface="Calibri"/>
                <a:cs typeface="Calibri"/>
              </a:rPr>
              <a:t>attributes,</a:t>
            </a:r>
            <a:r>
              <a:rPr sz="2150" spc="345" dirty="0">
                <a:latin typeface="Calibri"/>
                <a:cs typeface="Calibri"/>
              </a:rPr>
              <a:t> </a:t>
            </a:r>
            <a:r>
              <a:rPr sz="2150" spc="10" dirty="0">
                <a:latin typeface="Calibri"/>
                <a:cs typeface="Calibri"/>
              </a:rPr>
              <a:t>that</a:t>
            </a:r>
            <a:r>
              <a:rPr sz="2150" spc="365" dirty="0">
                <a:latin typeface="Calibri"/>
                <a:cs typeface="Calibri"/>
              </a:rPr>
              <a:t> </a:t>
            </a:r>
            <a:r>
              <a:rPr sz="2150" spc="20" dirty="0">
                <a:latin typeface="Calibri"/>
                <a:cs typeface="Calibri"/>
              </a:rPr>
              <a:t>is</a:t>
            </a:r>
            <a:r>
              <a:rPr sz="2150" spc="315" dirty="0">
                <a:latin typeface="Calibri"/>
                <a:cs typeface="Calibri"/>
              </a:rPr>
              <a:t> </a:t>
            </a:r>
            <a:r>
              <a:rPr sz="2150" spc="15" dirty="0">
                <a:latin typeface="Calibri"/>
                <a:cs typeface="Calibri"/>
              </a:rPr>
              <a:t>descriptive </a:t>
            </a:r>
            <a:r>
              <a:rPr sz="2150" spc="-475" dirty="0">
                <a:latin typeface="Calibri"/>
                <a:cs typeface="Calibri"/>
              </a:rPr>
              <a:t> </a:t>
            </a:r>
            <a:r>
              <a:rPr sz="2150" spc="-5" dirty="0">
                <a:latin typeface="Calibri"/>
                <a:cs typeface="Calibri"/>
              </a:rPr>
              <a:t>properties</a:t>
            </a:r>
            <a:r>
              <a:rPr sz="2150" spc="170" dirty="0">
                <a:latin typeface="Calibri"/>
                <a:cs typeface="Calibri"/>
              </a:rPr>
              <a:t> </a:t>
            </a:r>
            <a:r>
              <a:rPr sz="2150" spc="-15" dirty="0">
                <a:latin typeface="Calibri"/>
                <a:cs typeface="Calibri"/>
              </a:rPr>
              <a:t>possessed</a:t>
            </a:r>
            <a:r>
              <a:rPr sz="2150" spc="330" dirty="0">
                <a:latin typeface="Calibri"/>
                <a:cs typeface="Calibri"/>
              </a:rPr>
              <a:t> </a:t>
            </a:r>
            <a:r>
              <a:rPr sz="2150" dirty="0">
                <a:latin typeface="Calibri"/>
                <a:cs typeface="Calibri"/>
              </a:rPr>
              <a:t>by</a:t>
            </a:r>
            <a:r>
              <a:rPr sz="2150" spc="30" dirty="0">
                <a:latin typeface="Calibri"/>
                <a:cs typeface="Calibri"/>
              </a:rPr>
              <a:t> </a:t>
            </a:r>
            <a:r>
              <a:rPr sz="2150" spc="15" dirty="0">
                <a:latin typeface="Calibri"/>
                <a:cs typeface="Calibri"/>
              </a:rPr>
              <a:t>all</a:t>
            </a:r>
            <a:r>
              <a:rPr sz="2150" spc="-10" dirty="0">
                <a:latin typeface="Calibri"/>
                <a:cs typeface="Calibri"/>
              </a:rPr>
              <a:t> </a:t>
            </a:r>
            <a:r>
              <a:rPr sz="2150" spc="-5" dirty="0">
                <a:latin typeface="Calibri"/>
                <a:cs typeface="Calibri"/>
              </a:rPr>
              <a:t>members</a:t>
            </a:r>
            <a:r>
              <a:rPr sz="2150" spc="250"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an </a:t>
            </a:r>
            <a:r>
              <a:rPr sz="2150" spc="10" dirty="0">
                <a:latin typeface="Calibri"/>
                <a:cs typeface="Calibri"/>
              </a:rPr>
              <a:t>entity</a:t>
            </a:r>
            <a:r>
              <a:rPr sz="2150" spc="40" dirty="0">
                <a:latin typeface="Calibri"/>
                <a:cs typeface="Calibri"/>
              </a:rPr>
              <a:t> </a:t>
            </a:r>
            <a:r>
              <a:rPr sz="2150" spc="-5" dirty="0">
                <a:latin typeface="Calibri"/>
                <a:cs typeface="Calibri"/>
              </a:rPr>
              <a:t>set.</a:t>
            </a:r>
            <a:endParaRPr sz="2150">
              <a:latin typeface="Calibri"/>
              <a:cs typeface="Calibri"/>
            </a:endParaRPr>
          </a:p>
          <a:p>
            <a:pPr marL="509905" marR="293370">
              <a:lnSpc>
                <a:spcPts val="2180"/>
              </a:lnSpc>
              <a:spcBef>
                <a:spcPts val="1390"/>
              </a:spcBef>
            </a:pPr>
            <a:r>
              <a:rPr sz="2000" spc="5" dirty="0">
                <a:latin typeface="Calibri"/>
                <a:cs typeface="Calibri"/>
              </a:rPr>
              <a:t>Example:</a:t>
            </a:r>
            <a:r>
              <a:rPr sz="2000" spc="-85" dirty="0">
                <a:latin typeface="Calibri"/>
                <a:cs typeface="Calibri"/>
              </a:rPr>
              <a:t> </a:t>
            </a:r>
            <a:r>
              <a:rPr sz="2000" spc="10" dirty="0">
                <a:latin typeface="Calibri"/>
                <a:cs typeface="Calibri"/>
              </a:rPr>
              <a:t>c</a:t>
            </a:r>
            <a:r>
              <a:rPr sz="2000" i="1" spc="10" dirty="0">
                <a:latin typeface="Calibri"/>
                <a:cs typeface="Calibri"/>
              </a:rPr>
              <a:t>ustomer</a:t>
            </a:r>
            <a:r>
              <a:rPr sz="2000" i="1" spc="-155" dirty="0">
                <a:latin typeface="Calibri"/>
                <a:cs typeface="Calibri"/>
              </a:rPr>
              <a:t> </a:t>
            </a:r>
            <a:r>
              <a:rPr sz="2000" i="1" spc="10" dirty="0">
                <a:latin typeface="Calibri"/>
                <a:cs typeface="Calibri"/>
              </a:rPr>
              <a:t>=</a:t>
            </a:r>
            <a:r>
              <a:rPr sz="2000" i="1" spc="55" dirty="0">
                <a:latin typeface="Calibri"/>
                <a:cs typeface="Calibri"/>
              </a:rPr>
              <a:t> </a:t>
            </a:r>
            <a:r>
              <a:rPr sz="2000" spc="5" dirty="0">
                <a:latin typeface="Calibri"/>
                <a:cs typeface="Calibri"/>
              </a:rPr>
              <a:t>(</a:t>
            </a:r>
            <a:r>
              <a:rPr sz="2000" i="1" spc="5" dirty="0">
                <a:latin typeface="Calibri"/>
                <a:cs typeface="Calibri"/>
              </a:rPr>
              <a:t>customer_id,</a:t>
            </a:r>
            <a:r>
              <a:rPr sz="2000" i="1" spc="-120" dirty="0">
                <a:latin typeface="Calibri"/>
                <a:cs typeface="Calibri"/>
              </a:rPr>
              <a:t> </a:t>
            </a:r>
            <a:r>
              <a:rPr sz="2000" i="1" spc="5" dirty="0">
                <a:latin typeface="Calibri"/>
                <a:cs typeface="Calibri"/>
              </a:rPr>
              <a:t>customer_name,</a:t>
            </a:r>
            <a:r>
              <a:rPr sz="2000" i="1" spc="114" dirty="0">
                <a:latin typeface="Calibri"/>
                <a:cs typeface="Calibri"/>
              </a:rPr>
              <a:t> </a:t>
            </a:r>
            <a:r>
              <a:rPr sz="2000" i="1" spc="5" dirty="0">
                <a:latin typeface="Calibri"/>
                <a:cs typeface="Calibri"/>
              </a:rPr>
              <a:t>customer_street, </a:t>
            </a:r>
            <a:r>
              <a:rPr sz="2000" i="1" spc="-440" dirty="0">
                <a:latin typeface="Calibri"/>
                <a:cs typeface="Calibri"/>
              </a:rPr>
              <a:t> </a:t>
            </a:r>
            <a:r>
              <a:rPr sz="2000" i="1" dirty="0">
                <a:latin typeface="Calibri"/>
                <a:cs typeface="Calibri"/>
              </a:rPr>
              <a:t>customer_city</a:t>
            </a:r>
            <a:r>
              <a:rPr sz="2000" i="1" spc="-85" dirty="0">
                <a:latin typeface="Calibri"/>
                <a:cs typeface="Calibri"/>
              </a:rPr>
              <a:t> </a:t>
            </a:r>
            <a:r>
              <a:rPr sz="2000" spc="5" dirty="0">
                <a:latin typeface="Calibri"/>
                <a:cs typeface="Calibri"/>
              </a:rPr>
              <a:t>)</a:t>
            </a:r>
            <a:endParaRPr sz="2000">
              <a:latin typeface="Calibri"/>
              <a:cs typeface="Calibri"/>
            </a:endParaRPr>
          </a:p>
          <a:p>
            <a:pPr marL="509905">
              <a:lnSpc>
                <a:spcPct val="100000"/>
              </a:lnSpc>
              <a:spcBef>
                <a:spcPts val="565"/>
              </a:spcBef>
            </a:pPr>
            <a:r>
              <a:rPr sz="2000" i="1" spc="-15" dirty="0">
                <a:latin typeface="Calibri"/>
                <a:cs typeface="Calibri"/>
              </a:rPr>
              <a:t>l</a:t>
            </a:r>
            <a:r>
              <a:rPr sz="2000" i="1" spc="20" dirty="0">
                <a:latin typeface="Calibri"/>
                <a:cs typeface="Calibri"/>
              </a:rPr>
              <a:t>o</a:t>
            </a:r>
            <a:r>
              <a:rPr sz="2000" i="1" spc="15" dirty="0">
                <a:latin typeface="Calibri"/>
                <a:cs typeface="Calibri"/>
              </a:rPr>
              <a:t>an</a:t>
            </a:r>
            <a:r>
              <a:rPr sz="2000" i="1" spc="-75" dirty="0">
                <a:latin typeface="Calibri"/>
                <a:cs typeface="Calibri"/>
              </a:rPr>
              <a:t> </a:t>
            </a:r>
            <a:r>
              <a:rPr sz="2000" i="1" spc="10" dirty="0">
                <a:latin typeface="Calibri"/>
                <a:cs typeface="Calibri"/>
              </a:rPr>
              <a:t>=</a:t>
            </a:r>
            <a:r>
              <a:rPr sz="2000" i="1" spc="-30" dirty="0">
                <a:latin typeface="Calibri"/>
                <a:cs typeface="Calibri"/>
              </a:rPr>
              <a:t> </a:t>
            </a:r>
            <a:r>
              <a:rPr sz="2000" spc="-15" dirty="0">
                <a:latin typeface="Calibri"/>
                <a:cs typeface="Calibri"/>
              </a:rPr>
              <a:t>(</a:t>
            </a:r>
            <a:r>
              <a:rPr sz="2000" i="1" spc="-15" dirty="0">
                <a:latin typeface="Calibri"/>
                <a:cs typeface="Calibri"/>
              </a:rPr>
              <a:t>l</a:t>
            </a:r>
            <a:r>
              <a:rPr sz="2000" i="1" spc="20" dirty="0">
                <a:latin typeface="Calibri"/>
                <a:cs typeface="Calibri"/>
              </a:rPr>
              <a:t>oan</a:t>
            </a:r>
            <a:r>
              <a:rPr sz="2000" i="1" spc="-25" dirty="0">
                <a:latin typeface="Calibri"/>
                <a:cs typeface="Calibri"/>
              </a:rPr>
              <a:t>_</a:t>
            </a:r>
            <a:r>
              <a:rPr sz="2000" i="1" spc="20" dirty="0">
                <a:latin typeface="Calibri"/>
                <a:cs typeface="Calibri"/>
              </a:rPr>
              <a:t>nu</a:t>
            </a:r>
            <a:r>
              <a:rPr sz="2000" i="1" spc="-10" dirty="0">
                <a:latin typeface="Calibri"/>
                <a:cs typeface="Calibri"/>
              </a:rPr>
              <a:t>m</a:t>
            </a:r>
            <a:r>
              <a:rPr sz="2000" i="1" spc="15" dirty="0">
                <a:latin typeface="Calibri"/>
                <a:cs typeface="Calibri"/>
              </a:rPr>
              <a:t>be</a:t>
            </a:r>
            <a:r>
              <a:rPr sz="2000" i="1" spc="-155" dirty="0">
                <a:latin typeface="Calibri"/>
                <a:cs typeface="Calibri"/>
              </a:rPr>
              <a:t>r</a:t>
            </a:r>
            <a:r>
              <a:rPr sz="2000" i="1" spc="5" dirty="0">
                <a:latin typeface="Calibri"/>
                <a:cs typeface="Calibri"/>
              </a:rPr>
              <a:t>,</a:t>
            </a:r>
            <a:r>
              <a:rPr sz="2000" i="1" spc="-60" dirty="0">
                <a:latin typeface="Calibri"/>
                <a:cs typeface="Calibri"/>
              </a:rPr>
              <a:t> </a:t>
            </a:r>
            <a:r>
              <a:rPr sz="2000" i="1" spc="15" dirty="0">
                <a:latin typeface="Calibri"/>
                <a:cs typeface="Calibri"/>
              </a:rPr>
              <a:t>a</a:t>
            </a:r>
            <a:r>
              <a:rPr sz="2000" i="1" spc="-15" dirty="0">
                <a:latin typeface="Calibri"/>
                <a:cs typeface="Calibri"/>
              </a:rPr>
              <a:t>m</a:t>
            </a:r>
            <a:r>
              <a:rPr sz="2000" i="1" spc="20" dirty="0">
                <a:latin typeface="Calibri"/>
                <a:cs typeface="Calibri"/>
              </a:rPr>
              <a:t>o</a:t>
            </a:r>
            <a:r>
              <a:rPr sz="2000" i="1" spc="10" dirty="0">
                <a:latin typeface="Calibri"/>
                <a:cs typeface="Calibri"/>
              </a:rPr>
              <a:t>unt</a:t>
            </a:r>
            <a:r>
              <a:rPr sz="2000" i="1" spc="-140" dirty="0">
                <a:latin typeface="Calibri"/>
                <a:cs typeface="Calibri"/>
              </a:rPr>
              <a:t> </a:t>
            </a:r>
            <a:r>
              <a:rPr sz="2000" spc="5" dirty="0">
                <a:latin typeface="Calibri"/>
                <a:cs typeface="Calibri"/>
              </a:rPr>
              <a:t>)</a:t>
            </a:r>
            <a:endParaRPr sz="2000">
              <a:latin typeface="Calibri"/>
              <a:cs typeface="Calibri"/>
            </a:endParaRPr>
          </a:p>
        </p:txBody>
      </p:sp>
      <p:sp>
        <p:nvSpPr>
          <p:cNvPr id="9" name="object 9"/>
          <p:cNvSpPr txBox="1"/>
          <p:nvPr/>
        </p:nvSpPr>
        <p:spPr>
          <a:xfrm>
            <a:off x="698500" y="4952936"/>
            <a:ext cx="6663055" cy="115887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5" dirty="0">
                <a:latin typeface="Calibri"/>
                <a:cs typeface="Calibri"/>
              </a:rPr>
              <a:t>In</a:t>
            </a:r>
            <a:r>
              <a:rPr sz="2150" spc="20" dirty="0">
                <a:latin typeface="Calibri"/>
                <a:cs typeface="Calibri"/>
              </a:rPr>
              <a:t> </a:t>
            </a:r>
            <a:r>
              <a:rPr sz="2150" spc="5" dirty="0">
                <a:latin typeface="Calibri"/>
                <a:cs typeface="Calibri"/>
              </a:rPr>
              <a:t>ER</a:t>
            </a:r>
            <a:r>
              <a:rPr sz="2150" spc="60" dirty="0">
                <a:latin typeface="Calibri"/>
                <a:cs typeface="Calibri"/>
              </a:rPr>
              <a:t> </a:t>
            </a:r>
            <a:r>
              <a:rPr sz="2150" dirty="0">
                <a:latin typeface="Calibri"/>
                <a:cs typeface="Calibri"/>
              </a:rPr>
              <a:t>diagram,</a:t>
            </a:r>
            <a:r>
              <a:rPr sz="2150" spc="110" dirty="0">
                <a:latin typeface="Calibri"/>
                <a:cs typeface="Calibri"/>
              </a:rPr>
              <a:t> </a:t>
            </a:r>
            <a:r>
              <a:rPr sz="2150" spc="10" dirty="0">
                <a:latin typeface="Calibri"/>
                <a:cs typeface="Calibri"/>
              </a:rPr>
              <a:t>attribute</a:t>
            </a:r>
            <a:r>
              <a:rPr sz="2150" spc="25" dirty="0">
                <a:latin typeface="Calibri"/>
                <a:cs typeface="Calibri"/>
              </a:rPr>
              <a:t> </a:t>
            </a:r>
            <a:r>
              <a:rPr sz="2150" spc="20" dirty="0">
                <a:latin typeface="Calibri"/>
                <a:cs typeface="Calibri"/>
              </a:rPr>
              <a:t>is</a:t>
            </a:r>
            <a:r>
              <a:rPr sz="2150" spc="-60" dirty="0">
                <a:latin typeface="Calibri"/>
                <a:cs typeface="Calibri"/>
              </a:rPr>
              <a:t> </a:t>
            </a:r>
            <a:r>
              <a:rPr sz="2150" spc="-10" dirty="0">
                <a:latin typeface="Calibri"/>
                <a:cs typeface="Calibri"/>
              </a:rPr>
              <a:t>represented</a:t>
            </a:r>
            <a:r>
              <a:rPr sz="2150" spc="229" dirty="0">
                <a:latin typeface="Calibri"/>
                <a:cs typeface="Calibri"/>
              </a:rPr>
              <a:t> </a:t>
            </a:r>
            <a:r>
              <a:rPr sz="2150" dirty="0">
                <a:latin typeface="Calibri"/>
                <a:cs typeface="Calibri"/>
              </a:rPr>
              <a:t>by</a:t>
            </a:r>
            <a:r>
              <a:rPr sz="2150" spc="30" dirty="0">
                <a:latin typeface="Calibri"/>
                <a:cs typeface="Calibri"/>
              </a:rPr>
              <a:t> </a:t>
            </a:r>
            <a:r>
              <a:rPr sz="2150" spc="15" dirty="0">
                <a:latin typeface="Calibri"/>
                <a:cs typeface="Calibri"/>
              </a:rPr>
              <a:t>an</a:t>
            </a:r>
            <a:r>
              <a:rPr sz="2150" spc="20" dirty="0">
                <a:latin typeface="Calibri"/>
                <a:cs typeface="Calibri"/>
              </a:rPr>
              <a:t> </a:t>
            </a:r>
            <a:r>
              <a:rPr sz="2150" spc="5" dirty="0">
                <a:latin typeface="Calibri"/>
                <a:cs typeface="Calibri"/>
              </a:rPr>
              <a:t>oval.</a:t>
            </a:r>
            <a:endParaRPr sz="2150">
              <a:latin typeface="Calibri"/>
              <a:cs typeface="Calibri"/>
            </a:endParaRPr>
          </a:p>
          <a:p>
            <a:pPr>
              <a:lnSpc>
                <a:spcPct val="100000"/>
              </a:lnSpc>
              <a:spcBef>
                <a:spcPts val="5"/>
              </a:spcBef>
              <a:buFont typeface="Arial MT"/>
              <a:buChar char="•"/>
            </a:pPr>
            <a:endParaRPr sz="3050">
              <a:latin typeface="Calibri"/>
              <a:cs typeface="Calibri"/>
            </a:endParaRPr>
          </a:p>
          <a:p>
            <a:pPr marL="355600" indent="-343535">
              <a:lnSpc>
                <a:spcPct val="100000"/>
              </a:lnSpc>
              <a:buFont typeface="Arial MT"/>
              <a:buChar char="•"/>
              <a:tabLst>
                <a:tab pos="355600" algn="l"/>
                <a:tab pos="356235" algn="l"/>
              </a:tabLst>
            </a:pPr>
            <a:r>
              <a:rPr sz="2150" b="1" spc="10" dirty="0">
                <a:latin typeface="Calibri"/>
                <a:cs typeface="Calibri"/>
              </a:rPr>
              <a:t>Domain</a:t>
            </a:r>
            <a:r>
              <a:rPr sz="2150" b="1" spc="75" dirty="0">
                <a:latin typeface="Calibri"/>
                <a:cs typeface="Calibri"/>
              </a:rPr>
              <a:t> </a:t>
            </a:r>
            <a:r>
              <a:rPr sz="2150" spc="10" dirty="0">
                <a:latin typeface="Calibri"/>
                <a:cs typeface="Calibri"/>
              </a:rPr>
              <a:t>–</a:t>
            </a:r>
            <a:r>
              <a:rPr sz="2150" dirty="0">
                <a:latin typeface="Calibri"/>
                <a:cs typeface="Calibri"/>
              </a:rPr>
              <a:t> </a:t>
            </a:r>
            <a:r>
              <a:rPr sz="2150" spc="10" dirty="0">
                <a:latin typeface="Calibri"/>
                <a:cs typeface="Calibri"/>
              </a:rPr>
              <a:t>the</a:t>
            </a:r>
            <a:r>
              <a:rPr sz="2150" spc="80" dirty="0">
                <a:latin typeface="Calibri"/>
                <a:cs typeface="Calibri"/>
              </a:rPr>
              <a:t> </a:t>
            </a:r>
            <a:r>
              <a:rPr sz="2150" spc="-15" dirty="0">
                <a:latin typeface="Calibri"/>
                <a:cs typeface="Calibri"/>
              </a:rPr>
              <a:t>set</a:t>
            </a:r>
            <a:r>
              <a:rPr sz="2150" spc="135" dirty="0">
                <a:latin typeface="Calibri"/>
                <a:cs typeface="Calibri"/>
              </a:rPr>
              <a:t> </a:t>
            </a:r>
            <a:r>
              <a:rPr sz="2150" spc="-5" dirty="0">
                <a:latin typeface="Calibri"/>
                <a:cs typeface="Calibri"/>
              </a:rPr>
              <a:t>of</a:t>
            </a:r>
            <a:r>
              <a:rPr sz="2150" spc="45" dirty="0">
                <a:latin typeface="Calibri"/>
                <a:cs typeface="Calibri"/>
              </a:rPr>
              <a:t> </a:t>
            </a:r>
            <a:r>
              <a:rPr sz="2150" spc="5" dirty="0">
                <a:latin typeface="Calibri"/>
                <a:cs typeface="Calibri"/>
              </a:rPr>
              <a:t>permitted</a:t>
            </a:r>
            <a:r>
              <a:rPr sz="2150" spc="90" dirty="0">
                <a:latin typeface="Calibri"/>
                <a:cs typeface="Calibri"/>
              </a:rPr>
              <a:t> </a:t>
            </a:r>
            <a:r>
              <a:rPr sz="2150" spc="5" dirty="0">
                <a:latin typeface="Calibri"/>
                <a:cs typeface="Calibri"/>
              </a:rPr>
              <a:t>values</a:t>
            </a:r>
            <a:r>
              <a:rPr sz="2150" spc="15" dirty="0">
                <a:latin typeface="Calibri"/>
                <a:cs typeface="Calibri"/>
              </a:rPr>
              <a:t> </a:t>
            </a:r>
            <a:r>
              <a:rPr sz="2150" spc="-20" dirty="0">
                <a:latin typeface="Calibri"/>
                <a:cs typeface="Calibri"/>
              </a:rPr>
              <a:t>for</a:t>
            </a:r>
            <a:r>
              <a:rPr sz="2150" spc="105" dirty="0">
                <a:latin typeface="Calibri"/>
                <a:cs typeface="Calibri"/>
              </a:rPr>
              <a:t> </a:t>
            </a:r>
            <a:r>
              <a:rPr sz="2150" spc="-5" dirty="0">
                <a:latin typeface="Calibri"/>
                <a:cs typeface="Calibri"/>
              </a:rPr>
              <a:t>each</a:t>
            </a:r>
            <a:r>
              <a:rPr sz="2150" spc="100" dirty="0">
                <a:latin typeface="Calibri"/>
                <a:cs typeface="Calibri"/>
              </a:rPr>
              <a:t> </a:t>
            </a:r>
            <a:r>
              <a:rPr sz="2150" spc="10" dirty="0">
                <a:latin typeface="Calibri"/>
                <a:cs typeface="Calibri"/>
              </a:rPr>
              <a:t>attribute</a:t>
            </a:r>
            <a:endParaRPr sz="2150">
              <a:latin typeface="Calibri"/>
              <a:cs typeface="Calibri"/>
            </a:endParaRPr>
          </a:p>
        </p:txBody>
      </p:sp>
      <p:pic>
        <p:nvPicPr>
          <p:cNvPr id="10" name="object 10"/>
          <p:cNvPicPr/>
          <p:nvPr/>
        </p:nvPicPr>
        <p:blipFill>
          <a:blip r:embed="rId5" cstate="print"/>
          <a:stretch>
            <a:fillRect/>
          </a:stretch>
        </p:blipFill>
        <p:spPr>
          <a:xfrm>
            <a:off x="3233080" y="3449767"/>
            <a:ext cx="2325413" cy="1139564"/>
          </a:xfrm>
          <a:prstGeom prst="rect">
            <a:avLst/>
          </a:prstGeom>
        </p:spPr>
      </p:pic>
      <p:pic>
        <p:nvPicPr>
          <p:cNvPr id="11" name="object 11"/>
          <p:cNvPicPr/>
          <p:nvPr/>
        </p:nvPicPr>
        <p:blipFill>
          <a:blip r:embed="rId6"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77</a:t>
            </a:fld>
            <a:endParaRPr lang="en-I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952500"/>
            <a:chOff x="1343025" y="0"/>
            <a:chExt cx="7806055" cy="952500"/>
          </a:xfrm>
        </p:grpSpPr>
        <p:pic>
          <p:nvPicPr>
            <p:cNvPr id="3" name="object 3"/>
            <p:cNvPicPr/>
            <p:nvPr/>
          </p:nvPicPr>
          <p:blipFill>
            <a:blip r:embed="rId2" cstate="print"/>
            <a:stretch>
              <a:fillRect/>
            </a:stretch>
          </p:blipFill>
          <p:spPr>
            <a:xfrm>
              <a:off x="1343025" y="0"/>
              <a:ext cx="7800975" cy="738478"/>
            </a:xfrm>
            <a:prstGeom prst="rect">
              <a:avLst/>
            </a:prstGeom>
          </p:spPr>
        </p:pic>
        <p:pic>
          <p:nvPicPr>
            <p:cNvPr id="4" name="object 4"/>
            <p:cNvPicPr/>
            <p:nvPr/>
          </p:nvPicPr>
          <p:blipFill>
            <a:blip r:embed="rId3" cstate="print"/>
            <a:stretch>
              <a:fillRect/>
            </a:stretch>
          </p:blipFill>
          <p:spPr>
            <a:xfrm>
              <a:off x="3724275" y="0"/>
              <a:ext cx="3176651" cy="947674"/>
            </a:xfrm>
            <a:prstGeom prst="rect">
              <a:avLst/>
            </a:prstGeom>
          </p:spPr>
        </p:pic>
        <p:pic>
          <p:nvPicPr>
            <p:cNvPr id="5" name="object 5"/>
            <p:cNvPicPr/>
            <p:nvPr/>
          </p:nvPicPr>
          <p:blipFill>
            <a:blip r:embed="rId4" cstate="print"/>
            <a:stretch>
              <a:fillRect/>
            </a:stretch>
          </p:blipFill>
          <p:spPr>
            <a:xfrm>
              <a:off x="1376426" y="0"/>
              <a:ext cx="7767574" cy="680974"/>
            </a:xfrm>
            <a:prstGeom prst="rect">
              <a:avLst/>
            </a:prstGeom>
          </p:spPr>
        </p:pic>
        <p:sp>
          <p:nvSpPr>
            <p:cNvPr id="6" name="object 6"/>
            <p:cNvSpPr/>
            <p:nvPr/>
          </p:nvSpPr>
          <p:spPr>
            <a:xfrm>
              <a:off x="1376426" y="0"/>
              <a:ext cx="7767955" cy="681355"/>
            </a:xfrm>
            <a:custGeom>
              <a:avLst/>
              <a:gdLst/>
              <a:ahLst/>
              <a:cxnLst/>
              <a:rect l="l" t="t" r="r" b="b"/>
              <a:pathLst>
                <a:path w="7767955" h="681355">
                  <a:moveTo>
                    <a:pt x="0" y="680974"/>
                  </a:moveTo>
                  <a:lnTo>
                    <a:pt x="7767574" y="680974"/>
                  </a:lnTo>
                </a:path>
                <a:path w="7767955" h="681355">
                  <a:moveTo>
                    <a:pt x="0" y="0"/>
                  </a:moveTo>
                  <a:lnTo>
                    <a:pt x="0" y="680974"/>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771900" y="0"/>
              <a:ext cx="3081401" cy="880999"/>
            </a:xfrm>
            <a:prstGeom prst="rect">
              <a:avLst/>
            </a:prstGeom>
          </p:spPr>
        </p:pic>
      </p:grpSp>
      <p:sp>
        <p:nvSpPr>
          <p:cNvPr id="8" name="object 8"/>
          <p:cNvSpPr txBox="1">
            <a:spLocks noGrp="1"/>
          </p:cNvSpPr>
          <p:nvPr>
            <p:ph type="title"/>
          </p:nvPr>
        </p:nvSpPr>
        <p:spPr>
          <a:xfrm>
            <a:off x="4036314" y="47624"/>
            <a:ext cx="2455545" cy="518159"/>
          </a:xfrm>
          <a:prstGeom prst="rect">
            <a:avLst/>
          </a:prstGeom>
        </p:spPr>
        <p:txBody>
          <a:bodyPr vert="horz" wrap="square" lIns="0" tIns="16510" rIns="0" bIns="0" rtlCol="0">
            <a:spAutoFit/>
          </a:bodyPr>
          <a:lstStyle/>
          <a:p>
            <a:pPr marL="12700">
              <a:lnSpc>
                <a:spcPct val="100000"/>
              </a:lnSpc>
              <a:spcBef>
                <a:spcPts val="130"/>
              </a:spcBef>
            </a:pPr>
            <a:r>
              <a:rPr b="1" spc="-70" dirty="0">
                <a:latin typeface="Calibri"/>
                <a:cs typeface="Calibri"/>
              </a:rPr>
              <a:t>A</a:t>
            </a:r>
            <a:r>
              <a:rPr b="1" spc="10" dirty="0">
                <a:latin typeface="Calibri"/>
                <a:cs typeface="Calibri"/>
              </a:rPr>
              <a:t>t</a:t>
            </a:r>
            <a:r>
              <a:rPr b="1" spc="20" dirty="0">
                <a:latin typeface="Calibri"/>
                <a:cs typeface="Calibri"/>
              </a:rPr>
              <a:t>t</a:t>
            </a:r>
            <a:r>
              <a:rPr b="1" spc="-15" dirty="0">
                <a:latin typeface="Calibri"/>
                <a:cs typeface="Calibri"/>
              </a:rPr>
              <a:t>r</a:t>
            </a:r>
            <a:r>
              <a:rPr b="1" spc="35" dirty="0">
                <a:latin typeface="Calibri"/>
                <a:cs typeface="Calibri"/>
              </a:rPr>
              <a:t>i</a:t>
            </a:r>
            <a:r>
              <a:rPr b="1" spc="15" dirty="0">
                <a:latin typeface="Calibri"/>
                <a:cs typeface="Calibri"/>
              </a:rPr>
              <a:t>b</a:t>
            </a:r>
            <a:r>
              <a:rPr b="1" dirty="0">
                <a:latin typeface="Calibri"/>
                <a:cs typeface="Calibri"/>
              </a:rPr>
              <a:t>u</a:t>
            </a:r>
            <a:r>
              <a:rPr b="1" spc="-60" dirty="0">
                <a:latin typeface="Calibri"/>
                <a:cs typeface="Calibri"/>
              </a:rPr>
              <a:t>t</a:t>
            </a:r>
            <a:r>
              <a:rPr b="1" spc="15" dirty="0">
                <a:latin typeface="Calibri"/>
                <a:cs typeface="Calibri"/>
              </a:rPr>
              <a:t>e</a:t>
            </a:r>
            <a:r>
              <a:rPr b="1" spc="-175" dirty="0">
                <a:latin typeface="Calibri"/>
                <a:cs typeface="Calibri"/>
              </a:rPr>
              <a:t> </a:t>
            </a:r>
            <a:r>
              <a:rPr b="1" spc="-90" dirty="0">
                <a:latin typeface="Calibri"/>
                <a:cs typeface="Calibri"/>
              </a:rPr>
              <a:t>T</a:t>
            </a:r>
            <a:r>
              <a:rPr b="1" spc="-20" dirty="0">
                <a:latin typeface="Calibri"/>
                <a:cs typeface="Calibri"/>
              </a:rPr>
              <a:t>y</a:t>
            </a:r>
            <a:r>
              <a:rPr b="1" spc="15" dirty="0">
                <a:latin typeface="Calibri"/>
                <a:cs typeface="Calibri"/>
              </a:rPr>
              <a:t>pe</a:t>
            </a:r>
          </a:p>
        </p:txBody>
      </p:sp>
      <p:sp>
        <p:nvSpPr>
          <p:cNvPr id="9" name="object 9"/>
          <p:cNvSpPr txBox="1"/>
          <p:nvPr/>
        </p:nvSpPr>
        <p:spPr>
          <a:xfrm>
            <a:off x="273050" y="1068387"/>
            <a:ext cx="8084820" cy="3514725"/>
          </a:xfrm>
          <a:prstGeom prst="rect">
            <a:avLst/>
          </a:prstGeom>
        </p:spPr>
        <p:txBody>
          <a:bodyPr vert="horz" wrap="square" lIns="0" tIns="6985" rIns="0" bIns="0" rtlCol="0">
            <a:spAutoFit/>
          </a:bodyPr>
          <a:lstStyle/>
          <a:p>
            <a:pPr marL="355600" marR="5080" indent="-343535" algn="just">
              <a:lnSpc>
                <a:spcPct val="102800"/>
              </a:lnSpc>
              <a:spcBef>
                <a:spcPts val="55"/>
              </a:spcBef>
              <a:buFont typeface="Arial MT"/>
              <a:buChar char="•"/>
              <a:tabLst>
                <a:tab pos="356235" algn="l"/>
              </a:tabLst>
            </a:pPr>
            <a:r>
              <a:rPr sz="2150" b="1" spc="-5" dirty="0">
                <a:latin typeface="Calibri"/>
                <a:cs typeface="Calibri"/>
              </a:rPr>
              <a:t>Key </a:t>
            </a:r>
            <a:r>
              <a:rPr sz="2150" b="1" spc="5" dirty="0">
                <a:latin typeface="Calibri"/>
                <a:cs typeface="Calibri"/>
              </a:rPr>
              <a:t>Attribute </a:t>
            </a:r>
            <a:r>
              <a:rPr sz="2150" spc="10" dirty="0">
                <a:latin typeface="Calibri"/>
                <a:cs typeface="Calibri"/>
              </a:rPr>
              <a:t>– </a:t>
            </a:r>
            <a:r>
              <a:rPr sz="2150" spc="25" dirty="0">
                <a:latin typeface="Calibri"/>
                <a:cs typeface="Calibri"/>
              </a:rPr>
              <a:t>The </a:t>
            </a:r>
            <a:r>
              <a:rPr sz="2150" spc="10" dirty="0">
                <a:latin typeface="Calibri"/>
                <a:cs typeface="Calibri"/>
              </a:rPr>
              <a:t>attribute which </a:t>
            </a:r>
            <a:r>
              <a:rPr sz="2150" spc="20" dirty="0">
                <a:latin typeface="Calibri"/>
                <a:cs typeface="Calibri"/>
              </a:rPr>
              <a:t>uniquely </a:t>
            </a:r>
            <a:r>
              <a:rPr sz="2150" spc="10" dirty="0">
                <a:latin typeface="Calibri"/>
                <a:cs typeface="Calibri"/>
              </a:rPr>
              <a:t>identifies </a:t>
            </a:r>
            <a:r>
              <a:rPr sz="2150" spc="-5" dirty="0">
                <a:latin typeface="Calibri"/>
                <a:cs typeface="Calibri"/>
              </a:rPr>
              <a:t>each</a:t>
            </a:r>
            <a:r>
              <a:rPr sz="2150" spc="475" dirty="0">
                <a:latin typeface="Calibri"/>
                <a:cs typeface="Calibri"/>
              </a:rPr>
              <a:t> </a:t>
            </a:r>
            <a:r>
              <a:rPr sz="2150" spc="10" dirty="0">
                <a:latin typeface="Calibri"/>
                <a:cs typeface="Calibri"/>
              </a:rPr>
              <a:t>entity </a:t>
            </a:r>
            <a:r>
              <a:rPr sz="2150" spc="15" dirty="0">
                <a:latin typeface="Calibri"/>
                <a:cs typeface="Calibri"/>
              </a:rPr>
              <a:t> </a:t>
            </a:r>
            <a:r>
              <a:rPr sz="2150" spc="20" dirty="0">
                <a:latin typeface="Calibri"/>
                <a:cs typeface="Calibri"/>
              </a:rPr>
              <a:t>in </a:t>
            </a:r>
            <a:r>
              <a:rPr sz="2150" spc="10" dirty="0">
                <a:latin typeface="Calibri"/>
                <a:cs typeface="Calibri"/>
              </a:rPr>
              <a:t>the entity </a:t>
            </a:r>
            <a:r>
              <a:rPr sz="2150" spc="-15" dirty="0">
                <a:latin typeface="Calibri"/>
                <a:cs typeface="Calibri"/>
              </a:rPr>
              <a:t>set </a:t>
            </a:r>
            <a:r>
              <a:rPr sz="2150" spc="20" dirty="0">
                <a:latin typeface="Calibri"/>
                <a:cs typeface="Calibri"/>
              </a:rPr>
              <a:t>is </a:t>
            </a:r>
            <a:r>
              <a:rPr sz="2150" spc="5" dirty="0">
                <a:latin typeface="Calibri"/>
                <a:cs typeface="Calibri"/>
              </a:rPr>
              <a:t>called </a:t>
            </a:r>
            <a:r>
              <a:rPr sz="2150" spc="-30" dirty="0">
                <a:latin typeface="Calibri"/>
                <a:cs typeface="Calibri"/>
              </a:rPr>
              <a:t>key </a:t>
            </a:r>
            <a:r>
              <a:rPr sz="2150" spc="10" dirty="0">
                <a:latin typeface="Calibri"/>
                <a:cs typeface="Calibri"/>
              </a:rPr>
              <a:t>attribute. </a:t>
            </a:r>
            <a:r>
              <a:rPr sz="2150" spc="-5" dirty="0">
                <a:latin typeface="Calibri"/>
                <a:cs typeface="Calibri"/>
              </a:rPr>
              <a:t>For </a:t>
            </a:r>
            <a:r>
              <a:rPr sz="2150" spc="15" dirty="0">
                <a:latin typeface="Calibri"/>
                <a:cs typeface="Calibri"/>
              </a:rPr>
              <a:t>example, Roll_No </a:t>
            </a:r>
            <a:r>
              <a:rPr sz="2150" spc="20" dirty="0">
                <a:latin typeface="Calibri"/>
                <a:cs typeface="Calibri"/>
              </a:rPr>
              <a:t>will </a:t>
            </a:r>
            <a:r>
              <a:rPr sz="2150" spc="-10" dirty="0">
                <a:latin typeface="Calibri"/>
                <a:cs typeface="Calibri"/>
              </a:rPr>
              <a:t>be </a:t>
            </a:r>
            <a:r>
              <a:rPr sz="2150" spc="-5" dirty="0">
                <a:latin typeface="Calibri"/>
                <a:cs typeface="Calibri"/>
              </a:rPr>
              <a:t> </a:t>
            </a:r>
            <a:r>
              <a:rPr sz="2150" spc="10" dirty="0">
                <a:latin typeface="Calibri"/>
                <a:cs typeface="Calibri"/>
              </a:rPr>
              <a:t>unique </a:t>
            </a:r>
            <a:r>
              <a:rPr sz="2150" spc="-20" dirty="0">
                <a:latin typeface="Calibri"/>
                <a:cs typeface="Calibri"/>
              </a:rPr>
              <a:t>for </a:t>
            </a:r>
            <a:r>
              <a:rPr sz="2150" spc="-5" dirty="0">
                <a:latin typeface="Calibri"/>
                <a:cs typeface="Calibri"/>
              </a:rPr>
              <a:t>each </a:t>
            </a:r>
            <a:r>
              <a:rPr sz="2150" spc="10" dirty="0">
                <a:latin typeface="Calibri"/>
                <a:cs typeface="Calibri"/>
              </a:rPr>
              <a:t>student. </a:t>
            </a:r>
            <a:r>
              <a:rPr sz="2150" spc="-5" dirty="0">
                <a:latin typeface="Calibri"/>
                <a:cs typeface="Calibri"/>
              </a:rPr>
              <a:t>In </a:t>
            </a:r>
            <a:r>
              <a:rPr sz="2150" spc="5" dirty="0">
                <a:latin typeface="Calibri"/>
                <a:cs typeface="Calibri"/>
              </a:rPr>
              <a:t>ER </a:t>
            </a:r>
            <a:r>
              <a:rPr sz="2150" dirty="0">
                <a:latin typeface="Calibri"/>
                <a:cs typeface="Calibri"/>
              </a:rPr>
              <a:t>diagram, </a:t>
            </a:r>
            <a:r>
              <a:rPr sz="2150" spc="-35" dirty="0">
                <a:latin typeface="Calibri"/>
                <a:cs typeface="Calibri"/>
              </a:rPr>
              <a:t>key </a:t>
            </a:r>
            <a:r>
              <a:rPr sz="2150" spc="10" dirty="0">
                <a:latin typeface="Calibri"/>
                <a:cs typeface="Calibri"/>
              </a:rPr>
              <a:t>attribute </a:t>
            </a:r>
            <a:r>
              <a:rPr sz="2150" spc="20" dirty="0">
                <a:latin typeface="Calibri"/>
                <a:cs typeface="Calibri"/>
              </a:rPr>
              <a:t>is </a:t>
            </a:r>
            <a:r>
              <a:rPr sz="2150" spc="5" dirty="0">
                <a:latin typeface="Calibri"/>
                <a:cs typeface="Calibri"/>
              </a:rPr>
              <a:t>represented </a:t>
            </a:r>
            <a:r>
              <a:rPr sz="2150" spc="10" dirty="0">
                <a:latin typeface="Calibri"/>
                <a:cs typeface="Calibri"/>
              </a:rPr>
              <a:t> </a:t>
            </a:r>
            <a:r>
              <a:rPr sz="2150" dirty="0">
                <a:latin typeface="Calibri"/>
                <a:cs typeface="Calibri"/>
              </a:rPr>
              <a:t>by</a:t>
            </a:r>
            <a:r>
              <a:rPr sz="2150" spc="25" dirty="0">
                <a:latin typeface="Calibri"/>
                <a:cs typeface="Calibri"/>
              </a:rPr>
              <a:t> </a:t>
            </a:r>
            <a:r>
              <a:rPr sz="2150" spc="15" dirty="0">
                <a:latin typeface="Calibri"/>
                <a:cs typeface="Calibri"/>
              </a:rPr>
              <a:t>an</a:t>
            </a:r>
            <a:r>
              <a:rPr sz="2150" spc="20" dirty="0">
                <a:latin typeface="Calibri"/>
                <a:cs typeface="Calibri"/>
              </a:rPr>
              <a:t> </a:t>
            </a:r>
            <a:r>
              <a:rPr sz="2150" dirty="0">
                <a:latin typeface="Calibri"/>
                <a:cs typeface="Calibri"/>
              </a:rPr>
              <a:t>oval</a:t>
            </a:r>
            <a:r>
              <a:rPr sz="2150" spc="60" dirty="0">
                <a:latin typeface="Calibri"/>
                <a:cs typeface="Calibri"/>
              </a:rPr>
              <a:t> </a:t>
            </a:r>
            <a:r>
              <a:rPr sz="2150" spc="20" dirty="0">
                <a:latin typeface="Calibri"/>
                <a:cs typeface="Calibri"/>
              </a:rPr>
              <a:t>with</a:t>
            </a:r>
            <a:r>
              <a:rPr sz="2150" spc="-45" dirty="0">
                <a:latin typeface="Calibri"/>
                <a:cs typeface="Calibri"/>
              </a:rPr>
              <a:t> </a:t>
            </a:r>
            <a:r>
              <a:rPr sz="2150" dirty="0">
                <a:latin typeface="Calibri"/>
                <a:cs typeface="Calibri"/>
              </a:rPr>
              <a:t>underlying</a:t>
            </a:r>
            <a:r>
              <a:rPr sz="2150" spc="150" dirty="0">
                <a:latin typeface="Calibri"/>
                <a:cs typeface="Calibri"/>
              </a:rPr>
              <a:t> </a:t>
            </a:r>
            <a:r>
              <a:rPr sz="2150" dirty="0">
                <a:latin typeface="Calibri"/>
                <a:cs typeface="Calibri"/>
              </a:rPr>
              <a:t>lines.</a:t>
            </a:r>
            <a:endParaRPr sz="2150">
              <a:latin typeface="Calibri"/>
              <a:cs typeface="Calibri"/>
            </a:endParaRPr>
          </a:p>
          <a:p>
            <a:pPr>
              <a:lnSpc>
                <a:spcPct val="100000"/>
              </a:lnSpc>
              <a:spcBef>
                <a:spcPts val="30"/>
              </a:spcBef>
              <a:buFont typeface="Arial MT"/>
              <a:buChar char="•"/>
            </a:pPr>
            <a:endParaRPr sz="3050">
              <a:latin typeface="Calibri"/>
              <a:cs typeface="Calibri"/>
            </a:endParaRPr>
          </a:p>
          <a:p>
            <a:pPr marL="355600" marR="12700" indent="-343535" algn="just">
              <a:lnSpc>
                <a:spcPct val="101899"/>
              </a:lnSpc>
              <a:buFont typeface="Arial MT"/>
              <a:buChar char="•"/>
              <a:tabLst>
                <a:tab pos="356235" algn="l"/>
              </a:tabLst>
            </a:pPr>
            <a:r>
              <a:rPr sz="2150" b="1" spc="20" dirty="0">
                <a:latin typeface="Calibri"/>
                <a:cs typeface="Calibri"/>
              </a:rPr>
              <a:t>Composite</a:t>
            </a:r>
            <a:r>
              <a:rPr sz="2150" b="1" spc="25" dirty="0">
                <a:latin typeface="Calibri"/>
                <a:cs typeface="Calibri"/>
              </a:rPr>
              <a:t> </a:t>
            </a:r>
            <a:r>
              <a:rPr sz="2150" b="1" spc="5" dirty="0">
                <a:latin typeface="Calibri"/>
                <a:cs typeface="Calibri"/>
              </a:rPr>
              <a:t>Attribute</a:t>
            </a:r>
            <a:r>
              <a:rPr sz="2150" b="1" spc="10" dirty="0">
                <a:latin typeface="Calibri"/>
                <a:cs typeface="Calibri"/>
              </a:rPr>
              <a:t> </a:t>
            </a:r>
            <a:r>
              <a:rPr sz="2150" spc="10" dirty="0">
                <a:latin typeface="Calibri"/>
                <a:cs typeface="Calibri"/>
              </a:rPr>
              <a:t>–</a:t>
            </a:r>
            <a:r>
              <a:rPr sz="2150" spc="15" dirty="0">
                <a:latin typeface="Calibri"/>
                <a:cs typeface="Calibri"/>
              </a:rPr>
              <a:t> </a:t>
            </a:r>
            <a:r>
              <a:rPr sz="2150" spc="20" dirty="0">
                <a:latin typeface="Calibri"/>
                <a:cs typeface="Calibri"/>
              </a:rPr>
              <a:t>An</a:t>
            </a:r>
            <a:r>
              <a:rPr sz="2150" spc="25" dirty="0">
                <a:latin typeface="Calibri"/>
                <a:cs typeface="Calibri"/>
              </a:rPr>
              <a:t> </a:t>
            </a:r>
            <a:r>
              <a:rPr sz="2150" spc="10" dirty="0">
                <a:latin typeface="Calibri"/>
                <a:cs typeface="Calibri"/>
              </a:rPr>
              <a:t>attribute</a:t>
            </a:r>
            <a:r>
              <a:rPr sz="2150" spc="15" dirty="0">
                <a:latin typeface="Calibri"/>
                <a:cs typeface="Calibri"/>
              </a:rPr>
              <a:t> </a:t>
            </a:r>
            <a:r>
              <a:rPr sz="2150" spc="20" dirty="0">
                <a:latin typeface="Calibri"/>
                <a:cs typeface="Calibri"/>
              </a:rPr>
              <a:t>composed</a:t>
            </a:r>
            <a:r>
              <a:rPr sz="2150" spc="25" dirty="0">
                <a:latin typeface="Calibri"/>
                <a:cs typeface="Calibri"/>
              </a:rPr>
              <a:t> </a:t>
            </a:r>
            <a:r>
              <a:rPr sz="2150" spc="-5" dirty="0">
                <a:latin typeface="Calibri"/>
                <a:cs typeface="Calibri"/>
              </a:rPr>
              <a:t>of</a:t>
            </a:r>
            <a:r>
              <a:rPr sz="2150" dirty="0">
                <a:latin typeface="Calibri"/>
                <a:cs typeface="Calibri"/>
              </a:rPr>
              <a:t> </a:t>
            </a:r>
            <a:r>
              <a:rPr sz="2150" spc="5" dirty="0">
                <a:latin typeface="Calibri"/>
                <a:cs typeface="Calibri"/>
              </a:rPr>
              <a:t>many</a:t>
            </a:r>
            <a:r>
              <a:rPr sz="2150" spc="10" dirty="0">
                <a:latin typeface="Calibri"/>
                <a:cs typeface="Calibri"/>
              </a:rPr>
              <a:t> other </a:t>
            </a:r>
            <a:r>
              <a:rPr sz="2150" spc="15" dirty="0">
                <a:latin typeface="Calibri"/>
                <a:cs typeface="Calibri"/>
              </a:rPr>
              <a:t> </a:t>
            </a:r>
            <a:r>
              <a:rPr sz="2150" spc="10" dirty="0">
                <a:latin typeface="Calibri"/>
                <a:cs typeface="Calibri"/>
              </a:rPr>
              <a:t>attribute</a:t>
            </a:r>
            <a:r>
              <a:rPr sz="2150" spc="15" dirty="0">
                <a:latin typeface="Calibri"/>
                <a:cs typeface="Calibri"/>
              </a:rPr>
              <a:t> </a:t>
            </a:r>
            <a:r>
              <a:rPr sz="2150" spc="20" dirty="0">
                <a:latin typeface="Calibri"/>
                <a:cs typeface="Calibri"/>
              </a:rPr>
              <a:t>is</a:t>
            </a:r>
            <a:r>
              <a:rPr sz="2150" spc="25" dirty="0">
                <a:latin typeface="Calibri"/>
                <a:cs typeface="Calibri"/>
              </a:rPr>
              <a:t> </a:t>
            </a:r>
            <a:r>
              <a:rPr sz="2150" spc="5" dirty="0">
                <a:latin typeface="Calibri"/>
                <a:cs typeface="Calibri"/>
              </a:rPr>
              <a:t>called</a:t>
            </a:r>
            <a:r>
              <a:rPr sz="2150" spc="10" dirty="0">
                <a:latin typeface="Calibri"/>
                <a:cs typeface="Calibri"/>
              </a:rPr>
              <a:t> as</a:t>
            </a:r>
            <a:r>
              <a:rPr sz="2150" spc="15" dirty="0">
                <a:latin typeface="Calibri"/>
                <a:cs typeface="Calibri"/>
              </a:rPr>
              <a:t> </a:t>
            </a:r>
            <a:r>
              <a:rPr sz="2150" spc="25" dirty="0">
                <a:latin typeface="Calibri"/>
                <a:cs typeface="Calibri"/>
              </a:rPr>
              <a:t>composite</a:t>
            </a:r>
            <a:r>
              <a:rPr sz="2150" spc="30" dirty="0">
                <a:latin typeface="Calibri"/>
                <a:cs typeface="Calibri"/>
              </a:rPr>
              <a:t> </a:t>
            </a:r>
            <a:r>
              <a:rPr sz="2150" spc="10" dirty="0">
                <a:latin typeface="Calibri"/>
                <a:cs typeface="Calibri"/>
              </a:rPr>
              <a:t>attribute.</a:t>
            </a:r>
            <a:r>
              <a:rPr sz="2150" spc="15" dirty="0">
                <a:latin typeface="Calibri"/>
                <a:cs typeface="Calibri"/>
              </a:rPr>
              <a:t> </a:t>
            </a:r>
            <a:r>
              <a:rPr sz="2150" spc="-5" dirty="0">
                <a:latin typeface="Calibri"/>
                <a:cs typeface="Calibri"/>
              </a:rPr>
              <a:t>For</a:t>
            </a:r>
            <a:r>
              <a:rPr sz="2150" dirty="0">
                <a:latin typeface="Calibri"/>
                <a:cs typeface="Calibri"/>
              </a:rPr>
              <a:t> </a:t>
            </a:r>
            <a:r>
              <a:rPr sz="2150" spc="5" dirty="0">
                <a:latin typeface="Calibri"/>
                <a:cs typeface="Calibri"/>
              </a:rPr>
              <a:t>example,</a:t>
            </a:r>
            <a:r>
              <a:rPr sz="2150" spc="10" dirty="0">
                <a:latin typeface="Calibri"/>
                <a:cs typeface="Calibri"/>
              </a:rPr>
              <a:t> </a:t>
            </a:r>
            <a:r>
              <a:rPr sz="2150" spc="15" dirty="0">
                <a:latin typeface="Calibri"/>
                <a:cs typeface="Calibri"/>
              </a:rPr>
              <a:t>Address </a:t>
            </a:r>
            <a:r>
              <a:rPr sz="2150" spc="20" dirty="0">
                <a:latin typeface="Calibri"/>
                <a:cs typeface="Calibri"/>
              </a:rPr>
              <a:t> </a:t>
            </a:r>
            <a:r>
              <a:rPr sz="2150" spc="10" dirty="0">
                <a:latin typeface="Calibri"/>
                <a:cs typeface="Calibri"/>
              </a:rPr>
              <a:t>attribute </a:t>
            </a:r>
            <a:r>
              <a:rPr sz="2150" dirty="0">
                <a:latin typeface="Calibri"/>
                <a:cs typeface="Calibri"/>
              </a:rPr>
              <a:t>of </a:t>
            </a:r>
            <a:r>
              <a:rPr sz="2150" spc="-5" dirty="0">
                <a:latin typeface="Calibri"/>
                <a:cs typeface="Calibri"/>
              </a:rPr>
              <a:t>student </a:t>
            </a:r>
            <a:r>
              <a:rPr sz="2150" spc="10" dirty="0">
                <a:latin typeface="Calibri"/>
                <a:cs typeface="Calibri"/>
              </a:rPr>
              <a:t>Entity </a:t>
            </a:r>
            <a:r>
              <a:rPr sz="2150" spc="5" dirty="0">
                <a:latin typeface="Calibri"/>
                <a:cs typeface="Calibri"/>
              </a:rPr>
              <a:t>type </a:t>
            </a:r>
            <a:r>
              <a:rPr sz="2150" spc="10" dirty="0">
                <a:latin typeface="Calibri"/>
                <a:cs typeface="Calibri"/>
              </a:rPr>
              <a:t>consists </a:t>
            </a:r>
            <a:r>
              <a:rPr sz="2150" dirty="0">
                <a:latin typeface="Calibri"/>
                <a:cs typeface="Calibri"/>
              </a:rPr>
              <a:t>of </a:t>
            </a:r>
            <a:r>
              <a:rPr sz="2150" spc="10" dirty="0">
                <a:latin typeface="Calibri"/>
                <a:cs typeface="Calibri"/>
              </a:rPr>
              <a:t>Street, </a:t>
            </a:r>
            <a:r>
              <a:rPr sz="2150" spc="-25" dirty="0">
                <a:latin typeface="Calibri"/>
                <a:cs typeface="Calibri"/>
              </a:rPr>
              <a:t>City, </a:t>
            </a:r>
            <a:r>
              <a:rPr sz="2150" spc="5" dirty="0">
                <a:latin typeface="Calibri"/>
                <a:cs typeface="Calibri"/>
              </a:rPr>
              <a:t>State, </a:t>
            </a:r>
            <a:r>
              <a:rPr sz="2150" spc="10" dirty="0">
                <a:latin typeface="Calibri"/>
                <a:cs typeface="Calibri"/>
              </a:rPr>
              <a:t>and </a:t>
            </a:r>
            <a:r>
              <a:rPr sz="2150" spc="15" dirty="0">
                <a:latin typeface="Calibri"/>
                <a:cs typeface="Calibri"/>
              </a:rPr>
              <a:t> </a:t>
            </a:r>
            <a:r>
              <a:rPr sz="2150" spc="-15" dirty="0">
                <a:latin typeface="Calibri"/>
                <a:cs typeface="Calibri"/>
              </a:rPr>
              <a:t>Country.</a:t>
            </a:r>
            <a:r>
              <a:rPr sz="2150" spc="-10" dirty="0">
                <a:latin typeface="Calibri"/>
                <a:cs typeface="Calibri"/>
              </a:rPr>
              <a:t> </a:t>
            </a:r>
            <a:r>
              <a:rPr sz="2150" spc="-5" dirty="0">
                <a:latin typeface="Calibri"/>
                <a:cs typeface="Calibri"/>
              </a:rPr>
              <a:t>In </a:t>
            </a:r>
            <a:r>
              <a:rPr sz="2150" spc="5" dirty="0">
                <a:latin typeface="Calibri"/>
                <a:cs typeface="Calibri"/>
              </a:rPr>
              <a:t>ER</a:t>
            </a:r>
            <a:r>
              <a:rPr sz="2150" spc="10" dirty="0">
                <a:latin typeface="Calibri"/>
                <a:cs typeface="Calibri"/>
              </a:rPr>
              <a:t> </a:t>
            </a:r>
            <a:r>
              <a:rPr sz="2150" dirty="0">
                <a:latin typeface="Calibri"/>
                <a:cs typeface="Calibri"/>
              </a:rPr>
              <a:t>diagram,</a:t>
            </a:r>
            <a:r>
              <a:rPr sz="2150" spc="5" dirty="0">
                <a:latin typeface="Calibri"/>
                <a:cs typeface="Calibri"/>
              </a:rPr>
              <a:t> </a:t>
            </a:r>
            <a:r>
              <a:rPr sz="2150" spc="15" dirty="0">
                <a:latin typeface="Calibri"/>
                <a:cs typeface="Calibri"/>
              </a:rPr>
              <a:t>composite </a:t>
            </a:r>
            <a:r>
              <a:rPr sz="2150" spc="10" dirty="0">
                <a:latin typeface="Calibri"/>
                <a:cs typeface="Calibri"/>
              </a:rPr>
              <a:t>attribute </a:t>
            </a:r>
            <a:r>
              <a:rPr sz="2150" spc="20" dirty="0">
                <a:latin typeface="Calibri"/>
                <a:cs typeface="Calibri"/>
              </a:rPr>
              <a:t>is </a:t>
            </a:r>
            <a:r>
              <a:rPr sz="2150" spc="-5" dirty="0">
                <a:latin typeface="Calibri"/>
                <a:cs typeface="Calibri"/>
              </a:rPr>
              <a:t>represented</a:t>
            </a:r>
            <a:r>
              <a:rPr sz="2150" spc="475" dirty="0">
                <a:latin typeface="Calibri"/>
                <a:cs typeface="Calibri"/>
              </a:rPr>
              <a:t> </a:t>
            </a:r>
            <a:r>
              <a:rPr sz="2150" dirty="0">
                <a:latin typeface="Calibri"/>
                <a:cs typeface="Calibri"/>
              </a:rPr>
              <a:t>by </a:t>
            </a:r>
            <a:r>
              <a:rPr sz="2150" spc="15" dirty="0">
                <a:latin typeface="Calibri"/>
                <a:cs typeface="Calibri"/>
              </a:rPr>
              <a:t>an </a:t>
            </a:r>
            <a:r>
              <a:rPr sz="2150" spc="20" dirty="0">
                <a:latin typeface="Calibri"/>
                <a:cs typeface="Calibri"/>
              </a:rPr>
              <a:t> </a:t>
            </a:r>
            <a:r>
              <a:rPr sz="2150" dirty="0">
                <a:latin typeface="Calibri"/>
                <a:cs typeface="Calibri"/>
              </a:rPr>
              <a:t>oval</a:t>
            </a:r>
            <a:r>
              <a:rPr sz="2150" spc="-5" dirty="0">
                <a:latin typeface="Calibri"/>
                <a:cs typeface="Calibri"/>
              </a:rPr>
              <a:t> </a:t>
            </a:r>
            <a:r>
              <a:rPr sz="2150" dirty="0">
                <a:latin typeface="Calibri"/>
                <a:cs typeface="Calibri"/>
              </a:rPr>
              <a:t>comprising</a:t>
            </a:r>
            <a:r>
              <a:rPr sz="2150" spc="225" dirty="0">
                <a:latin typeface="Calibri"/>
                <a:cs typeface="Calibri"/>
              </a:rPr>
              <a:t> </a:t>
            </a:r>
            <a:r>
              <a:rPr sz="2150" dirty="0">
                <a:latin typeface="Calibri"/>
                <a:cs typeface="Calibri"/>
              </a:rPr>
              <a:t>of</a:t>
            </a:r>
            <a:r>
              <a:rPr sz="2150" spc="50" dirty="0">
                <a:latin typeface="Calibri"/>
                <a:cs typeface="Calibri"/>
              </a:rPr>
              <a:t> </a:t>
            </a:r>
            <a:r>
              <a:rPr sz="2150" spc="5" dirty="0">
                <a:latin typeface="Calibri"/>
                <a:cs typeface="Calibri"/>
              </a:rPr>
              <a:t>ovals.</a:t>
            </a:r>
            <a:endParaRPr sz="2150">
              <a:latin typeface="Calibri"/>
              <a:cs typeface="Calibri"/>
            </a:endParaRPr>
          </a:p>
        </p:txBody>
      </p:sp>
      <p:pic>
        <p:nvPicPr>
          <p:cNvPr id="10" name="object 10"/>
          <p:cNvPicPr/>
          <p:nvPr/>
        </p:nvPicPr>
        <p:blipFill>
          <a:blip r:embed="rId6" cstate="print"/>
          <a:stretch>
            <a:fillRect/>
          </a:stretch>
        </p:blipFill>
        <p:spPr>
          <a:xfrm>
            <a:off x="5648325" y="2057400"/>
            <a:ext cx="1895475" cy="866775"/>
          </a:xfrm>
          <a:prstGeom prst="rect">
            <a:avLst/>
          </a:prstGeom>
        </p:spPr>
      </p:pic>
      <p:pic>
        <p:nvPicPr>
          <p:cNvPr id="11" name="object 11"/>
          <p:cNvPicPr/>
          <p:nvPr/>
        </p:nvPicPr>
        <p:blipFill>
          <a:blip r:embed="rId7" cstate="print"/>
          <a:stretch>
            <a:fillRect/>
          </a:stretch>
        </p:blipFill>
        <p:spPr>
          <a:xfrm>
            <a:off x="4330091" y="4482373"/>
            <a:ext cx="3941391" cy="1750878"/>
          </a:xfrm>
          <a:prstGeom prst="rect">
            <a:avLst/>
          </a:prstGeom>
        </p:spPr>
      </p:pic>
      <p:pic>
        <p:nvPicPr>
          <p:cNvPr id="12" name="object 12"/>
          <p:cNvPicPr/>
          <p:nvPr/>
        </p:nvPicPr>
        <p:blipFill>
          <a:blip r:embed="rId8" cstate="print"/>
          <a:stretch>
            <a:fillRect/>
          </a:stretch>
        </p:blipFill>
        <p:spPr>
          <a:xfrm>
            <a:off x="0" y="0"/>
            <a:ext cx="1381124"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78</a:t>
            </a:fld>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0175" y="0"/>
            <a:ext cx="7748905" cy="957580"/>
            <a:chOff x="1400175" y="0"/>
            <a:chExt cx="7748905" cy="957580"/>
          </a:xfrm>
        </p:grpSpPr>
        <p:pic>
          <p:nvPicPr>
            <p:cNvPr id="3" name="object 3"/>
            <p:cNvPicPr/>
            <p:nvPr/>
          </p:nvPicPr>
          <p:blipFill>
            <a:blip r:embed="rId2" cstate="print"/>
            <a:stretch>
              <a:fillRect/>
            </a:stretch>
          </p:blipFill>
          <p:spPr>
            <a:xfrm>
              <a:off x="1400175" y="0"/>
              <a:ext cx="7743825" cy="747999"/>
            </a:xfrm>
            <a:prstGeom prst="rect">
              <a:avLst/>
            </a:prstGeom>
          </p:spPr>
        </p:pic>
        <p:pic>
          <p:nvPicPr>
            <p:cNvPr id="4" name="object 4"/>
            <p:cNvPicPr/>
            <p:nvPr/>
          </p:nvPicPr>
          <p:blipFill>
            <a:blip r:embed="rId3" cstate="print"/>
            <a:stretch>
              <a:fillRect/>
            </a:stretch>
          </p:blipFill>
          <p:spPr>
            <a:xfrm>
              <a:off x="3781425" y="0"/>
              <a:ext cx="3176651" cy="957199"/>
            </a:xfrm>
            <a:prstGeom prst="rect">
              <a:avLst/>
            </a:prstGeom>
          </p:spPr>
        </p:pic>
        <p:pic>
          <p:nvPicPr>
            <p:cNvPr id="5" name="object 5"/>
            <p:cNvPicPr/>
            <p:nvPr/>
          </p:nvPicPr>
          <p:blipFill>
            <a:blip r:embed="rId4" cstate="print"/>
            <a:stretch>
              <a:fillRect/>
            </a:stretch>
          </p:blipFill>
          <p:spPr>
            <a:xfrm>
              <a:off x="1433576" y="4825"/>
              <a:ext cx="7710424" cy="685800"/>
            </a:xfrm>
            <a:prstGeom prst="rect">
              <a:avLst/>
            </a:prstGeom>
          </p:spPr>
        </p:pic>
        <p:sp>
          <p:nvSpPr>
            <p:cNvPr id="6" name="object 6"/>
            <p:cNvSpPr/>
            <p:nvPr/>
          </p:nvSpPr>
          <p:spPr>
            <a:xfrm>
              <a:off x="1433576" y="4825"/>
              <a:ext cx="7710805" cy="685800"/>
            </a:xfrm>
            <a:custGeom>
              <a:avLst/>
              <a:gdLst/>
              <a:ahLst/>
              <a:cxnLst/>
              <a:rect l="l" t="t" r="r" b="b"/>
              <a:pathLst>
                <a:path w="7710805" h="685800">
                  <a:moveTo>
                    <a:pt x="0" y="685800"/>
                  </a:moveTo>
                  <a:lnTo>
                    <a:pt x="7710424" y="685800"/>
                  </a:lnTo>
                </a:path>
                <a:path w="7710805" h="685800">
                  <a:moveTo>
                    <a:pt x="7710424" y="0"/>
                  </a:moveTo>
                  <a:lnTo>
                    <a:pt x="0" y="0"/>
                  </a:lnTo>
                  <a:lnTo>
                    <a:pt x="0" y="6858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829050" y="0"/>
              <a:ext cx="3081401" cy="890524"/>
            </a:xfrm>
            <a:prstGeom prst="rect">
              <a:avLst/>
            </a:prstGeom>
          </p:spPr>
        </p:pic>
      </p:grpSp>
      <p:sp>
        <p:nvSpPr>
          <p:cNvPr id="8" name="object 8"/>
          <p:cNvSpPr txBox="1">
            <a:spLocks noGrp="1"/>
          </p:cNvSpPr>
          <p:nvPr>
            <p:ph type="title"/>
          </p:nvPr>
        </p:nvSpPr>
        <p:spPr>
          <a:xfrm>
            <a:off x="4092575" y="57785"/>
            <a:ext cx="2454910" cy="518159"/>
          </a:xfrm>
          <a:prstGeom prst="rect">
            <a:avLst/>
          </a:prstGeom>
        </p:spPr>
        <p:txBody>
          <a:bodyPr vert="horz" wrap="square" lIns="0" tIns="16510" rIns="0" bIns="0" rtlCol="0">
            <a:spAutoFit/>
          </a:bodyPr>
          <a:lstStyle/>
          <a:p>
            <a:pPr marL="12700">
              <a:lnSpc>
                <a:spcPct val="100000"/>
              </a:lnSpc>
              <a:spcBef>
                <a:spcPts val="130"/>
              </a:spcBef>
            </a:pPr>
            <a:r>
              <a:rPr b="1" spc="-70" dirty="0">
                <a:latin typeface="Calibri"/>
                <a:cs typeface="Calibri"/>
              </a:rPr>
              <a:t>A</a:t>
            </a:r>
            <a:r>
              <a:rPr b="1" spc="10" dirty="0">
                <a:latin typeface="Calibri"/>
                <a:cs typeface="Calibri"/>
              </a:rPr>
              <a:t>t</a:t>
            </a:r>
            <a:r>
              <a:rPr b="1" spc="20" dirty="0">
                <a:latin typeface="Calibri"/>
                <a:cs typeface="Calibri"/>
              </a:rPr>
              <a:t>t</a:t>
            </a:r>
            <a:r>
              <a:rPr b="1" spc="-15" dirty="0">
                <a:latin typeface="Calibri"/>
                <a:cs typeface="Calibri"/>
              </a:rPr>
              <a:t>r</a:t>
            </a:r>
            <a:r>
              <a:rPr b="1" spc="30" dirty="0">
                <a:latin typeface="Calibri"/>
                <a:cs typeface="Calibri"/>
              </a:rPr>
              <a:t>i</a:t>
            </a:r>
            <a:r>
              <a:rPr b="1" spc="15" dirty="0">
                <a:latin typeface="Calibri"/>
                <a:cs typeface="Calibri"/>
              </a:rPr>
              <a:t>b</a:t>
            </a:r>
            <a:r>
              <a:rPr b="1" dirty="0">
                <a:latin typeface="Calibri"/>
                <a:cs typeface="Calibri"/>
              </a:rPr>
              <a:t>u</a:t>
            </a:r>
            <a:r>
              <a:rPr b="1" spc="-60" dirty="0">
                <a:latin typeface="Calibri"/>
                <a:cs typeface="Calibri"/>
              </a:rPr>
              <a:t>t</a:t>
            </a:r>
            <a:r>
              <a:rPr b="1" spc="15" dirty="0">
                <a:latin typeface="Calibri"/>
                <a:cs typeface="Calibri"/>
              </a:rPr>
              <a:t>e</a:t>
            </a:r>
            <a:r>
              <a:rPr b="1" spc="-175" dirty="0">
                <a:latin typeface="Calibri"/>
                <a:cs typeface="Calibri"/>
              </a:rPr>
              <a:t> </a:t>
            </a:r>
            <a:r>
              <a:rPr b="1" spc="-90" dirty="0">
                <a:latin typeface="Calibri"/>
                <a:cs typeface="Calibri"/>
              </a:rPr>
              <a:t>T</a:t>
            </a:r>
            <a:r>
              <a:rPr b="1" spc="-20" dirty="0">
                <a:latin typeface="Calibri"/>
                <a:cs typeface="Calibri"/>
              </a:rPr>
              <a:t>y</a:t>
            </a:r>
            <a:r>
              <a:rPr b="1" spc="15" dirty="0">
                <a:latin typeface="Calibri"/>
                <a:cs typeface="Calibri"/>
              </a:rPr>
              <a:t>pe</a:t>
            </a:r>
          </a:p>
        </p:txBody>
      </p:sp>
      <p:sp>
        <p:nvSpPr>
          <p:cNvPr id="9" name="object 9"/>
          <p:cNvSpPr txBox="1"/>
          <p:nvPr/>
        </p:nvSpPr>
        <p:spPr>
          <a:xfrm>
            <a:off x="536575" y="1284541"/>
            <a:ext cx="8089265" cy="1368425"/>
          </a:xfrm>
          <a:prstGeom prst="rect">
            <a:avLst/>
          </a:prstGeom>
        </p:spPr>
        <p:txBody>
          <a:bodyPr vert="horz" wrap="square" lIns="0" tIns="6350" rIns="0" bIns="0" rtlCol="0">
            <a:spAutoFit/>
          </a:bodyPr>
          <a:lstStyle/>
          <a:p>
            <a:pPr marL="355600" marR="5080" indent="-343535" algn="just">
              <a:lnSpc>
                <a:spcPct val="102899"/>
              </a:lnSpc>
              <a:spcBef>
                <a:spcPts val="50"/>
              </a:spcBef>
              <a:buFont typeface="Arial MT"/>
              <a:buChar char="•"/>
              <a:tabLst>
                <a:tab pos="356235" algn="l"/>
              </a:tabLst>
            </a:pPr>
            <a:r>
              <a:rPr sz="2150" b="1" spc="10" dirty="0">
                <a:latin typeface="Calibri"/>
                <a:cs typeface="Calibri"/>
              </a:rPr>
              <a:t>Multivalued</a:t>
            </a:r>
            <a:r>
              <a:rPr sz="2150" b="1" spc="15" dirty="0">
                <a:latin typeface="Calibri"/>
                <a:cs typeface="Calibri"/>
              </a:rPr>
              <a:t> </a:t>
            </a:r>
            <a:r>
              <a:rPr sz="2150" b="1" spc="5" dirty="0">
                <a:latin typeface="Calibri"/>
                <a:cs typeface="Calibri"/>
              </a:rPr>
              <a:t>Attribute</a:t>
            </a:r>
            <a:r>
              <a:rPr sz="2150" b="1" spc="10" dirty="0">
                <a:latin typeface="Calibri"/>
                <a:cs typeface="Calibri"/>
              </a:rPr>
              <a:t> </a:t>
            </a:r>
            <a:r>
              <a:rPr sz="2150" spc="10" dirty="0">
                <a:latin typeface="Calibri"/>
                <a:cs typeface="Calibri"/>
              </a:rPr>
              <a:t>–</a:t>
            </a:r>
            <a:r>
              <a:rPr sz="2150" spc="15" dirty="0">
                <a:latin typeface="Calibri"/>
                <a:cs typeface="Calibri"/>
              </a:rPr>
              <a:t> </a:t>
            </a:r>
            <a:r>
              <a:rPr sz="2150" spc="20" dirty="0">
                <a:latin typeface="Calibri"/>
                <a:cs typeface="Calibri"/>
              </a:rPr>
              <a:t>An</a:t>
            </a:r>
            <a:r>
              <a:rPr sz="2150" spc="25" dirty="0">
                <a:latin typeface="Calibri"/>
                <a:cs typeface="Calibri"/>
              </a:rPr>
              <a:t> </a:t>
            </a:r>
            <a:r>
              <a:rPr sz="2150" spc="5" dirty="0">
                <a:latin typeface="Calibri"/>
                <a:cs typeface="Calibri"/>
              </a:rPr>
              <a:t>attribute</a:t>
            </a:r>
            <a:r>
              <a:rPr sz="2150" spc="10" dirty="0">
                <a:latin typeface="Calibri"/>
                <a:cs typeface="Calibri"/>
              </a:rPr>
              <a:t> </a:t>
            </a:r>
            <a:r>
              <a:rPr sz="2150" dirty="0">
                <a:latin typeface="Calibri"/>
                <a:cs typeface="Calibri"/>
              </a:rPr>
              <a:t>consisting</a:t>
            </a:r>
            <a:r>
              <a:rPr sz="2150" spc="5" dirty="0">
                <a:latin typeface="Calibri"/>
                <a:cs typeface="Calibri"/>
              </a:rPr>
              <a:t> </a:t>
            </a:r>
            <a:r>
              <a:rPr sz="2150" spc="15" dirty="0">
                <a:latin typeface="Calibri"/>
                <a:cs typeface="Calibri"/>
              </a:rPr>
              <a:t>more  </a:t>
            </a:r>
            <a:r>
              <a:rPr sz="2150" spc="10" dirty="0">
                <a:latin typeface="Calibri"/>
                <a:cs typeface="Calibri"/>
              </a:rPr>
              <a:t>than  </a:t>
            </a:r>
            <a:r>
              <a:rPr sz="2150" spc="20" dirty="0">
                <a:latin typeface="Calibri"/>
                <a:cs typeface="Calibri"/>
              </a:rPr>
              <a:t>one </a:t>
            </a:r>
            <a:r>
              <a:rPr sz="2150" spc="25" dirty="0">
                <a:latin typeface="Calibri"/>
                <a:cs typeface="Calibri"/>
              </a:rPr>
              <a:t> </a:t>
            </a:r>
            <a:r>
              <a:rPr sz="2150" spc="10" dirty="0">
                <a:latin typeface="Calibri"/>
                <a:cs typeface="Calibri"/>
              </a:rPr>
              <a:t>value </a:t>
            </a:r>
            <a:r>
              <a:rPr sz="2150" spc="5" dirty="0">
                <a:latin typeface="Calibri"/>
                <a:cs typeface="Calibri"/>
              </a:rPr>
              <a:t>for </a:t>
            </a:r>
            <a:r>
              <a:rPr sz="2150" spc="10" dirty="0">
                <a:latin typeface="Calibri"/>
                <a:cs typeface="Calibri"/>
              </a:rPr>
              <a:t>a given </a:t>
            </a:r>
            <a:r>
              <a:rPr sz="2150" spc="-15" dirty="0">
                <a:latin typeface="Calibri"/>
                <a:cs typeface="Calibri"/>
              </a:rPr>
              <a:t>entity. </a:t>
            </a:r>
            <a:r>
              <a:rPr sz="2150" spc="20" dirty="0">
                <a:latin typeface="Calibri"/>
                <a:cs typeface="Calibri"/>
              </a:rPr>
              <a:t>For </a:t>
            </a:r>
            <a:r>
              <a:rPr sz="2150" spc="15" dirty="0">
                <a:latin typeface="Calibri"/>
                <a:cs typeface="Calibri"/>
              </a:rPr>
              <a:t>example, </a:t>
            </a:r>
            <a:r>
              <a:rPr sz="2150" spc="25" dirty="0">
                <a:latin typeface="Calibri"/>
                <a:cs typeface="Calibri"/>
              </a:rPr>
              <a:t>Phone_No </a:t>
            </a:r>
            <a:r>
              <a:rPr sz="2150" spc="10" dirty="0">
                <a:latin typeface="Calibri"/>
                <a:cs typeface="Calibri"/>
              </a:rPr>
              <a:t>(can </a:t>
            </a:r>
            <a:r>
              <a:rPr sz="2150" spc="40" dirty="0">
                <a:latin typeface="Calibri"/>
                <a:cs typeface="Calibri"/>
              </a:rPr>
              <a:t>be </a:t>
            </a:r>
            <a:r>
              <a:rPr sz="2150" spc="20" dirty="0">
                <a:latin typeface="Calibri"/>
                <a:cs typeface="Calibri"/>
              </a:rPr>
              <a:t>more </a:t>
            </a:r>
            <a:r>
              <a:rPr sz="2150" spc="30" dirty="0">
                <a:latin typeface="Calibri"/>
                <a:cs typeface="Calibri"/>
              </a:rPr>
              <a:t>than </a:t>
            </a:r>
            <a:r>
              <a:rPr sz="2150" spc="35" dirty="0">
                <a:latin typeface="Calibri"/>
                <a:cs typeface="Calibri"/>
              </a:rPr>
              <a:t> </a:t>
            </a:r>
            <a:r>
              <a:rPr sz="2150" spc="-5" dirty="0">
                <a:latin typeface="Calibri"/>
                <a:cs typeface="Calibri"/>
              </a:rPr>
              <a:t>one</a:t>
            </a:r>
            <a:r>
              <a:rPr sz="2150" dirty="0">
                <a:latin typeface="Calibri"/>
                <a:cs typeface="Calibri"/>
              </a:rPr>
              <a:t> for</a:t>
            </a:r>
            <a:r>
              <a:rPr sz="2150" spc="5" dirty="0">
                <a:latin typeface="Calibri"/>
                <a:cs typeface="Calibri"/>
              </a:rPr>
              <a:t> </a:t>
            </a:r>
            <a:r>
              <a:rPr sz="2150" spc="10" dirty="0">
                <a:latin typeface="Calibri"/>
                <a:cs typeface="Calibri"/>
              </a:rPr>
              <a:t>a</a:t>
            </a:r>
            <a:r>
              <a:rPr sz="2150" spc="15" dirty="0">
                <a:latin typeface="Calibri"/>
                <a:cs typeface="Calibri"/>
              </a:rPr>
              <a:t> </a:t>
            </a:r>
            <a:r>
              <a:rPr sz="2150" spc="10" dirty="0">
                <a:latin typeface="Calibri"/>
                <a:cs typeface="Calibri"/>
              </a:rPr>
              <a:t>given</a:t>
            </a:r>
            <a:r>
              <a:rPr sz="2150" spc="15" dirty="0">
                <a:latin typeface="Calibri"/>
                <a:cs typeface="Calibri"/>
              </a:rPr>
              <a:t> </a:t>
            </a:r>
            <a:r>
              <a:rPr sz="2150" dirty="0">
                <a:latin typeface="Calibri"/>
                <a:cs typeface="Calibri"/>
              </a:rPr>
              <a:t>student).</a:t>
            </a:r>
            <a:r>
              <a:rPr sz="2150" spc="5" dirty="0">
                <a:latin typeface="Calibri"/>
                <a:cs typeface="Calibri"/>
              </a:rPr>
              <a:t> </a:t>
            </a:r>
            <a:r>
              <a:rPr sz="2150" spc="-5" dirty="0">
                <a:latin typeface="Calibri"/>
                <a:cs typeface="Calibri"/>
              </a:rPr>
              <a:t>In</a:t>
            </a:r>
            <a:r>
              <a:rPr sz="2150" dirty="0">
                <a:latin typeface="Calibri"/>
                <a:cs typeface="Calibri"/>
              </a:rPr>
              <a:t> </a:t>
            </a:r>
            <a:r>
              <a:rPr sz="2150" spc="5" dirty="0">
                <a:latin typeface="Calibri"/>
                <a:cs typeface="Calibri"/>
              </a:rPr>
              <a:t>ER</a:t>
            </a:r>
            <a:r>
              <a:rPr sz="2150" spc="10" dirty="0">
                <a:latin typeface="Calibri"/>
                <a:cs typeface="Calibri"/>
              </a:rPr>
              <a:t> </a:t>
            </a:r>
            <a:r>
              <a:rPr sz="2150" dirty="0">
                <a:latin typeface="Calibri"/>
                <a:cs typeface="Calibri"/>
              </a:rPr>
              <a:t>diagram,</a:t>
            </a:r>
            <a:r>
              <a:rPr sz="2150" spc="5" dirty="0">
                <a:latin typeface="Calibri"/>
                <a:cs typeface="Calibri"/>
              </a:rPr>
              <a:t> </a:t>
            </a:r>
            <a:r>
              <a:rPr sz="2150" spc="10" dirty="0">
                <a:latin typeface="Calibri"/>
                <a:cs typeface="Calibri"/>
              </a:rPr>
              <a:t>multivalued</a:t>
            </a:r>
            <a:r>
              <a:rPr sz="2150" spc="15" dirty="0">
                <a:latin typeface="Calibri"/>
                <a:cs typeface="Calibri"/>
              </a:rPr>
              <a:t> </a:t>
            </a:r>
            <a:r>
              <a:rPr sz="2150" spc="10" dirty="0">
                <a:latin typeface="Calibri"/>
                <a:cs typeface="Calibri"/>
              </a:rPr>
              <a:t>attribute</a:t>
            </a:r>
            <a:r>
              <a:rPr sz="2150" spc="15" dirty="0">
                <a:latin typeface="Calibri"/>
                <a:cs typeface="Calibri"/>
              </a:rPr>
              <a:t> </a:t>
            </a:r>
            <a:r>
              <a:rPr sz="2150" spc="30" dirty="0">
                <a:latin typeface="Calibri"/>
                <a:cs typeface="Calibri"/>
              </a:rPr>
              <a:t>is </a:t>
            </a:r>
            <a:r>
              <a:rPr sz="2150" spc="-475" dirty="0">
                <a:latin typeface="Calibri"/>
                <a:cs typeface="Calibri"/>
              </a:rPr>
              <a:t> </a:t>
            </a:r>
            <a:r>
              <a:rPr sz="2150" spc="-10" dirty="0">
                <a:latin typeface="Calibri"/>
                <a:cs typeface="Calibri"/>
              </a:rPr>
              <a:t>represented</a:t>
            </a:r>
            <a:r>
              <a:rPr sz="2150" spc="254" dirty="0">
                <a:latin typeface="Calibri"/>
                <a:cs typeface="Calibri"/>
              </a:rPr>
              <a:t> </a:t>
            </a:r>
            <a:r>
              <a:rPr sz="2150" dirty="0">
                <a:latin typeface="Calibri"/>
                <a:cs typeface="Calibri"/>
              </a:rPr>
              <a:t>by</a:t>
            </a:r>
            <a:r>
              <a:rPr sz="2150" spc="20" dirty="0">
                <a:latin typeface="Calibri"/>
                <a:cs typeface="Calibri"/>
              </a:rPr>
              <a:t> </a:t>
            </a:r>
            <a:r>
              <a:rPr sz="2150" dirty="0">
                <a:latin typeface="Calibri"/>
                <a:cs typeface="Calibri"/>
              </a:rPr>
              <a:t>double</a:t>
            </a:r>
            <a:r>
              <a:rPr sz="2150" spc="85" dirty="0">
                <a:latin typeface="Calibri"/>
                <a:cs typeface="Calibri"/>
              </a:rPr>
              <a:t> </a:t>
            </a:r>
            <a:r>
              <a:rPr sz="2150" spc="5" dirty="0">
                <a:latin typeface="Calibri"/>
                <a:cs typeface="Calibri"/>
              </a:rPr>
              <a:t>oval.</a:t>
            </a:r>
            <a:endParaRPr sz="2150">
              <a:latin typeface="Calibri"/>
              <a:cs typeface="Calibri"/>
            </a:endParaRPr>
          </a:p>
        </p:txBody>
      </p:sp>
      <p:sp>
        <p:nvSpPr>
          <p:cNvPr id="10" name="object 10"/>
          <p:cNvSpPr txBox="1"/>
          <p:nvPr/>
        </p:nvSpPr>
        <p:spPr>
          <a:xfrm>
            <a:off x="536575" y="3507168"/>
            <a:ext cx="8079740" cy="1358900"/>
          </a:xfrm>
          <a:prstGeom prst="rect">
            <a:avLst/>
          </a:prstGeom>
        </p:spPr>
        <p:txBody>
          <a:bodyPr vert="horz" wrap="square" lIns="0" tIns="9525" rIns="0" bIns="0" rtlCol="0">
            <a:spAutoFit/>
          </a:bodyPr>
          <a:lstStyle/>
          <a:p>
            <a:pPr marL="355600" marR="5080" indent="-343535" algn="just">
              <a:lnSpc>
                <a:spcPct val="101899"/>
              </a:lnSpc>
              <a:spcBef>
                <a:spcPts val="75"/>
              </a:spcBef>
              <a:buFont typeface="Arial MT"/>
              <a:buChar char="•"/>
              <a:tabLst>
                <a:tab pos="356235" algn="l"/>
              </a:tabLst>
            </a:pPr>
            <a:r>
              <a:rPr sz="2150" b="1" spc="10" dirty="0">
                <a:latin typeface="Calibri"/>
                <a:cs typeface="Calibri"/>
              </a:rPr>
              <a:t>Derived </a:t>
            </a:r>
            <a:r>
              <a:rPr sz="2150" b="1" spc="5" dirty="0">
                <a:latin typeface="Calibri"/>
                <a:cs typeface="Calibri"/>
              </a:rPr>
              <a:t>Attribute </a:t>
            </a:r>
            <a:r>
              <a:rPr sz="2150" spc="10" dirty="0">
                <a:latin typeface="Calibri"/>
                <a:cs typeface="Calibri"/>
              </a:rPr>
              <a:t>– </a:t>
            </a:r>
            <a:r>
              <a:rPr sz="2150" spc="20" dirty="0">
                <a:latin typeface="Calibri"/>
                <a:cs typeface="Calibri"/>
              </a:rPr>
              <a:t>An </a:t>
            </a:r>
            <a:r>
              <a:rPr sz="2150" dirty="0">
                <a:latin typeface="Calibri"/>
                <a:cs typeface="Calibri"/>
              </a:rPr>
              <a:t>attribute </a:t>
            </a:r>
            <a:r>
              <a:rPr sz="2150" spc="10" dirty="0">
                <a:latin typeface="Calibri"/>
                <a:cs typeface="Calibri"/>
              </a:rPr>
              <a:t>which </a:t>
            </a:r>
            <a:r>
              <a:rPr sz="2150" dirty="0">
                <a:latin typeface="Calibri"/>
                <a:cs typeface="Calibri"/>
              </a:rPr>
              <a:t>can be </a:t>
            </a:r>
            <a:r>
              <a:rPr sz="2150" spc="5" dirty="0">
                <a:latin typeface="Calibri"/>
                <a:cs typeface="Calibri"/>
              </a:rPr>
              <a:t>derived </a:t>
            </a:r>
            <a:r>
              <a:rPr sz="2150" spc="20" dirty="0">
                <a:latin typeface="Calibri"/>
                <a:cs typeface="Calibri"/>
              </a:rPr>
              <a:t>from </a:t>
            </a:r>
            <a:r>
              <a:rPr sz="2150" spc="10" dirty="0">
                <a:latin typeface="Calibri"/>
                <a:cs typeface="Calibri"/>
              </a:rPr>
              <a:t>other </a:t>
            </a:r>
            <a:r>
              <a:rPr sz="2150" spc="15" dirty="0">
                <a:latin typeface="Calibri"/>
                <a:cs typeface="Calibri"/>
              </a:rPr>
              <a:t> </a:t>
            </a:r>
            <a:r>
              <a:rPr sz="2150" spc="5" dirty="0">
                <a:latin typeface="Calibri"/>
                <a:cs typeface="Calibri"/>
              </a:rPr>
              <a:t>attributes </a:t>
            </a:r>
            <a:r>
              <a:rPr sz="2150" spc="-5" dirty="0">
                <a:latin typeface="Calibri"/>
                <a:cs typeface="Calibri"/>
              </a:rPr>
              <a:t>of </a:t>
            </a:r>
            <a:r>
              <a:rPr sz="2150" spc="10" dirty="0">
                <a:latin typeface="Calibri"/>
                <a:cs typeface="Calibri"/>
              </a:rPr>
              <a:t>the entity </a:t>
            </a:r>
            <a:r>
              <a:rPr sz="2150" spc="5" dirty="0">
                <a:latin typeface="Calibri"/>
                <a:cs typeface="Calibri"/>
              </a:rPr>
              <a:t>type </a:t>
            </a:r>
            <a:r>
              <a:rPr sz="2150" spc="20" dirty="0">
                <a:latin typeface="Calibri"/>
                <a:cs typeface="Calibri"/>
              </a:rPr>
              <a:t>is known </a:t>
            </a:r>
            <a:r>
              <a:rPr sz="2150" spc="10" dirty="0">
                <a:latin typeface="Calibri"/>
                <a:cs typeface="Calibri"/>
              </a:rPr>
              <a:t>as </a:t>
            </a:r>
            <a:r>
              <a:rPr sz="2150" spc="5" dirty="0">
                <a:latin typeface="Calibri"/>
                <a:cs typeface="Calibri"/>
              </a:rPr>
              <a:t>derived </a:t>
            </a:r>
            <a:r>
              <a:rPr sz="2150" spc="10" dirty="0">
                <a:latin typeface="Calibri"/>
                <a:cs typeface="Calibri"/>
              </a:rPr>
              <a:t>attribute. e.g.; </a:t>
            </a:r>
            <a:r>
              <a:rPr sz="2150" spc="20" dirty="0">
                <a:latin typeface="Calibri"/>
                <a:cs typeface="Calibri"/>
              </a:rPr>
              <a:t>Age </a:t>
            </a:r>
            <a:r>
              <a:rPr sz="2150" spc="25" dirty="0">
                <a:latin typeface="Calibri"/>
                <a:cs typeface="Calibri"/>
              </a:rPr>
              <a:t> </a:t>
            </a:r>
            <a:r>
              <a:rPr sz="2150" spc="5" dirty="0">
                <a:latin typeface="Calibri"/>
                <a:cs typeface="Calibri"/>
              </a:rPr>
              <a:t>(can</a:t>
            </a:r>
            <a:r>
              <a:rPr sz="2150" spc="10" dirty="0">
                <a:latin typeface="Calibri"/>
                <a:cs typeface="Calibri"/>
              </a:rPr>
              <a:t> </a:t>
            </a:r>
            <a:r>
              <a:rPr sz="2150" dirty="0">
                <a:latin typeface="Calibri"/>
                <a:cs typeface="Calibri"/>
              </a:rPr>
              <a:t>be</a:t>
            </a:r>
            <a:r>
              <a:rPr sz="2150" spc="5" dirty="0">
                <a:latin typeface="Calibri"/>
                <a:cs typeface="Calibri"/>
              </a:rPr>
              <a:t> derived</a:t>
            </a:r>
            <a:r>
              <a:rPr sz="2150" spc="10" dirty="0">
                <a:latin typeface="Calibri"/>
                <a:cs typeface="Calibri"/>
              </a:rPr>
              <a:t> </a:t>
            </a:r>
            <a:r>
              <a:rPr sz="2150" spc="25" dirty="0">
                <a:latin typeface="Calibri"/>
                <a:cs typeface="Calibri"/>
              </a:rPr>
              <a:t>from</a:t>
            </a:r>
            <a:r>
              <a:rPr sz="2150" spc="30" dirty="0">
                <a:latin typeface="Calibri"/>
                <a:cs typeface="Calibri"/>
              </a:rPr>
              <a:t> DOB).</a:t>
            </a:r>
            <a:r>
              <a:rPr sz="2150" spc="35" dirty="0">
                <a:latin typeface="Calibri"/>
                <a:cs typeface="Calibri"/>
              </a:rPr>
              <a:t> In</a:t>
            </a:r>
            <a:r>
              <a:rPr sz="2150" spc="40" dirty="0">
                <a:latin typeface="Calibri"/>
                <a:cs typeface="Calibri"/>
              </a:rPr>
              <a:t> </a:t>
            </a:r>
            <a:r>
              <a:rPr sz="2150" spc="5" dirty="0">
                <a:latin typeface="Calibri"/>
                <a:cs typeface="Calibri"/>
              </a:rPr>
              <a:t>ER</a:t>
            </a:r>
            <a:r>
              <a:rPr sz="2150" spc="10" dirty="0">
                <a:latin typeface="Calibri"/>
                <a:cs typeface="Calibri"/>
              </a:rPr>
              <a:t> diagram,</a:t>
            </a:r>
            <a:r>
              <a:rPr sz="2150" spc="15" dirty="0">
                <a:latin typeface="Calibri"/>
                <a:cs typeface="Calibri"/>
              </a:rPr>
              <a:t> derived</a:t>
            </a:r>
            <a:r>
              <a:rPr sz="2150" spc="20" dirty="0">
                <a:latin typeface="Calibri"/>
                <a:cs typeface="Calibri"/>
              </a:rPr>
              <a:t> </a:t>
            </a:r>
            <a:r>
              <a:rPr sz="2150" spc="10" dirty="0">
                <a:latin typeface="Calibri"/>
                <a:cs typeface="Calibri"/>
              </a:rPr>
              <a:t>attribute</a:t>
            </a:r>
            <a:r>
              <a:rPr sz="2150" spc="15" dirty="0">
                <a:latin typeface="Calibri"/>
                <a:cs typeface="Calibri"/>
              </a:rPr>
              <a:t> </a:t>
            </a:r>
            <a:r>
              <a:rPr sz="2150" spc="30" dirty="0">
                <a:latin typeface="Calibri"/>
                <a:cs typeface="Calibri"/>
              </a:rPr>
              <a:t>is </a:t>
            </a:r>
            <a:r>
              <a:rPr sz="2150" spc="35" dirty="0">
                <a:latin typeface="Calibri"/>
                <a:cs typeface="Calibri"/>
              </a:rPr>
              <a:t> </a:t>
            </a:r>
            <a:r>
              <a:rPr sz="2150" spc="-10" dirty="0">
                <a:latin typeface="Calibri"/>
                <a:cs typeface="Calibri"/>
              </a:rPr>
              <a:t>represented</a:t>
            </a:r>
            <a:r>
              <a:rPr sz="2150" spc="260" dirty="0">
                <a:latin typeface="Calibri"/>
                <a:cs typeface="Calibri"/>
              </a:rPr>
              <a:t> </a:t>
            </a:r>
            <a:r>
              <a:rPr sz="2150" dirty="0">
                <a:latin typeface="Calibri"/>
                <a:cs typeface="Calibri"/>
              </a:rPr>
              <a:t>by</a:t>
            </a:r>
            <a:r>
              <a:rPr sz="2150" spc="25" dirty="0">
                <a:latin typeface="Calibri"/>
                <a:cs typeface="Calibri"/>
              </a:rPr>
              <a:t> </a:t>
            </a:r>
            <a:r>
              <a:rPr sz="2150" spc="-5" dirty="0">
                <a:latin typeface="Calibri"/>
                <a:cs typeface="Calibri"/>
              </a:rPr>
              <a:t>dashed</a:t>
            </a:r>
            <a:r>
              <a:rPr sz="2150" spc="175" dirty="0">
                <a:latin typeface="Calibri"/>
                <a:cs typeface="Calibri"/>
              </a:rPr>
              <a:t> </a:t>
            </a:r>
            <a:r>
              <a:rPr sz="2150" spc="5" dirty="0">
                <a:latin typeface="Calibri"/>
                <a:cs typeface="Calibri"/>
              </a:rPr>
              <a:t>oval.</a:t>
            </a:r>
            <a:endParaRPr sz="2150">
              <a:latin typeface="Calibri"/>
              <a:cs typeface="Calibri"/>
            </a:endParaRPr>
          </a:p>
        </p:txBody>
      </p:sp>
      <p:pic>
        <p:nvPicPr>
          <p:cNvPr id="11" name="object 11"/>
          <p:cNvPicPr/>
          <p:nvPr/>
        </p:nvPicPr>
        <p:blipFill>
          <a:blip r:embed="rId6" cstate="print"/>
          <a:stretch>
            <a:fillRect/>
          </a:stretch>
        </p:blipFill>
        <p:spPr>
          <a:xfrm>
            <a:off x="5915025" y="2517685"/>
            <a:ext cx="2019300" cy="841553"/>
          </a:xfrm>
          <a:prstGeom prst="rect">
            <a:avLst/>
          </a:prstGeom>
        </p:spPr>
      </p:pic>
      <p:pic>
        <p:nvPicPr>
          <p:cNvPr id="12" name="object 12"/>
          <p:cNvPicPr/>
          <p:nvPr/>
        </p:nvPicPr>
        <p:blipFill>
          <a:blip r:embed="rId7" cstate="print"/>
          <a:stretch>
            <a:fillRect/>
          </a:stretch>
        </p:blipFill>
        <p:spPr>
          <a:xfrm>
            <a:off x="5890555" y="4859311"/>
            <a:ext cx="1868213" cy="787452"/>
          </a:xfrm>
          <a:prstGeom prst="rect">
            <a:avLst/>
          </a:prstGeom>
        </p:spPr>
      </p:pic>
      <p:pic>
        <p:nvPicPr>
          <p:cNvPr id="13" name="object 13"/>
          <p:cNvPicPr/>
          <p:nvPr/>
        </p:nvPicPr>
        <p:blipFill>
          <a:blip r:embed="rId8" cstate="print"/>
          <a:stretch>
            <a:fillRect/>
          </a:stretch>
        </p:blipFill>
        <p:spPr>
          <a:xfrm>
            <a:off x="50452" y="0"/>
            <a:ext cx="1330672" cy="781050"/>
          </a:xfrm>
          <a:prstGeom prst="rect">
            <a:avLst/>
          </a:prstGeom>
        </p:spPr>
      </p:pic>
      <p:sp>
        <p:nvSpPr>
          <p:cNvPr id="15" name="object 15"/>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79</a:t>
            </a:fld>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238250" y="0"/>
            <a:ext cx="7910830" cy="938530"/>
            <a:chOff x="1238250" y="0"/>
            <a:chExt cx="7910830" cy="938530"/>
          </a:xfrm>
        </p:grpSpPr>
        <p:pic>
          <p:nvPicPr>
            <p:cNvPr id="4" name="object 4"/>
            <p:cNvPicPr/>
            <p:nvPr/>
          </p:nvPicPr>
          <p:blipFill>
            <a:blip r:embed="rId3" cstate="print"/>
            <a:stretch>
              <a:fillRect/>
            </a:stretch>
          </p:blipFill>
          <p:spPr>
            <a:xfrm>
              <a:off x="1238250" y="0"/>
              <a:ext cx="7905750" cy="786082"/>
            </a:xfrm>
            <a:prstGeom prst="rect">
              <a:avLst/>
            </a:prstGeom>
          </p:spPr>
        </p:pic>
        <p:pic>
          <p:nvPicPr>
            <p:cNvPr id="5" name="object 5"/>
            <p:cNvPicPr/>
            <p:nvPr/>
          </p:nvPicPr>
          <p:blipFill>
            <a:blip r:embed="rId4" cstate="print"/>
            <a:stretch>
              <a:fillRect/>
            </a:stretch>
          </p:blipFill>
          <p:spPr>
            <a:xfrm>
              <a:off x="2914650" y="0"/>
              <a:ext cx="4567301" cy="938149"/>
            </a:xfrm>
            <a:prstGeom prst="rect">
              <a:avLst/>
            </a:prstGeom>
          </p:spPr>
        </p:pic>
        <p:pic>
          <p:nvPicPr>
            <p:cNvPr id="6" name="object 6"/>
            <p:cNvPicPr/>
            <p:nvPr/>
          </p:nvPicPr>
          <p:blipFill>
            <a:blip r:embed="rId5" cstate="print"/>
            <a:stretch>
              <a:fillRect/>
            </a:stretch>
          </p:blipFill>
          <p:spPr>
            <a:xfrm>
              <a:off x="1271651" y="4825"/>
              <a:ext cx="7872349" cy="723900"/>
            </a:xfrm>
            <a:prstGeom prst="rect">
              <a:avLst/>
            </a:prstGeom>
          </p:spPr>
        </p:pic>
        <p:sp>
          <p:nvSpPr>
            <p:cNvPr id="7" name="object 7"/>
            <p:cNvSpPr/>
            <p:nvPr/>
          </p:nvSpPr>
          <p:spPr>
            <a:xfrm>
              <a:off x="1271651" y="4825"/>
              <a:ext cx="7872730" cy="723900"/>
            </a:xfrm>
            <a:custGeom>
              <a:avLst/>
              <a:gdLst/>
              <a:ahLst/>
              <a:cxnLst/>
              <a:rect l="l" t="t" r="r" b="b"/>
              <a:pathLst>
                <a:path w="7872730" h="723900">
                  <a:moveTo>
                    <a:pt x="0" y="723900"/>
                  </a:moveTo>
                  <a:lnTo>
                    <a:pt x="7872349" y="723900"/>
                  </a:lnTo>
                </a:path>
                <a:path w="7872730" h="723900">
                  <a:moveTo>
                    <a:pt x="7872349" y="0"/>
                  </a:moveTo>
                  <a:lnTo>
                    <a:pt x="0" y="0"/>
                  </a:lnTo>
                  <a:lnTo>
                    <a:pt x="0" y="723900"/>
                  </a:lnTo>
                </a:path>
              </a:pathLst>
            </a:custGeom>
            <a:ln w="9525">
              <a:solidFill>
                <a:srgbClr val="46AAC5"/>
              </a:solidFill>
            </a:ln>
          </p:spPr>
          <p:txBody>
            <a:bodyPr wrap="square" lIns="0" tIns="0" rIns="0" bIns="0" rtlCol="0"/>
            <a:lstStyle/>
            <a:p>
              <a:endParaRPr/>
            </a:p>
          </p:txBody>
        </p:sp>
      </p:grpSp>
      <p:sp>
        <p:nvSpPr>
          <p:cNvPr id="8" name="object 8"/>
          <p:cNvSpPr txBox="1">
            <a:spLocks noGrp="1"/>
          </p:cNvSpPr>
          <p:nvPr>
            <p:ph type="title"/>
          </p:nvPr>
        </p:nvSpPr>
        <p:spPr>
          <a:xfrm>
            <a:off x="3214370" y="78105"/>
            <a:ext cx="3997960" cy="518159"/>
          </a:xfrm>
          <a:prstGeom prst="rect">
            <a:avLst/>
          </a:prstGeom>
        </p:spPr>
        <p:txBody>
          <a:bodyPr vert="horz" wrap="square" lIns="0" tIns="16510" rIns="0" bIns="0" rtlCol="0">
            <a:spAutoFit/>
          </a:bodyPr>
          <a:lstStyle/>
          <a:p>
            <a:pPr marL="12700">
              <a:lnSpc>
                <a:spcPct val="100000"/>
              </a:lnSpc>
              <a:spcBef>
                <a:spcPts val="130"/>
              </a:spcBef>
            </a:pPr>
            <a:r>
              <a:rPr b="1" spc="-5" dirty="0">
                <a:latin typeface="Calibri"/>
                <a:cs typeface="Calibri"/>
              </a:rPr>
              <a:t>Course</a:t>
            </a:r>
            <a:r>
              <a:rPr b="1" spc="-50" dirty="0">
                <a:latin typeface="Calibri"/>
                <a:cs typeface="Calibri"/>
              </a:rPr>
              <a:t> </a:t>
            </a:r>
            <a:r>
              <a:rPr b="1" dirty="0">
                <a:latin typeface="Calibri"/>
                <a:cs typeface="Calibri"/>
              </a:rPr>
              <a:t>Outcomes</a:t>
            </a:r>
            <a:r>
              <a:rPr b="1" spc="-80" dirty="0">
                <a:latin typeface="Calibri"/>
                <a:cs typeface="Calibri"/>
              </a:rPr>
              <a:t> </a:t>
            </a:r>
            <a:r>
              <a:rPr b="1" spc="5" dirty="0">
                <a:latin typeface="Calibri"/>
                <a:cs typeface="Calibri"/>
              </a:rPr>
              <a:t>(COs)</a:t>
            </a:r>
          </a:p>
        </p:txBody>
      </p:sp>
      <p:sp>
        <p:nvSpPr>
          <p:cNvPr id="10" name="object 10"/>
          <p:cNvSpPr txBox="1"/>
          <p:nvPr/>
        </p:nvSpPr>
        <p:spPr>
          <a:xfrm>
            <a:off x="3316604" y="6363334"/>
            <a:ext cx="879475" cy="197490"/>
          </a:xfrm>
          <a:prstGeom prst="rect">
            <a:avLst/>
          </a:prstGeom>
        </p:spPr>
        <p:txBody>
          <a:bodyPr vert="horz" wrap="square" lIns="0" tIns="12700" rIns="0" bIns="0" rtlCol="0">
            <a:spAutoFit/>
          </a:bodyPr>
          <a:lstStyle/>
          <a:p>
            <a:pPr marL="12700">
              <a:lnSpc>
                <a:spcPct val="100000"/>
              </a:lnSpc>
              <a:spcBef>
                <a:spcPts val="100"/>
              </a:spcBef>
            </a:pPr>
            <a:r>
              <a:rPr lang="en-IN" sz="1200" spc="-20" dirty="0" smtClean="0">
                <a:solidFill>
                  <a:srgbClr val="888888"/>
                </a:solidFill>
                <a:latin typeface="Calibri"/>
                <a:cs typeface="Calibri"/>
              </a:rPr>
              <a:t>Sana Anjum</a:t>
            </a:r>
            <a:endParaRPr sz="1200" dirty="0">
              <a:latin typeface="Calibri"/>
              <a:cs typeface="Calibri"/>
            </a:endParaRPr>
          </a:p>
        </p:txBody>
      </p:sp>
      <p:sp>
        <p:nvSpPr>
          <p:cNvPr id="11" name="object 11"/>
          <p:cNvSpPr txBox="1"/>
          <p:nvPr/>
        </p:nvSpPr>
        <p:spPr>
          <a:xfrm>
            <a:off x="4979546" y="6363334"/>
            <a:ext cx="40068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libri"/>
                <a:cs typeface="Calibri"/>
              </a:rPr>
              <a:t>D</a:t>
            </a:r>
            <a:r>
              <a:rPr sz="1200" spc="15"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object 12"/>
          <p:cNvSpPr txBox="1"/>
          <p:nvPr/>
        </p:nvSpPr>
        <p:spPr>
          <a:xfrm>
            <a:off x="5910206" y="6363334"/>
            <a:ext cx="417830" cy="208915"/>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88888"/>
                </a:solidFill>
                <a:latin typeface="Calibri"/>
                <a:cs typeface="Calibri"/>
              </a:rPr>
              <a:t>U</a:t>
            </a:r>
            <a:r>
              <a:rPr sz="1200" spc="-35" dirty="0">
                <a:solidFill>
                  <a:srgbClr val="888888"/>
                </a:solidFill>
                <a:latin typeface="Calibri"/>
                <a:cs typeface="Calibri"/>
              </a:rPr>
              <a:t>n</a:t>
            </a:r>
            <a:r>
              <a:rPr sz="1200" spc="20" dirty="0">
                <a:solidFill>
                  <a:srgbClr val="888888"/>
                </a:solidFill>
                <a:latin typeface="Calibri"/>
                <a:cs typeface="Calibri"/>
              </a:rPr>
              <a:t>i</a:t>
            </a:r>
            <a:r>
              <a:rPr sz="1200" spc="45" dirty="0">
                <a:solidFill>
                  <a:srgbClr val="888888"/>
                </a:solidFill>
                <a:latin typeface="Calibri"/>
                <a:cs typeface="Calibri"/>
              </a:rPr>
              <a:t>t</a:t>
            </a:r>
            <a:r>
              <a:rPr sz="1200" spc="5" dirty="0">
                <a:solidFill>
                  <a:srgbClr val="888888"/>
                </a:solidFill>
                <a:latin typeface="Calibri"/>
                <a:cs typeface="Calibri"/>
              </a:rPr>
              <a:t>-</a:t>
            </a:r>
            <a:r>
              <a:rPr sz="1200" dirty="0">
                <a:solidFill>
                  <a:srgbClr val="888888"/>
                </a:solidFill>
                <a:latin typeface="Calibri"/>
                <a:cs typeface="Calibri"/>
              </a:rPr>
              <a:t>1</a:t>
            </a:r>
            <a:endParaRPr sz="1200">
              <a:latin typeface="Calibri"/>
              <a:cs typeface="Calibri"/>
            </a:endParaRPr>
          </a:p>
        </p:txBody>
      </p:sp>
      <p:pic>
        <p:nvPicPr>
          <p:cNvPr id="13" name="object 13"/>
          <p:cNvPicPr/>
          <p:nvPr/>
        </p:nvPicPr>
        <p:blipFill>
          <a:blip r:embed="rId6" cstate="print"/>
          <a:stretch>
            <a:fillRect/>
          </a:stretch>
        </p:blipFill>
        <p:spPr>
          <a:xfrm>
            <a:off x="0" y="0"/>
            <a:ext cx="1381124" cy="857250"/>
          </a:xfrm>
          <a:prstGeom prst="rect">
            <a:avLst/>
          </a:prstGeom>
        </p:spPr>
      </p:pic>
      <p:pic>
        <p:nvPicPr>
          <p:cNvPr id="14" name="object 14"/>
          <p:cNvPicPr/>
          <p:nvPr/>
        </p:nvPicPr>
        <p:blipFill>
          <a:blip r:embed="rId7" cstate="print"/>
          <a:stretch>
            <a:fillRect/>
          </a:stretch>
        </p:blipFill>
        <p:spPr>
          <a:xfrm>
            <a:off x="154983" y="1371600"/>
            <a:ext cx="8834033" cy="3962400"/>
          </a:xfrm>
          <a:prstGeom prst="rect">
            <a:avLst/>
          </a:prstGeom>
        </p:spPr>
      </p:pic>
      <p:sp>
        <p:nvSpPr>
          <p:cNvPr id="15" name="Slide Number Placeholder 14"/>
          <p:cNvSpPr>
            <a:spLocks noGrp="1"/>
          </p:cNvSpPr>
          <p:nvPr>
            <p:ph type="sldNum" sz="quarter" idx="7"/>
          </p:nvPr>
        </p:nvSpPr>
        <p:spPr/>
        <p:txBody>
          <a:bodyPr/>
          <a:lstStyle/>
          <a:p>
            <a:pPr marL="38100">
              <a:lnSpc>
                <a:spcPts val="1240"/>
              </a:lnSpc>
            </a:pPr>
            <a:fld id="{81D60167-4931-47E6-BA6A-407CBD079E47}" type="slidenum">
              <a:rPr lang="en-IN" smtClean="0"/>
              <a:t>8</a:t>
            </a:fld>
            <a:endParaRPr lang="en-I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0175" y="0"/>
            <a:ext cx="7748905" cy="957580"/>
            <a:chOff x="1400175" y="0"/>
            <a:chExt cx="7748905" cy="957580"/>
          </a:xfrm>
        </p:grpSpPr>
        <p:pic>
          <p:nvPicPr>
            <p:cNvPr id="3" name="object 3"/>
            <p:cNvPicPr/>
            <p:nvPr/>
          </p:nvPicPr>
          <p:blipFill>
            <a:blip r:embed="rId2" cstate="print"/>
            <a:stretch>
              <a:fillRect/>
            </a:stretch>
          </p:blipFill>
          <p:spPr>
            <a:xfrm>
              <a:off x="1400175" y="0"/>
              <a:ext cx="7743825" cy="747999"/>
            </a:xfrm>
            <a:prstGeom prst="rect">
              <a:avLst/>
            </a:prstGeom>
          </p:spPr>
        </p:pic>
        <p:pic>
          <p:nvPicPr>
            <p:cNvPr id="4" name="object 4"/>
            <p:cNvPicPr/>
            <p:nvPr/>
          </p:nvPicPr>
          <p:blipFill>
            <a:blip r:embed="rId3" cstate="print"/>
            <a:stretch>
              <a:fillRect/>
            </a:stretch>
          </p:blipFill>
          <p:spPr>
            <a:xfrm>
              <a:off x="3781425" y="0"/>
              <a:ext cx="3176651" cy="957199"/>
            </a:xfrm>
            <a:prstGeom prst="rect">
              <a:avLst/>
            </a:prstGeom>
          </p:spPr>
        </p:pic>
        <p:pic>
          <p:nvPicPr>
            <p:cNvPr id="5" name="object 5"/>
            <p:cNvPicPr/>
            <p:nvPr/>
          </p:nvPicPr>
          <p:blipFill>
            <a:blip r:embed="rId4" cstate="print"/>
            <a:stretch>
              <a:fillRect/>
            </a:stretch>
          </p:blipFill>
          <p:spPr>
            <a:xfrm>
              <a:off x="1433576" y="4825"/>
              <a:ext cx="7710424" cy="685800"/>
            </a:xfrm>
            <a:prstGeom prst="rect">
              <a:avLst/>
            </a:prstGeom>
          </p:spPr>
        </p:pic>
        <p:sp>
          <p:nvSpPr>
            <p:cNvPr id="6" name="object 6"/>
            <p:cNvSpPr/>
            <p:nvPr/>
          </p:nvSpPr>
          <p:spPr>
            <a:xfrm>
              <a:off x="1433576" y="4825"/>
              <a:ext cx="7710805" cy="685800"/>
            </a:xfrm>
            <a:custGeom>
              <a:avLst/>
              <a:gdLst/>
              <a:ahLst/>
              <a:cxnLst/>
              <a:rect l="l" t="t" r="r" b="b"/>
              <a:pathLst>
                <a:path w="7710805" h="685800">
                  <a:moveTo>
                    <a:pt x="0" y="685800"/>
                  </a:moveTo>
                  <a:lnTo>
                    <a:pt x="7710424" y="685800"/>
                  </a:lnTo>
                </a:path>
                <a:path w="7710805" h="685800">
                  <a:moveTo>
                    <a:pt x="7710424" y="0"/>
                  </a:moveTo>
                  <a:lnTo>
                    <a:pt x="0" y="0"/>
                  </a:lnTo>
                  <a:lnTo>
                    <a:pt x="0" y="6858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3829050" y="0"/>
              <a:ext cx="3081401" cy="890524"/>
            </a:xfrm>
            <a:prstGeom prst="rect">
              <a:avLst/>
            </a:prstGeom>
          </p:spPr>
        </p:pic>
      </p:grpSp>
      <p:sp>
        <p:nvSpPr>
          <p:cNvPr id="8" name="object 8"/>
          <p:cNvSpPr txBox="1">
            <a:spLocks noGrp="1"/>
          </p:cNvSpPr>
          <p:nvPr>
            <p:ph type="title"/>
          </p:nvPr>
        </p:nvSpPr>
        <p:spPr>
          <a:xfrm>
            <a:off x="4092575" y="57785"/>
            <a:ext cx="2454910" cy="518159"/>
          </a:xfrm>
          <a:prstGeom prst="rect">
            <a:avLst/>
          </a:prstGeom>
        </p:spPr>
        <p:txBody>
          <a:bodyPr vert="horz" wrap="square" lIns="0" tIns="16510" rIns="0" bIns="0" rtlCol="0">
            <a:spAutoFit/>
          </a:bodyPr>
          <a:lstStyle/>
          <a:p>
            <a:pPr marL="12700">
              <a:lnSpc>
                <a:spcPct val="100000"/>
              </a:lnSpc>
              <a:spcBef>
                <a:spcPts val="130"/>
              </a:spcBef>
            </a:pPr>
            <a:r>
              <a:rPr b="1" spc="-70" dirty="0">
                <a:latin typeface="Calibri"/>
                <a:cs typeface="Calibri"/>
              </a:rPr>
              <a:t>A</a:t>
            </a:r>
            <a:r>
              <a:rPr b="1" spc="10" dirty="0">
                <a:latin typeface="Calibri"/>
                <a:cs typeface="Calibri"/>
              </a:rPr>
              <a:t>t</a:t>
            </a:r>
            <a:r>
              <a:rPr b="1" spc="20" dirty="0">
                <a:latin typeface="Calibri"/>
                <a:cs typeface="Calibri"/>
              </a:rPr>
              <a:t>t</a:t>
            </a:r>
            <a:r>
              <a:rPr b="1" spc="-15" dirty="0">
                <a:latin typeface="Calibri"/>
                <a:cs typeface="Calibri"/>
              </a:rPr>
              <a:t>r</a:t>
            </a:r>
            <a:r>
              <a:rPr b="1" spc="30" dirty="0">
                <a:latin typeface="Calibri"/>
                <a:cs typeface="Calibri"/>
              </a:rPr>
              <a:t>i</a:t>
            </a:r>
            <a:r>
              <a:rPr b="1" spc="15" dirty="0">
                <a:latin typeface="Calibri"/>
                <a:cs typeface="Calibri"/>
              </a:rPr>
              <a:t>b</a:t>
            </a:r>
            <a:r>
              <a:rPr b="1" dirty="0">
                <a:latin typeface="Calibri"/>
                <a:cs typeface="Calibri"/>
              </a:rPr>
              <a:t>u</a:t>
            </a:r>
            <a:r>
              <a:rPr b="1" spc="-60" dirty="0">
                <a:latin typeface="Calibri"/>
                <a:cs typeface="Calibri"/>
              </a:rPr>
              <a:t>t</a:t>
            </a:r>
            <a:r>
              <a:rPr b="1" spc="15" dirty="0">
                <a:latin typeface="Calibri"/>
                <a:cs typeface="Calibri"/>
              </a:rPr>
              <a:t>e</a:t>
            </a:r>
            <a:r>
              <a:rPr b="1" spc="-175" dirty="0">
                <a:latin typeface="Calibri"/>
                <a:cs typeface="Calibri"/>
              </a:rPr>
              <a:t> </a:t>
            </a:r>
            <a:r>
              <a:rPr b="1" spc="-90" dirty="0">
                <a:latin typeface="Calibri"/>
                <a:cs typeface="Calibri"/>
              </a:rPr>
              <a:t>T</a:t>
            </a:r>
            <a:r>
              <a:rPr b="1" spc="-20" dirty="0">
                <a:latin typeface="Calibri"/>
                <a:cs typeface="Calibri"/>
              </a:rPr>
              <a:t>y</a:t>
            </a:r>
            <a:r>
              <a:rPr b="1" spc="15" dirty="0">
                <a:latin typeface="Calibri"/>
                <a:cs typeface="Calibri"/>
              </a:rPr>
              <a:t>pe</a:t>
            </a:r>
          </a:p>
        </p:txBody>
      </p:sp>
      <p:sp>
        <p:nvSpPr>
          <p:cNvPr id="9" name="object 9"/>
          <p:cNvSpPr txBox="1"/>
          <p:nvPr/>
        </p:nvSpPr>
        <p:spPr>
          <a:xfrm>
            <a:off x="536575" y="1068387"/>
            <a:ext cx="8075295" cy="700405"/>
          </a:xfrm>
          <a:prstGeom prst="rect">
            <a:avLst/>
          </a:prstGeom>
        </p:spPr>
        <p:txBody>
          <a:bodyPr vert="horz" wrap="square" lIns="0" tIns="635" rIns="0" bIns="0" rtlCol="0">
            <a:spAutoFit/>
          </a:bodyPr>
          <a:lstStyle/>
          <a:p>
            <a:pPr marL="355600" marR="5080" indent="-343535">
              <a:lnSpc>
                <a:spcPct val="104700"/>
              </a:lnSpc>
              <a:spcBef>
                <a:spcPts val="5"/>
              </a:spcBef>
              <a:buFont typeface="Arial MT"/>
              <a:buChar char="•"/>
              <a:tabLst>
                <a:tab pos="355600" algn="l"/>
                <a:tab pos="356235" algn="l"/>
                <a:tab pos="946785" algn="l"/>
                <a:tab pos="2195830" algn="l"/>
                <a:tab pos="3034665" algn="l"/>
                <a:tab pos="3721100" algn="l"/>
                <a:tab pos="4789170" algn="l"/>
                <a:tab pos="5475605" algn="l"/>
                <a:tab pos="5923915" algn="l"/>
                <a:tab pos="7211059" algn="l"/>
                <a:tab pos="7783195" algn="l"/>
              </a:tabLst>
            </a:pPr>
            <a:r>
              <a:rPr sz="2150" spc="-5" dirty="0">
                <a:latin typeface="Calibri"/>
                <a:cs typeface="Calibri"/>
              </a:rPr>
              <a:t>T</a:t>
            </a:r>
            <a:r>
              <a:rPr sz="2150" spc="-10" dirty="0">
                <a:latin typeface="Calibri"/>
                <a:cs typeface="Calibri"/>
              </a:rPr>
              <a:t>h</a:t>
            </a:r>
            <a:r>
              <a:rPr sz="2150" spc="10" dirty="0">
                <a:latin typeface="Calibri"/>
                <a:cs typeface="Calibri"/>
              </a:rPr>
              <a:t>e</a:t>
            </a:r>
            <a:r>
              <a:rPr sz="2150" dirty="0">
                <a:latin typeface="Calibri"/>
                <a:cs typeface="Calibri"/>
              </a:rPr>
              <a:t>	</a:t>
            </a:r>
            <a:r>
              <a:rPr sz="2150" spc="60" dirty="0">
                <a:latin typeface="Calibri"/>
                <a:cs typeface="Calibri"/>
              </a:rPr>
              <a:t>c</a:t>
            </a:r>
            <a:r>
              <a:rPr sz="2150" spc="-15" dirty="0">
                <a:latin typeface="Calibri"/>
                <a:cs typeface="Calibri"/>
              </a:rPr>
              <a:t>o</a:t>
            </a:r>
            <a:r>
              <a:rPr sz="2150" spc="5" dirty="0">
                <a:latin typeface="Calibri"/>
                <a:cs typeface="Calibri"/>
              </a:rPr>
              <a:t>m</a:t>
            </a:r>
            <a:r>
              <a:rPr sz="2150" spc="-10" dirty="0">
                <a:latin typeface="Calibri"/>
                <a:cs typeface="Calibri"/>
              </a:rPr>
              <a:t>p</a:t>
            </a:r>
            <a:r>
              <a:rPr sz="2150" spc="100" dirty="0">
                <a:latin typeface="Calibri"/>
                <a:cs typeface="Calibri"/>
              </a:rPr>
              <a:t>l</a:t>
            </a:r>
            <a:r>
              <a:rPr sz="2150" spc="-25" dirty="0">
                <a:latin typeface="Calibri"/>
                <a:cs typeface="Calibri"/>
              </a:rPr>
              <a:t>e</a:t>
            </a:r>
            <a:r>
              <a:rPr sz="2150" spc="20" dirty="0">
                <a:latin typeface="Calibri"/>
                <a:cs typeface="Calibri"/>
              </a:rPr>
              <a:t>t</a:t>
            </a:r>
            <a:r>
              <a:rPr sz="2150" spc="10" dirty="0">
                <a:latin typeface="Calibri"/>
                <a:cs typeface="Calibri"/>
              </a:rPr>
              <a:t>e</a:t>
            </a:r>
            <a:r>
              <a:rPr sz="2150" dirty="0">
                <a:latin typeface="Calibri"/>
                <a:cs typeface="Calibri"/>
              </a:rPr>
              <a:t>	</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20" dirty="0">
                <a:latin typeface="Calibri"/>
                <a:cs typeface="Calibri"/>
              </a:rPr>
              <a:t>t</a:t>
            </a:r>
            <a:r>
              <a:rPr sz="2150" spc="10" dirty="0">
                <a:latin typeface="Calibri"/>
                <a:cs typeface="Calibri"/>
              </a:rPr>
              <a:t>y</a:t>
            </a:r>
            <a:r>
              <a:rPr sz="2150" dirty="0">
                <a:latin typeface="Calibri"/>
                <a:cs typeface="Calibri"/>
              </a:rPr>
              <a:t>	</a:t>
            </a:r>
            <a:r>
              <a:rPr sz="2150" spc="20" dirty="0">
                <a:latin typeface="Calibri"/>
                <a:cs typeface="Calibri"/>
              </a:rPr>
              <a:t>t</a:t>
            </a:r>
            <a:r>
              <a:rPr sz="2150" spc="-5" dirty="0">
                <a:latin typeface="Calibri"/>
                <a:cs typeface="Calibri"/>
              </a:rPr>
              <a:t>y</a:t>
            </a:r>
            <a:r>
              <a:rPr sz="2150" spc="60" dirty="0">
                <a:latin typeface="Calibri"/>
                <a:cs typeface="Calibri"/>
              </a:rPr>
              <a:t>p</a:t>
            </a:r>
            <a:r>
              <a:rPr sz="2150" spc="10" dirty="0">
                <a:latin typeface="Calibri"/>
                <a:cs typeface="Calibri"/>
              </a:rPr>
              <a:t>e</a:t>
            </a:r>
            <a:r>
              <a:rPr sz="2150" dirty="0">
                <a:latin typeface="Calibri"/>
                <a:cs typeface="Calibri"/>
              </a:rPr>
              <a:t>	</a:t>
            </a:r>
            <a:r>
              <a:rPr sz="2150" spc="-15" dirty="0">
                <a:latin typeface="Calibri"/>
                <a:cs typeface="Calibri"/>
              </a:rPr>
              <a:t>S</a:t>
            </a:r>
            <a:r>
              <a:rPr sz="2150" spc="20" dirty="0">
                <a:latin typeface="Calibri"/>
                <a:cs typeface="Calibri"/>
              </a:rPr>
              <a:t>t</a:t>
            </a:r>
            <a:r>
              <a:rPr sz="2150" spc="-10" dirty="0">
                <a:latin typeface="Calibri"/>
                <a:cs typeface="Calibri"/>
              </a:rPr>
              <a:t>u</a:t>
            </a:r>
            <a:r>
              <a:rPr sz="2150" spc="60" dirty="0">
                <a:latin typeface="Calibri"/>
                <a:cs typeface="Calibri"/>
              </a:rPr>
              <a:t>d</a:t>
            </a:r>
            <a:r>
              <a:rPr sz="2150" spc="-25" dirty="0">
                <a:latin typeface="Calibri"/>
                <a:cs typeface="Calibri"/>
              </a:rPr>
              <a:t>e</a:t>
            </a:r>
            <a:r>
              <a:rPr sz="2150" spc="-10" dirty="0">
                <a:latin typeface="Calibri"/>
                <a:cs typeface="Calibri"/>
              </a:rPr>
              <a:t>n</a:t>
            </a:r>
            <a:r>
              <a:rPr sz="2150" spc="5" dirty="0">
                <a:latin typeface="Calibri"/>
                <a:cs typeface="Calibri"/>
              </a:rPr>
              <a:t>t</a:t>
            </a:r>
            <a:r>
              <a:rPr sz="2150" dirty="0">
                <a:latin typeface="Calibri"/>
                <a:cs typeface="Calibri"/>
              </a:rPr>
              <a:t>	</a:t>
            </a:r>
            <a:r>
              <a:rPr sz="2150" spc="30" dirty="0">
                <a:latin typeface="Calibri"/>
                <a:cs typeface="Calibri"/>
              </a:rPr>
              <a:t>wi</a:t>
            </a:r>
            <a:r>
              <a:rPr sz="2150" spc="25" dirty="0">
                <a:latin typeface="Calibri"/>
                <a:cs typeface="Calibri"/>
              </a:rPr>
              <a:t>t</a:t>
            </a:r>
            <a:r>
              <a:rPr sz="2150" spc="10" dirty="0">
                <a:latin typeface="Calibri"/>
                <a:cs typeface="Calibri"/>
              </a:rPr>
              <a:t>h</a:t>
            </a:r>
            <a:r>
              <a:rPr sz="2150" dirty="0">
                <a:latin typeface="Calibri"/>
                <a:cs typeface="Calibri"/>
              </a:rPr>
              <a:t>	</a:t>
            </a:r>
            <a:r>
              <a:rPr sz="2150" spc="25" dirty="0">
                <a:latin typeface="Calibri"/>
                <a:cs typeface="Calibri"/>
              </a:rPr>
              <a:t>i</a:t>
            </a:r>
            <a:r>
              <a:rPr sz="2150" spc="20" dirty="0">
                <a:latin typeface="Calibri"/>
                <a:cs typeface="Calibri"/>
              </a:rPr>
              <a:t>t</a:t>
            </a:r>
            <a:r>
              <a:rPr sz="2150" spc="10" dirty="0">
                <a:latin typeface="Calibri"/>
                <a:cs typeface="Calibri"/>
              </a:rPr>
              <a:t>s</a:t>
            </a:r>
            <a:r>
              <a:rPr sz="2150" dirty="0">
                <a:latin typeface="Calibri"/>
                <a:cs typeface="Calibri"/>
              </a:rPr>
              <a:t>	</a:t>
            </a:r>
            <a:r>
              <a:rPr sz="2150" spc="10" dirty="0">
                <a:latin typeface="Calibri"/>
                <a:cs typeface="Calibri"/>
              </a:rPr>
              <a:t>a</a:t>
            </a:r>
            <a:r>
              <a:rPr sz="2150" spc="20" dirty="0">
                <a:latin typeface="Calibri"/>
                <a:cs typeface="Calibri"/>
              </a:rPr>
              <a:t>tt</a:t>
            </a:r>
            <a:r>
              <a:rPr sz="2150" spc="-10" dirty="0">
                <a:latin typeface="Calibri"/>
                <a:cs typeface="Calibri"/>
              </a:rPr>
              <a:t>r</a:t>
            </a:r>
            <a:r>
              <a:rPr sz="2150" spc="25" dirty="0">
                <a:latin typeface="Calibri"/>
                <a:cs typeface="Calibri"/>
              </a:rPr>
              <a:t>i</a:t>
            </a:r>
            <a:r>
              <a:rPr sz="2150" spc="-10" dirty="0">
                <a:latin typeface="Calibri"/>
                <a:cs typeface="Calibri"/>
              </a:rPr>
              <a:t>bu</a:t>
            </a:r>
            <a:r>
              <a:rPr sz="2150" spc="20" dirty="0">
                <a:latin typeface="Calibri"/>
                <a:cs typeface="Calibri"/>
              </a:rPr>
              <a:t>t</a:t>
            </a:r>
            <a:r>
              <a:rPr sz="2150" spc="-25" dirty="0">
                <a:latin typeface="Calibri"/>
                <a:cs typeface="Calibri"/>
              </a:rPr>
              <a:t>e</a:t>
            </a:r>
            <a:r>
              <a:rPr sz="2150" spc="10" dirty="0">
                <a:latin typeface="Calibri"/>
                <a:cs typeface="Calibri"/>
              </a:rPr>
              <a:t>s</a:t>
            </a:r>
            <a:r>
              <a:rPr sz="2150" dirty="0">
                <a:latin typeface="Calibri"/>
                <a:cs typeface="Calibri"/>
              </a:rPr>
              <a:t>	</a:t>
            </a:r>
            <a:r>
              <a:rPr sz="2150" spc="-10" dirty="0">
                <a:latin typeface="Calibri"/>
                <a:cs typeface="Calibri"/>
              </a:rPr>
              <a:t>c</a:t>
            </a:r>
            <a:r>
              <a:rPr sz="2150" spc="15" dirty="0">
                <a:latin typeface="Calibri"/>
                <a:cs typeface="Calibri"/>
              </a:rPr>
              <a:t>a</a:t>
            </a:r>
            <a:r>
              <a:rPr sz="2150" spc="10" dirty="0">
                <a:latin typeface="Calibri"/>
                <a:cs typeface="Calibri"/>
              </a:rPr>
              <a:t>n</a:t>
            </a:r>
            <a:r>
              <a:rPr sz="2150" dirty="0">
                <a:latin typeface="Calibri"/>
                <a:cs typeface="Calibri"/>
              </a:rPr>
              <a:t>	</a:t>
            </a:r>
            <a:r>
              <a:rPr sz="2150" spc="-10" dirty="0">
                <a:latin typeface="Calibri"/>
                <a:cs typeface="Calibri"/>
              </a:rPr>
              <a:t>be  represented</a:t>
            </a:r>
            <a:r>
              <a:rPr sz="2150" spc="254" dirty="0">
                <a:latin typeface="Calibri"/>
                <a:cs typeface="Calibri"/>
              </a:rPr>
              <a:t> </a:t>
            </a:r>
            <a:r>
              <a:rPr sz="2150" dirty="0">
                <a:latin typeface="Calibri"/>
                <a:cs typeface="Calibri"/>
              </a:rPr>
              <a:t>as:</a:t>
            </a:r>
            <a:endParaRPr sz="2150">
              <a:latin typeface="Calibri"/>
              <a:cs typeface="Calibri"/>
            </a:endParaRPr>
          </a:p>
        </p:txBody>
      </p:sp>
      <p:grpSp>
        <p:nvGrpSpPr>
          <p:cNvPr id="10" name="object 10"/>
          <p:cNvGrpSpPr/>
          <p:nvPr/>
        </p:nvGrpSpPr>
        <p:grpSpPr>
          <a:xfrm>
            <a:off x="1872279" y="2035617"/>
            <a:ext cx="5904865" cy="3977640"/>
            <a:chOff x="1872279" y="2035617"/>
            <a:chExt cx="5904865" cy="3977640"/>
          </a:xfrm>
        </p:grpSpPr>
        <p:pic>
          <p:nvPicPr>
            <p:cNvPr id="11" name="object 11"/>
            <p:cNvPicPr/>
            <p:nvPr/>
          </p:nvPicPr>
          <p:blipFill>
            <a:blip r:embed="rId6" cstate="print"/>
            <a:stretch>
              <a:fillRect/>
            </a:stretch>
          </p:blipFill>
          <p:spPr>
            <a:xfrm>
              <a:off x="1872279" y="2035617"/>
              <a:ext cx="5904266" cy="3977389"/>
            </a:xfrm>
            <a:prstGeom prst="rect">
              <a:avLst/>
            </a:prstGeom>
          </p:spPr>
        </p:pic>
        <p:sp>
          <p:nvSpPr>
            <p:cNvPr id="12" name="object 12"/>
            <p:cNvSpPr/>
            <p:nvPr/>
          </p:nvSpPr>
          <p:spPr>
            <a:xfrm>
              <a:off x="2128901" y="3357626"/>
              <a:ext cx="648335" cy="0"/>
            </a:xfrm>
            <a:custGeom>
              <a:avLst/>
              <a:gdLst/>
              <a:ahLst/>
              <a:cxnLst/>
              <a:rect l="l" t="t" r="r" b="b"/>
              <a:pathLst>
                <a:path w="648335">
                  <a:moveTo>
                    <a:pt x="0" y="0"/>
                  </a:moveTo>
                  <a:lnTo>
                    <a:pt x="647954" y="0"/>
                  </a:lnTo>
                </a:path>
              </a:pathLst>
            </a:custGeom>
            <a:ln w="9525">
              <a:solidFill>
                <a:srgbClr val="497DBA"/>
              </a:solidFill>
            </a:ln>
          </p:spPr>
          <p:txBody>
            <a:bodyPr wrap="square" lIns="0" tIns="0" rIns="0" bIns="0" rtlCol="0"/>
            <a:lstStyle/>
            <a:p>
              <a:endParaRPr/>
            </a:p>
          </p:txBody>
        </p:sp>
      </p:grpSp>
      <p:pic>
        <p:nvPicPr>
          <p:cNvPr id="13" name="object 13"/>
          <p:cNvPicPr/>
          <p:nvPr/>
        </p:nvPicPr>
        <p:blipFill>
          <a:blip r:embed="rId7" cstate="print"/>
          <a:stretch>
            <a:fillRect/>
          </a:stretch>
        </p:blipFill>
        <p:spPr>
          <a:xfrm>
            <a:off x="50452" y="0"/>
            <a:ext cx="1330672" cy="781050"/>
          </a:xfrm>
          <a:prstGeom prst="rect">
            <a:avLst/>
          </a:prstGeom>
        </p:spPr>
      </p:pic>
      <p:sp>
        <p:nvSpPr>
          <p:cNvPr id="15" name="object 15"/>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6" name="object 16"/>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Slide Number Placeholder 13"/>
          <p:cNvSpPr>
            <a:spLocks noGrp="1"/>
          </p:cNvSpPr>
          <p:nvPr>
            <p:ph type="sldNum" sz="quarter" idx="7"/>
          </p:nvPr>
        </p:nvSpPr>
        <p:spPr/>
        <p:txBody>
          <a:bodyPr/>
          <a:lstStyle/>
          <a:p>
            <a:pPr marL="38100">
              <a:lnSpc>
                <a:spcPts val="1240"/>
              </a:lnSpc>
            </a:pPr>
            <a:fld id="{81D60167-4931-47E6-BA6A-407CBD079E47}" type="slidenum">
              <a:rPr lang="en-IN" smtClean="0"/>
              <a:t>80</a:t>
            </a:fld>
            <a:endParaRPr lang="en-I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438525" y="0"/>
              <a:ext cx="36624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486150" y="0"/>
              <a:ext cx="3567176" cy="890524"/>
            </a:xfrm>
            <a:prstGeom prst="rect">
              <a:avLst/>
            </a:prstGeom>
          </p:spPr>
        </p:pic>
      </p:grpSp>
      <p:sp>
        <p:nvSpPr>
          <p:cNvPr id="7" name="object 7"/>
          <p:cNvSpPr txBox="1">
            <a:spLocks noGrp="1"/>
          </p:cNvSpPr>
          <p:nvPr>
            <p:ph type="title"/>
          </p:nvPr>
        </p:nvSpPr>
        <p:spPr>
          <a:xfrm>
            <a:off x="3750309" y="57785"/>
            <a:ext cx="3027680" cy="518159"/>
          </a:xfrm>
          <a:prstGeom prst="rect">
            <a:avLst/>
          </a:prstGeom>
        </p:spPr>
        <p:txBody>
          <a:bodyPr vert="horz" wrap="square" lIns="0" tIns="16510" rIns="0" bIns="0" rtlCol="0">
            <a:spAutoFit/>
          </a:bodyPr>
          <a:lstStyle/>
          <a:p>
            <a:pPr marL="12700">
              <a:lnSpc>
                <a:spcPct val="100000"/>
              </a:lnSpc>
              <a:spcBef>
                <a:spcPts val="130"/>
              </a:spcBef>
            </a:pPr>
            <a:r>
              <a:rPr b="1" spc="-80" dirty="0">
                <a:latin typeface="Calibri"/>
                <a:cs typeface="Calibri"/>
              </a:rPr>
              <a:t>R</a:t>
            </a:r>
            <a:r>
              <a:rPr b="1" spc="35" dirty="0">
                <a:latin typeface="Calibri"/>
                <a:cs typeface="Calibri"/>
              </a:rPr>
              <a:t>el</a:t>
            </a:r>
            <a:r>
              <a:rPr b="1" spc="-10" dirty="0">
                <a:latin typeface="Calibri"/>
                <a:cs typeface="Calibri"/>
              </a:rPr>
              <a:t>a</a:t>
            </a:r>
            <a:r>
              <a:rPr b="1" spc="10" dirty="0">
                <a:latin typeface="Calibri"/>
                <a:cs typeface="Calibri"/>
              </a:rPr>
              <a:t>t</a:t>
            </a:r>
            <a:r>
              <a:rPr b="1" spc="40" dirty="0">
                <a:latin typeface="Calibri"/>
                <a:cs typeface="Calibri"/>
              </a:rPr>
              <a:t>i</a:t>
            </a:r>
            <a:r>
              <a:rPr b="1" spc="5" dirty="0">
                <a:latin typeface="Calibri"/>
                <a:cs typeface="Calibri"/>
              </a:rPr>
              <a:t>o</a:t>
            </a:r>
            <a:r>
              <a:rPr b="1" spc="15" dirty="0">
                <a:latin typeface="Calibri"/>
                <a:cs typeface="Calibri"/>
              </a:rPr>
              <a:t>n</a:t>
            </a:r>
            <a:r>
              <a:rPr b="1" spc="-10" dirty="0">
                <a:latin typeface="Calibri"/>
                <a:cs typeface="Calibri"/>
              </a:rPr>
              <a:t>s</a:t>
            </a:r>
            <a:r>
              <a:rPr b="1" spc="15" dirty="0">
                <a:latin typeface="Calibri"/>
                <a:cs typeface="Calibri"/>
              </a:rPr>
              <a:t>h</a:t>
            </a:r>
            <a:r>
              <a:rPr b="1" spc="25" dirty="0">
                <a:latin typeface="Calibri"/>
                <a:cs typeface="Calibri"/>
              </a:rPr>
              <a:t>i</a:t>
            </a:r>
            <a:r>
              <a:rPr b="1" spc="15" dirty="0">
                <a:latin typeface="Calibri"/>
                <a:cs typeface="Calibri"/>
              </a:rPr>
              <a:t>p</a:t>
            </a:r>
            <a:r>
              <a:rPr b="1" spc="-204" dirty="0">
                <a:latin typeface="Calibri"/>
                <a:cs typeface="Calibri"/>
              </a:rPr>
              <a:t> </a:t>
            </a:r>
            <a:r>
              <a:rPr b="1" spc="-90" dirty="0">
                <a:latin typeface="Calibri"/>
                <a:cs typeface="Calibri"/>
              </a:rPr>
              <a:t>T</a:t>
            </a:r>
            <a:r>
              <a:rPr b="1" spc="-20" dirty="0">
                <a:latin typeface="Calibri"/>
                <a:cs typeface="Calibri"/>
              </a:rPr>
              <a:t>y</a:t>
            </a:r>
            <a:r>
              <a:rPr b="1" spc="15" dirty="0">
                <a:latin typeface="Calibri"/>
                <a:cs typeface="Calibri"/>
              </a:rPr>
              <a:t>pe</a:t>
            </a:r>
          </a:p>
        </p:txBody>
      </p:sp>
      <p:sp>
        <p:nvSpPr>
          <p:cNvPr id="8" name="object 8"/>
          <p:cNvSpPr txBox="1"/>
          <p:nvPr/>
        </p:nvSpPr>
        <p:spPr>
          <a:xfrm>
            <a:off x="536575" y="1068387"/>
            <a:ext cx="8074659" cy="2980690"/>
          </a:xfrm>
          <a:prstGeom prst="rect">
            <a:avLst/>
          </a:prstGeom>
        </p:spPr>
        <p:txBody>
          <a:bodyPr vert="horz" wrap="square" lIns="0" tIns="635" rIns="0" bIns="0" rtlCol="0">
            <a:spAutoFit/>
          </a:bodyPr>
          <a:lstStyle/>
          <a:p>
            <a:pPr marL="355600" marR="6350" indent="-343535">
              <a:lnSpc>
                <a:spcPct val="104700"/>
              </a:lnSpc>
              <a:spcBef>
                <a:spcPts val="5"/>
              </a:spcBef>
              <a:buFont typeface="Arial MT"/>
              <a:buChar char="•"/>
              <a:tabLst>
                <a:tab pos="355600" algn="l"/>
                <a:tab pos="356235" algn="l"/>
                <a:tab pos="688975" algn="l"/>
                <a:tab pos="2195830" algn="l"/>
                <a:tab pos="2872740" algn="l"/>
                <a:tab pos="4245610" algn="l"/>
                <a:tab pos="4798695" algn="l"/>
                <a:tab pos="6228715" algn="l"/>
                <a:tab pos="7401559" algn="l"/>
              </a:tabLst>
            </a:pPr>
            <a:r>
              <a:rPr sz="2150" spc="15" dirty="0">
                <a:latin typeface="Calibri"/>
                <a:cs typeface="Calibri"/>
              </a:rPr>
              <a:t>A	</a:t>
            </a:r>
            <a:r>
              <a:rPr sz="2150" spc="-10"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20" dirty="0">
                <a:latin typeface="Calibri"/>
                <a:cs typeface="Calibri"/>
              </a:rPr>
              <a:t>s</a:t>
            </a:r>
            <a:r>
              <a:rPr sz="2150" spc="-10" dirty="0">
                <a:latin typeface="Calibri"/>
                <a:cs typeface="Calibri"/>
              </a:rPr>
              <a:t>h</a:t>
            </a:r>
            <a:r>
              <a:rPr sz="2150" spc="25" dirty="0">
                <a:latin typeface="Calibri"/>
                <a:cs typeface="Calibri"/>
              </a:rPr>
              <a:t>i</a:t>
            </a:r>
            <a:r>
              <a:rPr sz="2150" spc="10" dirty="0">
                <a:latin typeface="Calibri"/>
                <a:cs typeface="Calibri"/>
              </a:rPr>
              <a:t>p</a:t>
            </a:r>
            <a:r>
              <a:rPr sz="2150" dirty="0">
                <a:latin typeface="Calibri"/>
                <a:cs typeface="Calibri"/>
              </a:rPr>
              <a:t>	</a:t>
            </a:r>
            <a:r>
              <a:rPr sz="2150" spc="20" dirty="0">
                <a:latin typeface="Calibri"/>
                <a:cs typeface="Calibri"/>
              </a:rPr>
              <a:t>t</a:t>
            </a:r>
            <a:r>
              <a:rPr sz="2150" spc="-5" dirty="0">
                <a:latin typeface="Calibri"/>
                <a:cs typeface="Calibri"/>
              </a:rPr>
              <a:t>y</a:t>
            </a:r>
            <a:r>
              <a:rPr sz="2150" spc="60" dirty="0">
                <a:latin typeface="Calibri"/>
                <a:cs typeface="Calibri"/>
              </a:rPr>
              <a:t>p</a:t>
            </a:r>
            <a:r>
              <a:rPr sz="2150" spc="10" dirty="0">
                <a:latin typeface="Calibri"/>
                <a:cs typeface="Calibri"/>
              </a:rPr>
              <a:t>e</a:t>
            </a:r>
            <a:r>
              <a:rPr sz="2150" dirty="0">
                <a:latin typeface="Calibri"/>
                <a:cs typeface="Calibri"/>
              </a:rPr>
              <a:t>	</a:t>
            </a:r>
            <a:r>
              <a:rPr sz="2150" spc="-10" dirty="0">
                <a:latin typeface="Calibri"/>
                <a:cs typeface="Calibri"/>
              </a:rPr>
              <a:t>r</a:t>
            </a:r>
            <a:r>
              <a:rPr sz="2150" spc="-25" dirty="0">
                <a:latin typeface="Calibri"/>
                <a:cs typeface="Calibri"/>
              </a:rPr>
              <a:t>e</a:t>
            </a:r>
            <a:r>
              <a:rPr sz="2150" spc="-10" dirty="0">
                <a:latin typeface="Calibri"/>
                <a:cs typeface="Calibri"/>
              </a:rPr>
              <a:t>pr</a:t>
            </a:r>
            <a:r>
              <a:rPr sz="2150" spc="50" dirty="0">
                <a:latin typeface="Calibri"/>
                <a:cs typeface="Calibri"/>
              </a:rPr>
              <a:t>e</a:t>
            </a:r>
            <a:r>
              <a:rPr sz="2150" spc="55" dirty="0">
                <a:latin typeface="Calibri"/>
                <a:cs typeface="Calibri"/>
              </a:rPr>
              <a:t>s</a:t>
            </a:r>
            <a:r>
              <a:rPr sz="2150" spc="-25" dirty="0">
                <a:latin typeface="Calibri"/>
                <a:cs typeface="Calibri"/>
              </a:rPr>
              <a:t>e</a:t>
            </a:r>
            <a:r>
              <a:rPr sz="2150" spc="-10" dirty="0">
                <a:latin typeface="Calibri"/>
                <a:cs typeface="Calibri"/>
              </a:rPr>
              <a:t>n</a:t>
            </a:r>
            <a:r>
              <a:rPr sz="2150" spc="20" dirty="0">
                <a:latin typeface="Calibri"/>
                <a:cs typeface="Calibri"/>
              </a:rPr>
              <a:t>t</a:t>
            </a:r>
            <a:r>
              <a:rPr sz="2150" spc="10" dirty="0">
                <a:latin typeface="Calibri"/>
                <a:cs typeface="Calibri"/>
              </a:rPr>
              <a:t>s</a:t>
            </a:r>
            <a:r>
              <a:rPr sz="2150" dirty="0">
                <a:latin typeface="Calibri"/>
                <a:cs typeface="Calibri"/>
              </a:rPr>
              <a:t>	</a:t>
            </a:r>
            <a:r>
              <a:rPr sz="2150" spc="20" dirty="0">
                <a:latin typeface="Calibri"/>
                <a:cs typeface="Calibri"/>
              </a:rPr>
              <a:t>t</a:t>
            </a:r>
            <a:r>
              <a:rPr sz="2150" spc="60" dirty="0">
                <a:latin typeface="Calibri"/>
                <a:cs typeface="Calibri"/>
              </a:rPr>
              <a:t>h</a:t>
            </a:r>
            <a:r>
              <a:rPr sz="2150" spc="10" dirty="0">
                <a:latin typeface="Calibri"/>
                <a:cs typeface="Calibri"/>
              </a:rPr>
              <a:t>e</a:t>
            </a:r>
            <a:r>
              <a:rPr sz="2150" dirty="0">
                <a:latin typeface="Calibri"/>
                <a:cs typeface="Calibri"/>
              </a:rPr>
              <a:t>	</a:t>
            </a:r>
            <a:r>
              <a:rPr sz="2150" spc="15" dirty="0">
                <a:latin typeface="Calibri"/>
                <a:cs typeface="Calibri"/>
              </a:rPr>
              <a:t>a</a:t>
            </a:r>
            <a:r>
              <a:rPr sz="2150" spc="-15" dirty="0">
                <a:latin typeface="Calibri"/>
                <a:cs typeface="Calibri"/>
              </a:rPr>
              <a:t>s</a:t>
            </a:r>
            <a:r>
              <a:rPr sz="2150" spc="55" dirty="0">
                <a:latin typeface="Calibri"/>
                <a:cs typeface="Calibri"/>
              </a:rPr>
              <a:t>s</a:t>
            </a:r>
            <a:r>
              <a:rPr sz="2150" spc="-15" dirty="0">
                <a:latin typeface="Calibri"/>
                <a:cs typeface="Calibri"/>
              </a:rPr>
              <a:t>o</a:t>
            </a:r>
            <a:r>
              <a:rPr sz="2150" spc="-10" dirty="0">
                <a:latin typeface="Calibri"/>
                <a:cs typeface="Calibri"/>
              </a:rPr>
              <a:t>c</a:t>
            </a:r>
            <a:r>
              <a:rPr sz="2150" spc="30" dirty="0">
                <a:latin typeface="Calibri"/>
                <a:cs typeface="Calibri"/>
              </a:rPr>
              <a:t>i</a:t>
            </a:r>
            <a:r>
              <a:rPr sz="2150" spc="15" dirty="0">
                <a:latin typeface="Calibri"/>
                <a:cs typeface="Calibri"/>
              </a:rPr>
              <a:t>a</a:t>
            </a:r>
            <a:r>
              <a:rPr sz="2150" spc="25" dirty="0">
                <a:latin typeface="Calibri"/>
                <a:cs typeface="Calibri"/>
              </a:rPr>
              <a:t>t</a:t>
            </a:r>
            <a:r>
              <a:rPr sz="2150" spc="30" dirty="0">
                <a:latin typeface="Calibri"/>
                <a:cs typeface="Calibri"/>
              </a:rPr>
              <a:t>i</a:t>
            </a:r>
            <a:r>
              <a:rPr sz="2150" spc="-15" dirty="0">
                <a:latin typeface="Calibri"/>
                <a:cs typeface="Calibri"/>
              </a:rPr>
              <a:t>o</a:t>
            </a:r>
            <a:r>
              <a:rPr sz="2150" spc="10" dirty="0">
                <a:latin typeface="Calibri"/>
                <a:cs typeface="Calibri"/>
              </a:rPr>
              <a:t>n</a:t>
            </a:r>
            <a:r>
              <a:rPr sz="2150" dirty="0">
                <a:latin typeface="Calibri"/>
                <a:cs typeface="Calibri"/>
              </a:rPr>
              <a:t>	</a:t>
            </a:r>
            <a:r>
              <a:rPr sz="2150" spc="-10" dirty="0">
                <a:latin typeface="Calibri"/>
                <a:cs typeface="Calibri"/>
              </a:rPr>
              <a:t>b</a:t>
            </a:r>
            <a:r>
              <a:rPr sz="2150" spc="-25" dirty="0">
                <a:latin typeface="Calibri"/>
                <a:cs typeface="Calibri"/>
              </a:rPr>
              <a:t>e</a:t>
            </a:r>
            <a:r>
              <a:rPr sz="2150" spc="20" dirty="0">
                <a:latin typeface="Calibri"/>
                <a:cs typeface="Calibri"/>
              </a:rPr>
              <a:t>t</a:t>
            </a:r>
            <a:r>
              <a:rPr sz="2150" spc="105" dirty="0">
                <a:latin typeface="Calibri"/>
                <a:cs typeface="Calibri"/>
              </a:rPr>
              <a:t>w</a:t>
            </a:r>
            <a:r>
              <a:rPr sz="2150" spc="-25" dirty="0">
                <a:latin typeface="Calibri"/>
                <a:cs typeface="Calibri"/>
              </a:rPr>
              <a:t>e</a:t>
            </a:r>
            <a:r>
              <a:rPr sz="2150" spc="50" dirty="0">
                <a:latin typeface="Calibri"/>
                <a:cs typeface="Calibri"/>
              </a:rPr>
              <a:t>e</a:t>
            </a:r>
            <a:r>
              <a:rPr sz="2150" spc="10" dirty="0">
                <a:latin typeface="Calibri"/>
                <a:cs typeface="Calibri"/>
              </a:rPr>
              <a:t>n</a:t>
            </a:r>
            <a:r>
              <a:rPr sz="2150" dirty="0">
                <a:latin typeface="Calibri"/>
                <a:cs typeface="Calibri"/>
              </a:rPr>
              <a:t>	</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20" dirty="0">
                <a:latin typeface="Calibri"/>
                <a:cs typeface="Calibri"/>
              </a:rPr>
              <a:t>t</a:t>
            </a:r>
            <a:r>
              <a:rPr sz="2150" spc="5" dirty="0">
                <a:latin typeface="Calibri"/>
                <a:cs typeface="Calibri"/>
              </a:rPr>
              <a:t>y  </a:t>
            </a:r>
            <a:r>
              <a:rPr sz="2150" spc="-5" dirty="0">
                <a:latin typeface="Calibri"/>
                <a:cs typeface="Calibri"/>
              </a:rPr>
              <a:t>types.</a:t>
            </a:r>
            <a:endParaRPr sz="2150">
              <a:latin typeface="Calibri"/>
              <a:cs typeface="Calibri"/>
            </a:endParaRPr>
          </a:p>
          <a:p>
            <a:pPr>
              <a:lnSpc>
                <a:spcPct val="100000"/>
              </a:lnSpc>
              <a:spcBef>
                <a:spcPts val="20"/>
              </a:spcBef>
              <a:buFont typeface="Arial MT"/>
              <a:buChar char="•"/>
            </a:pPr>
            <a:endParaRPr sz="3000">
              <a:latin typeface="Calibri"/>
              <a:cs typeface="Calibri"/>
            </a:endParaRPr>
          </a:p>
          <a:p>
            <a:pPr marL="355600" marR="5715" indent="-343535">
              <a:lnSpc>
                <a:spcPct val="101899"/>
              </a:lnSpc>
              <a:buFont typeface="Arial MT"/>
              <a:buChar char="•"/>
              <a:tabLst>
                <a:tab pos="355600" algn="l"/>
                <a:tab pos="356235" algn="l"/>
              </a:tabLst>
            </a:pPr>
            <a:r>
              <a:rPr sz="2150" spc="-5" dirty="0">
                <a:latin typeface="Calibri"/>
                <a:cs typeface="Calibri"/>
              </a:rPr>
              <a:t>For</a:t>
            </a:r>
            <a:r>
              <a:rPr sz="2150" spc="105" dirty="0">
                <a:latin typeface="Calibri"/>
                <a:cs typeface="Calibri"/>
              </a:rPr>
              <a:t> </a:t>
            </a:r>
            <a:r>
              <a:rPr sz="2150" spc="15" dirty="0">
                <a:latin typeface="Calibri"/>
                <a:cs typeface="Calibri"/>
              </a:rPr>
              <a:t>example,</a:t>
            </a:r>
            <a:r>
              <a:rPr sz="2150" spc="95" dirty="0">
                <a:latin typeface="Calibri"/>
                <a:cs typeface="Calibri"/>
              </a:rPr>
              <a:t> </a:t>
            </a:r>
            <a:r>
              <a:rPr sz="2150" spc="5" dirty="0">
                <a:latin typeface="Calibri"/>
                <a:cs typeface="Calibri"/>
              </a:rPr>
              <a:t>‘Enrolled</a:t>
            </a:r>
            <a:r>
              <a:rPr sz="2150" spc="110" dirty="0">
                <a:latin typeface="Calibri"/>
                <a:cs typeface="Calibri"/>
              </a:rPr>
              <a:t> </a:t>
            </a:r>
            <a:r>
              <a:rPr sz="2150" spc="35" dirty="0">
                <a:latin typeface="Calibri"/>
                <a:cs typeface="Calibri"/>
              </a:rPr>
              <a:t>in’</a:t>
            </a:r>
            <a:r>
              <a:rPr sz="2150" spc="100" dirty="0">
                <a:latin typeface="Calibri"/>
                <a:cs typeface="Calibri"/>
              </a:rPr>
              <a:t> </a:t>
            </a:r>
            <a:r>
              <a:rPr sz="2150" spc="20" dirty="0">
                <a:latin typeface="Calibri"/>
                <a:cs typeface="Calibri"/>
              </a:rPr>
              <a:t>is</a:t>
            </a:r>
            <a:r>
              <a:rPr sz="2150" spc="90" dirty="0">
                <a:latin typeface="Calibri"/>
                <a:cs typeface="Calibri"/>
              </a:rPr>
              <a:t> </a:t>
            </a:r>
            <a:r>
              <a:rPr sz="2150" spc="10" dirty="0">
                <a:latin typeface="Calibri"/>
                <a:cs typeface="Calibri"/>
              </a:rPr>
              <a:t>a</a:t>
            </a:r>
            <a:r>
              <a:rPr sz="2150" spc="120" dirty="0">
                <a:latin typeface="Calibri"/>
                <a:cs typeface="Calibri"/>
              </a:rPr>
              <a:t> </a:t>
            </a:r>
            <a:r>
              <a:rPr sz="2150" spc="10" dirty="0">
                <a:latin typeface="Calibri"/>
                <a:cs typeface="Calibri"/>
              </a:rPr>
              <a:t>relationship</a:t>
            </a:r>
            <a:r>
              <a:rPr sz="2150" spc="105" dirty="0">
                <a:latin typeface="Calibri"/>
                <a:cs typeface="Calibri"/>
              </a:rPr>
              <a:t> </a:t>
            </a:r>
            <a:r>
              <a:rPr sz="2150" spc="25" dirty="0">
                <a:latin typeface="Calibri"/>
                <a:cs typeface="Calibri"/>
              </a:rPr>
              <a:t>type</a:t>
            </a:r>
            <a:r>
              <a:rPr sz="2150" spc="170" dirty="0">
                <a:latin typeface="Calibri"/>
                <a:cs typeface="Calibri"/>
              </a:rPr>
              <a:t> </a:t>
            </a:r>
            <a:r>
              <a:rPr sz="2150" spc="10" dirty="0">
                <a:latin typeface="Calibri"/>
                <a:cs typeface="Calibri"/>
              </a:rPr>
              <a:t>that</a:t>
            </a:r>
            <a:r>
              <a:rPr sz="2150" spc="140" dirty="0">
                <a:latin typeface="Calibri"/>
                <a:cs typeface="Calibri"/>
              </a:rPr>
              <a:t> </a:t>
            </a:r>
            <a:r>
              <a:rPr sz="2150" spc="10" dirty="0">
                <a:latin typeface="Calibri"/>
                <a:cs typeface="Calibri"/>
              </a:rPr>
              <a:t>exists</a:t>
            </a:r>
            <a:r>
              <a:rPr sz="2150" spc="90" dirty="0">
                <a:latin typeface="Calibri"/>
                <a:cs typeface="Calibri"/>
              </a:rPr>
              <a:t> </a:t>
            </a:r>
            <a:r>
              <a:rPr sz="2150" spc="20" dirty="0">
                <a:latin typeface="Calibri"/>
                <a:cs typeface="Calibri"/>
              </a:rPr>
              <a:t>between </a:t>
            </a:r>
            <a:r>
              <a:rPr sz="2150" spc="-470" dirty="0">
                <a:latin typeface="Calibri"/>
                <a:cs typeface="Calibri"/>
              </a:rPr>
              <a:t> </a:t>
            </a:r>
            <a:r>
              <a:rPr sz="2150" spc="10" dirty="0">
                <a:latin typeface="Calibri"/>
                <a:cs typeface="Calibri"/>
              </a:rPr>
              <a:t>entity</a:t>
            </a:r>
            <a:r>
              <a:rPr sz="2150" spc="35" dirty="0">
                <a:latin typeface="Calibri"/>
                <a:cs typeface="Calibri"/>
              </a:rPr>
              <a:t> </a:t>
            </a:r>
            <a:r>
              <a:rPr sz="2150" spc="5" dirty="0">
                <a:latin typeface="Calibri"/>
                <a:cs typeface="Calibri"/>
              </a:rPr>
              <a:t>type</a:t>
            </a:r>
            <a:r>
              <a:rPr sz="2150" spc="75" dirty="0">
                <a:latin typeface="Calibri"/>
                <a:cs typeface="Calibri"/>
              </a:rPr>
              <a:t> </a:t>
            </a:r>
            <a:r>
              <a:rPr sz="2150" spc="-5" dirty="0">
                <a:latin typeface="Calibri"/>
                <a:cs typeface="Calibri"/>
              </a:rPr>
              <a:t>Student</a:t>
            </a:r>
            <a:r>
              <a:rPr sz="2150" spc="130" dirty="0">
                <a:latin typeface="Calibri"/>
                <a:cs typeface="Calibri"/>
              </a:rPr>
              <a:t> </a:t>
            </a:r>
            <a:r>
              <a:rPr sz="2150" spc="5" dirty="0">
                <a:latin typeface="Calibri"/>
                <a:cs typeface="Calibri"/>
              </a:rPr>
              <a:t>and</a:t>
            </a:r>
            <a:r>
              <a:rPr sz="2150" spc="20" dirty="0">
                <a:latin typeface="Calibri"/>
                <a:cs typeface="Calibri"/>
              </a:rPr>
              <a:t> </a:t>
            </a:r>
            <a:r>
              <a:rPr sz="2150" spc="-15" dirty="0">
                <a:latin typeface="Calibri"/>
                <a:cs typeface="Calibri"/>
              </a:rPr>
              <a:t>Course.</a:t>
            </a:r>
            <a:endParaRPr sz="2150">
              <a:latin typeface="Calibri"/>
              <a:cs typeface="Calibri"/>
            </a:endParaRPr>
          </a:p>
          <a:p>
            <a:pPr>
              <a:lnSpc>
                <a:spcPct val="100000"/>
              </a:lnSpc>
              <a:spcBef>
                <a:spcPts val="30"/>
              </a:spcBef>
              <a:buFont typeface="Arial MT"/>
              <a:buChar char="•"/>
            </a:pPr>
            <a:endParaRPr sz="3050">
              <a:latin typeface="Calibri"/>
              <a:cs typeface="Calibri"/>
            </a:endParaRPr>
          </a:p>
          <a:p>
            <a:pPr marL="355600" marR="5080" indent="-343535">
              <a:lnSpc>
                <a:spcPct val="101899"/>
              </a:lnSpc>
              <a:buFont typeface="Arial MT"/>
              <a:buChar char="•"/>
              <a:tabLst>
                <a:tab pos="355600" algn="l"/>
                <a:tab pos="356235" algn="l"/>
              </a:tabLst>
            </a:pPr>
            <a:r>
              <a:rPr sz="2150" spc="-5" dirty="0">
                <a:latin typeface="Calibri"/>
                <a:cs typeface="Calibri"/>
              </a:rPr>
              <a:t>In</a:t>
            </a:r>
            <a:r>
              <a:rPr sz="2150" spc="245" dirty="0">
                <a:latin typeface="Calibri"/>
                <a:cs typeface="Calibri"/>
              </a:rPr>
              <a:t> </a:t>
            </a:r>
            <a:r>
              <a:rPr sz="2150" spc="5" dirty="0">
                <a:latin typeface="Calibri"/>
                <a:cs typeface="Calibri"/>
              </a:rPr>
              <a:t>ER</a:t>
            </a:r>
            <a:r>
              <a:rPr sz="2150" spc="360" dirty="0">
                <a:latin typeface="Calibri"/>
                <a:cs typeface="Calibri"/>
              </a:rPr>
              <a:t> </a:t>
            </a:r>
            <a:r>
              <a:rPr sz="2150" dirty="0">
                <a:latin typeface="Calibri"/>
                <a:cs typeface="Calibri"/>
              </a:rPr>
              <a:t>diagram,</a:t>
            </a:r>
            <a:r>
              <a:rPr sz="2150" spc="330" dirty="0">
                <a:latin typeface="Calibri"/>
                <a:cs typeface="Calibri"/>
              </a:rPr>
              <a:t> </a:t>
            </a:r>
            <a:r>
              <a:rPr sz="2150" spc="10" dirty="0">
                <a:latin typeface="Calibri"/>
                <a:cs typeface="Calibri"/>
              </a:rPr>
              <a:t>relationship</a:t>
            </a:r>
            <a:r>
              <a:rPr sz="2150" spc="270" dirty="0">
                <a:latin typeface="Calibri"/>
                <a:cs typeface="Calibri"/>
              </a:rPr>
              <a:t> </a:t>
            </a:r>
            <a:r>
              <a:rPr sz="2150" spc="25" dirty="0">
                <a:latin typeface="Calibri"/>
                <a:cs typeface="Calibri"/>
              </a:rPr>
              <a:t>type</a:t>
            </a:r>
            <a:r>
              <a:rPr sz="2150" spc="235" dirty="0">
                <a:latin typeface="Calibri"/>
                <a:cs typeface="Calibri"/>
              </a:rPr>
              <a:t> </a:t>
            </a:r>
            <a:r>
              <a:rPr sz="2150" spc="20" dirty="0">
                <a:latin typeface="Calibri"/>
                <a:cs typeface="Calibri"/>
              </a:rPr>
              <a:t>is</a:t>
            </a:r>
            <a:r>
              <a:rPr sz="2150" spc="240" dirty="0">
                <a:latin typeface="Calibri"/>
                <a:cs typeface="Calibri"/>
              </a:rPr>
              <a:t> </a:t>
            </a:r>
            <a:r>
              <a:rPr sz="2150" spc="10" dirty="0">
                <a:latin typeface="Calibri"/>
                <a:cs typeface="Calibri"/>
              </a:rPr>
              <a:t>represented</a:t>
            </a:r>
            <a:r>
              <a:rPr sz="2150" spc="320" dirty="0">
                <a:latin typeface="Calibri"/>
                <a:cs typeface="Calibri"/>
              </a:rPr>
              <a:t> </a:t>
            </a:r>
            <a:r>
              <a:rPr sz="2150" dirty="0">
                <a:latin typeface="Calibri"/>
                <a:cs typeface="Calibri"/>
              </a:rPr>
              <a:t>by</a:t>
            </a:r>
            <a:r>
              <a:rPr sz="2150" spc="254" dirty="0">
                <a:latin typeface="Calibri"/>
                <a:cs typeface="Calibri"/>
              </a:rPr>
              <a:t> </a:t>
            </a:r>
            <a:r>
              <a:rPr sz="2150" spc="10" dirty="0">
                <a:latin typeface="Calibri"/>
                <a:cs typeface="Calibri"/>
              </a:rPr>
              <a:t>a</a:t>
            </a:r>
            <a:r>
              <a:rPr sz="2150" spc="350" dirty="0">
                <a:latin typeface="Calibri"/>
                <a:cs typeface="Calibri"/>
              </a:rPr>
              <a:t> </a:t>
            </a:r>
            <a:r>
              <a:rPr sz="2150" spc="15" dirty="0">
                <a:latin typeface="Calibri"/>
                <a:cs typeface="Calibri"/>
              </a:rPr>
              <a:t>diamond</a:t>
            </a:r>
            <a:r>
              <a:rPr sz="2150" spc="254" dirty="0">
                <a:latin typeface="Calibri"/>
                <a:cs typeface="Calibri"/>
              </a:rPr>
              <a:t> </a:t>
            </a:r>
            <a:r>
              <a:rPr sz="2150" spc="30" dirty="0">
                <a:latin typeface="Calibri"/>
                <a:cs typeface="Calibri"/>
              </a:rPr>
              <a:t>and </a:t>
            </a:r>
            <a:r>
              <a:rPr sz="2150" spc="-470" dirty="0">
                <a:latin typeface="Calibri"/>
                <a:cs typeface="Calibri"/>
              </a:rPr>
              <a:t> </a:t>
            </a:r>
            <a:r>
              <a:rPr sz="2150" spc="-5" dirty="0">
                <a:latin typeface="Calibri"/>
                <a:cs typeface="Calibri"/>
              </a:rPr>
              <a:t>connecting</a:t>
            </a:r>
            <a:r>
              <a:rPr sz="2150" spc="225" dirty="0">
                <a:latin typeface="Calibri"/>
                <a:cs typeface="Calibri"/>
              </a:rPr>
              <a:t> </a:t>
            </a:r>
            <a:r>
              <a:rPr sz="2150" spc="10" dirty="0">
                <a:latin typeface="Calibri"/>
                <a:cs typeface="Calibri"/>
              </a:rPr>
              <a:t>the</a:t>
            </a:r>
            <a:r>
              <a:rPr sz="2150" spc="5" dirty="0">
                <a:latin typeface="Calibri"/>
                <a:cs typeface="Calibri"/>
              </a:rPr>
              <a:t> entities</a:t>
            </a:r>
            <a:r>
              <a:rPr sz="2150" spc="105" dirty="0">
                <a:latin typeface="Calibri"/>
                <a:cs typeface="Calibri"/>
              </a:rPr>
              <a:t> </a:t>
            </a:r>
            <a:r>
              <a:rPr sz="2150" spc="20" dirty="0">
                <a:latin typeface="Calibri"/>
                <a:cs typeface="Calibri"/>
              </a:rPr>
              <a:t>with</a:t>
            </a:r>
            <a:r>
              <a:rPr sz="2150" spc="-45" dirty="0">
                <a:latin typeface="Calibri"/>
                <a:cs typeface="Calibri"/>
              </a:rPr>
              <a:t> </a:t>
            </a:r>
            <a:r>
              <a:rPr sz="2150" dirty="0">
                <a:latin typeface="Calibri"/>
                <a:cs typeface="Calibri"/>
              </a:rPr>
              <a:t>lines.</a:t>
            </a:r>
            <a:endParaRPr sz="2150">
              <a:latin typeface="Calibri"/>
              <a:cs typeface="Calibri"/>
            </a:endParaRPr>
          </a:p>
        </p:txBody>
      </p:sp>
      <p:pic>
        <p:nvPicPr>
          <p:cNvPr id="9" name="object 9"/>
          <p:cNvPicPr/>
          <p:nvPr/>
        </p:nvPicPr>
        <p:blipFill>
          <a:blip r:embed="rId5" cstate="print"/>
          <a:stretch>
            <a:fillRect/>
          </a:stretch>
        </p:blipFill>
        <p:spPr>
          <a:xfrm>
            <a:off x="1216185" y="4448175"/>
            <a:ext cx="7006904" cy="1162050"/>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81</a:t>
            </a:fld>
            <a:endParaRPr lang="en-I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571875" y="0"/>
              <a:ext cx="33957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619500" y="0"/>
              <a:ext cx="3300476" cy="890524"/>
            </a:xfrm>
            <a:prstGeom prst="rect">
              <a:avLst/>
            </a:prstGeom>
          </p:spPr>
        </p:pic>
      </p:grpSp>
      <p:sp>
        <p:nvSpPr>
          <p:cNvPr id="7" name="object 7"/>
          <p:cNvSpPr txBox="1">
            <a:spLocks noGrp="1"/>
          </p:cNvSpPr>
          <p:nvPr>
            <p:ph type="title"/>
          </p:nvPr>
        </p:nvSpPr>
        <p:spPr>
          <a:xfrm>
            <a:off x="3884040" y="57785"/>
            <a:ext cx="2757170" cy="518159"/>
          </a:xfrm>
          <a:prstGeom prst="rect">
            <a:avLst/>
          </a:prstGeom>
        </p:spPr>
        <p:txBody>
          <a:bodyPr vert="horz" wrap="square" lIns="0" tIns="16510" rIns="0" bIns="0" rtlCol="0">
            <a:spAutoFit/>
          </a:bodyPr>
          <a:lstStyle/>
          <a:p>
            <a:pPr marL="12700">
              <a:lnSpc>
                <a:spcPct val="100000"/>
              </a:lnSpc>
              <a:spcBef>
                <a:spcPts val="130"/>
              </a:spcBef>
            </a:pPr>
            <a:r>
              <a:rPr b="1" spc="-80" dirty="0">
                <a:latin typeface="Calibri"/>
                <a:cs typeface="Calibri"/>
              </a:rPr>
              <a:t>R</a:t>
            </a:r>
            <a:r>
              <a:rPr b="1" spc="35" dirty="0">
                <a:latin typeface="Calibri"/>
                <a:cs typeface="Calibri"/>
              </a:rPr>
              <a:t>e</a:t>
            </a:r>
            <a:r>
              <a:rPr b="1" spc="30" dirty="0">
                <a:latin typeface="Calibri"/>
                <a:cs typeface="Calibri"/>
              </a:rPr>
              <a:t>l</a:t>
            </a:r>
            <a:r>
              <a:rPr b="1" spc="-10" dirty="0">
                <a:latin typeface="Calibri"/>
                <a:cs typeface="Calibri"/>
              </a:rPr>
              <a:t>a</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15" dirty="0">
                <a:latin typeface="Calibri"/>
                <a:cs typeface="Calibri"/>
              </a:rPr>
              <a:t>s</a:t>
            </a:r>
            <a:r>
              <a:rPr b="1" spc="15" dirty="0">
                <a:latin typeface="Calibri"/>
                <a:cs typeface="Calibri"/>
              </a:rPr>
              <a:t>h</a:t>
            </a:r>
            <a:r>
              <a:rPr b="1" spc="20" dirty="0">
                <a:latin typeface="Calibri"/>
                <a:cs typeface="Calibri"/>
              </a:rPr>
              <a:t>i</a:t>
            </a:r>
            <a:r>
              <a:rPr b="1" spc="15" dirty="0">
                <a:latin typeface="Calibri"/>
                <a:cs typeface="Calibri"/>
              </a:rPr>
              <a:t>p</a:t>
            </a:r>
            <a:r>
              <a:rPr b="1" spc="-204" dirty="0">
                <a:latin typeface="Calibri"/>
                <a:cs typeface="Calibri"/>
              </a:rPr>
              <a:t> </a:t>
            </a:r>
            <a:r>
              <a:rPr b="1" spc="-20" dirty="0">
                <a:latin typeface="Calibri"/>
                <a:cs typeface="Calibri"/>
              </a:rPr>
              <a:t>S</a:t>
            </a:r>
            <a:r>
              <a:rPr b="1" spc="35" dirty="0">
                <a:latin typeface="Calibri"/>
                <a:cs typeface="Calibri"/>
              </a:rPr>
              <a:t>e</a:t>
            </a:r>
            <a:r>
              <a:rPr b="1" spc="10" dirty="0">
                <a:latin typeface="Calibri"/>
                <a:cs typeface="Calibri"/>
              </a:rPr>
              <a:t>t</a:t>
            </a:r>
          </a:p>
        </p:txBody>
      </p:sp>
      <p:sp>
        <p:nvSpPr>
          <p:cNvPr id="8" name="object 8"/>
          <p:cNvSpPr txBox="1"/>
          <p:nvPr/>
        </p:nvSpPr>
        <p:spPr>
          <a:xfrm>
            <a:off x="541337" y="1140523"/>
            <a:ext cx="8079740" cy="150177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5" dirty="0">
                <a:latin typeface="Calibri"/>
                <a:cs typeface="Calibri"/>
              </a:rPr>
              <a:t>A</a:t>
            </a:r>
            <a:r>
              <a:rPr sz="2150" spc="60" dirty="0">
                <a:latin typeface="Calibri"/>
                <a:cs typeface="Calibri"/>
              </a:rPr>
              <a:t> </a:t>
            </a:r>
            <a:r>
              <a:rPr sz="2150" spc="-15" dirty="0">
                <a:latin typeface="Calibri"/>
                <a:cs typeface="Calibri"/>
              </a:rPr>
              <a:t>set</a:t>
            </a:r>
            <a:r>
              <a:rPr sz="2150" spc="65" dirty="0">
                <a:latin typeface="Calibri"/>
                <a:cs typeface="Calibri"/>
              </a:rPr>
              <a:t> </a:t>
            </a:r>
            <a:r>
              <a:rPr sz="2150" spc="-5" dirty="0">
                <a:latin typeface="Calibri"/>
                <a:cs typeface="Calibri"/>
              </a:rPr>
              <a:t>of</a:t>
            </a:r>
            <a:r>
              <a:rPr sz="2150" spc="55" dirty="0">
                <a:latin typeface="Calibri"/>
                <a:cs typeface="Calibri"/>
              </a:rPr>
              <a:t> </a:t>
            </a:r>
            <a:r>
              <a:rPr sz="2150" dirty="0">
                <a:latin typeface="Calibri"/>
                <a:cs typeface="Calibri"/>
              </a:rPr>
              <a:t>relationships</a:t>
            </a:r>
            <a:r>
              <a:rPr sz="2150" spc="120" dirty="0">
                <a:latin typeface="Calibri"/>
                <a:cs typeface="Calibri"/>
              </a:rPr>
              <a:t> </a:t>
            </a:r>
            <a:r>
              <a:rPr sz="2150" spc="-5" dirty="0">
                <a:latin typeface="Calibri"/>
                <a:cs typeface="Calibri"/>
              </a:rPr>
              <a:t>of</a:t>
            </a:r>
            <a:r>
              <a:rPr sz="2150" spc="130" dirty="0">
                <a:latin typeface="Calibri"/>
                <a:cs typeface="Calibri"/>
              </a:rPr>
              <a:t> </a:t>
            </a:r>
            <a:r>
              <a:rPr sz="2150" dirty="0">
                <a:latin typeface="Calibri"/>
                <a:cs typeface="Calibri"/>
              </a:rPr>
              <a:t>same</a:t>
            </a:r>
            <a:r>
              <a:rPr sz="2150" spc="90" dirty="0">
                <a:latin typeface="Calibri"/>
                <a:cs typeface="Calibri"/>
              </a:rPr>
              <a:t> </a:t>
            </a:r>
            <a:r>
              <a:rPr sz="2150" spc="5" dirty="0">
                <a:latin typeface="Calibri"/>
                <a:cs typeface="Calibri"/>
              </a:rPr>
              <a:t>type</a:t>
            </a:r>
            <a:r>
              <a:rPr sz="2150" spc="95" dirty="0">
                <a:latin typeface="Calibri"/>
                <a:cs typeface="Calibri"/>
              </a:rPr>
              <a:t> </a:t>
            </a:r>
            <a:r>
              <a:rPr sz="2150" spc="20" dirty="0">
                <a:latin typeface="Calibri"/>
                <a:cs typeface="Calibri"/>
              </a:rPr>
              <a:t>is</a:t>
            </a:r>
            <a:r>
              <a:rPr sz="2150" spc="15" dirty="0">
                <a:latin typeface="Calibri"/>
                <a:cs typeface="Calibri"/>
              </a:rPr>
              <a:t> </a:t>
            </a:r>
            <a:r>
              <a:rPr sz="2150" spc="5" dirty="0">
                <a:latin typeface="Calibri"/>
                <a:cs typeface="Calibri"/>
              </a:rPr>
              <a:t>known</a:t>
            </a:r>
            <a:r>
              <a:rPr sz="2150" spc="105" dirty="0">
                <a:latin typeface="Calibri"/>
                <a:cs typeface="Calibri"/>
              </a:rPr>
              <a:t> </a:t>
            </a:r>
            <a:r>
              <a:rPr sz="2150" spc="10" dirty="0">
                <a:latin typeface="Calibri"/>
                <a:cs typeface="Calibri"/>
              </a:rPr>
              <a:t>as</a:t>
            </a:r>
            <a:r>
              <a:rPr sz="2150" spc="15" dirty="0">
                <a:latin typeface="Calibri"/>
                <a:cs typeface="Calibri"/>
              </a:rPr>
              <a:t> </a:t>
            </a:r>
            <a:r>
              <a:rPr sz="2150" spc="5" dirty="0">
                <a:latin typeface="Calibri"/>
                <a:cs typeface="Calibri"/>
              </a:rPr>
              <a:t>relationship</a:t>
            </a:r>
            <a:r>
              <a:rPr sz="2150" spc="25" dirty="0">
                <a:latin typeface="Calibri"/>
                <a:cs typeface="Calibri"/>
              </a:rPr>
              <a:t> </a:t>
            </a:r>
            <a:r>
              <a:rPr sz="2150" spc="-5" dirty="0">
                <a:latin typeface="Calibri"/>
                <a:cs typeface="Calibri"/>
              </a:rPr>
              <a:t>set.</a:t>
            </a:r>
            <a:endParaRPr sz="2150">
              <a:latin typeface="Calibri"/>
              <a:cs typeface="Calibri"/>
            </a:endParaRPr>
          </a:p>
          <a:p>
            <a:pPr>
              <a:lnSpc>
                <a:spcPct val="100000"/>
              </a:lnSpc>
              <a:spcBef>
                <a:spcPts val="30"/>
              </a:spcBef>
              <a:buFont typeface="Arial MT"/>
              <a:buChar char="•"/>
            </a:pPr>
            <a:endParaRPr sz="3050">
              <a:latin typeface="Calibri"/>
              <a:cs typeface="Calibri"/>
            </a:endParaRPr>
          </a:p>
          <a:p>
            <a:pPr marL="355600" marR="5080" indent="-343535">
              <a:lnSpc>
                <a:spcPct val="101899"/>
              </a:lnSpc>
              <a:buFont typeface="Arial MT"/>
              <a:buChar char="•"/>
              <a:tabLst>
                <a:tab pos="355600" algn="l"/>
                <a:tab pos="356235" algn="l"/>
                <a:tab pos="899160" algn="l"/>
                <a:tab pos="2062480" algn="l"/>
                <a:tab pos="3530600" algn="l"/>
              </a:tabLst>
            </a:pPr>
            <a:r>
              <a:rPr sz="2150" dirty="0">
                <a:latin typeface="Calibri"/>
                <a:cs typeface="Calibri"/>
              </a:rPr>
              <a:t>The	following	</a:t>
            </a:r>
            <a:r>
              <a:rPr sz="2150" spc="5" dirty="0">
                <a:latin typeface="Calibri"/>
                <a:cs typeface="Calibri"/>
              </a:rPr>
              <a:t>relationship	</a:t>
            </a:r>
            <a:r>
              <a:rPr sz="2150" spc="-10" dirty="0">
                <a:latin typeface="Calibri"/>
                <a:cs typeface="Calibri"/>
              </a:rPr>
              <a:t>set</a:t>
            </a:r>
            <a:r>
              <a:rPr sz="2150" spc="30" dirty="0">
                <a:latin typeface="Calibri"/>
                <a:cs typeface="Calibri"/>
              </a:rPr>
              <a:t> </a:t>
            </a:r>
            <a:r>
              <a:rPr sz="2150" spc="20" dirty="0">
                <a:latin typeface="Calibri"/>
                <a:cs typeface="Calibri"/>
              </a:rPr>
              <a:t>depicts</a:t>
            </a:r>
            <a:r>
              <a:rPr sz="2150" spc="470" dirty="0">
                <a:latin typeface="Calibri"/>
                <a:cs typeface="Calibri"/>
              </a:rPr>
              <a:t> </a:t>
            </a:r>
            <a:r>
              <a:rPr sz="2150" spc="-5" dirty="0">
                <a:latin typeface="Calibri"/>
                <a:cs typeface="Calibri"/>
              </a:rPr>
              <a:t>S1</a:t>
            </a:r>
            <a:r>
              <a:rPr sz="2150" spc="30" dirty="0">
                <a:latin typeface="Calibri"/>
                <a:cs typeface="Calibri"/>
              </a:rPr>
              <a:t> </a:t>
            </a:r>
            <a:r>
              <a:rPr sz="2150" spc="20" dirty="0">
                <a:latin typeface="Calibri"/>
                <a:cs typeface="Calibri"/>
              </a:rPr>
              <a:t>is</a:t>
            </a:r>
            <a:r>
              <a:rPr sz="2150" spc="459" dirty="0">
                <a:latin typeface="Calibri"/>
                <a:cs typeface="Calibri"/>
              </a:rPr>
              <a:t> </a:t>
            </a:r>
            <a:r>
              <a:rPr sz="2150" spc="5" dirty="0">
                <a:latin typeface="Calibri"/>
                <a:cs typeface="Calibri"/>
              </a:rPr>
              <a:t>enrolled</a:t>
            </a:r>
            <a:r>
              <a:rPr sz="2150" spc="475" dirty="0">
                <a:latin typeface="Calibri"/>
                <a:cs typeface="Calibri"/>
              </a:rPr>
              <a:t> </a:t>
            </a:r>
            <a:r>
              <a:rPr sz="2150" spc="20" dirty="0">
                <a:latin typeface="Calibri"/>
                <a:cs typeface="Calibri"/>
              </a:rPr>
              <a:t>in</a:t>
            </a:r>
            <a:r>
              <a:rPr sz="2150" spc="470" dirty="0">
                <a:latin typeface="Calibri"/>
                <a:cs typeface="Calibri"/>
              </a:rPr>
              <a:t> </a:t>
            </a:r>
            <a:r>
              <a:rPr sz="2150" spc="30" dirty="0">
                <a:latin typeface="Calibri"/>
                <a:cs typeface="Calibri"/>
              </a:rPr>
              <a:t>C2,</a:t>
            </a:r>
            <a:r>
              <a:rPr sz="2150" spc="470" dirty="0">
                <a:latin typeface="Calibri"/>
                <a:cs typeface="Calibri"/>
              </a:rPr>
              <a:t> </a:t>
            </a:r>
            <a:r>
              <a:rPr sz="2150" dirty="0">
                <a:latin typeface="Calibri"/>
                <a:cs typeface="Calibri"/>
              </a:rPr>
              <a:t>S2</a:t>
            </a:r>
            <a:r>
              <a:rPr sz="2150" spc="20" dirty="0">
                <a:latin typeface="Calibri"/>
                <a:cs typeface="Calibri"/>
              </a:rPr>
              <a:t> </a:t>
            </a:r>
            <a:r>
              <a:rPr sz="2150" spc="30" dirty="0">
                <a:latin typeface="Calibri"/>
                <a:cs typeface="Calibri"/>
              </a:rPr>
              <a:t>is </a:t>
            </a:r>
            <a:r>
              <a:rPr sz="2150" spc="-475" dirty="0">
                <a:latin typeface="Calibri"/>
                <a:cs typeface="Calibri"/>
              </a:rPr>
              <a:t> </a:t>
            </a:r>
            <a:r>
              <a:rPr sz="2150" dirty="0">
                <a:latin typeface="Calibri"/>
                <a:cs typeface="Calibri"/>
              </a:rPr>
              <a:t>enrolled</a:t>
            </a:r>
            <a:r>
              <a:rPr sz="2150" spc="100" dirty="0">
                <a:latin typeface="Calibri"/>
                <a:cs typeface="Calibri"/>
              </a:rPr>
              <a:t> </a:t>
            </a:r>
            <a:r>
              <a:rPr sz="2150" spc="20" dirty="0">
                <a:latin typeface="Calibri"/>
                <a:cs typeface="Calibri"/>
              </a:rPr>
              <a:t>in </a:t>
            </a:r>
            <a:r>
              <a:rPr sz="2150" spc="-5" dirty="0">
                <a:latin typeface="Calibri"/>
                <a:cs typeface="Calibri"/>
              </a:rPr>
              <a:t>C1</a:t>
            </a:r>
            <a:r>
              <a:rPr sz="2150" spc="60" dirty="0">
                <a:latin typeface="Calibri"/>
                <a:cs typeface="Calibri"/>
              </a:rPr>
              <a:t> </a:t>
            </a:r>
            <a:r>
              <a:rPr sz="2150" spc="5" dirty="0">
                <a:latin typeface="Calibri"/>
                <a:cs typeface="Calibri"/>
              </a:rPr>
              <a:t>and</a:t>
            </a:r>
            <a:r>
              <a:rPr sz="2150" spc="20" dirty="0">
                <a:latin typeface="Calibri"/>
                <a:cs typeface="Calibri"/>
              </a:rPr>
              <a:t> </a:t>
            </a:r>
            <a:r>
              <a:rPr sz="2150" spc="-5" dirty="0">
                <a:latin typeface="Calibri"/>
                <a:cs typeface="Calibri"/>
              </a:rPr>
              <a:t>S3</a:t>
            </a:r>
            <a:r>
              <a:rPr sz="2150" spc="60" dirty="0">
                <a:latin typeface="Calibri"/>
                <a:cs typeface="Calibri"/>
              </a:rPr>
              <a:t> </a:t>
            </a:r>
            <a:r>
              <a:rPr sz="2150" spc="20" dirty="0">
                <a:latin typeface="Calibri"/>
                <a:cs typeface="Calibri"/>
              </a:rPr>
              <a:t>is</a:t>
            </a:r>
            <a:r>
              <a:rPr sz="2150" spc="10" dirty="0">
                <a:latin typeface="Calibri"/>
                <a:cs typeface="Calibri"/>
              </a:rPr>
              <a:t> </a:t>
            </a:r>
            <a:r>
              <a:rPr sz="2150" dirty="0">
                <a:latin typeface="Calibri"/>
                <a:cs typeface="Calibri"/>
              </a:rPr>
              <a:t>enrolled</a:t>
            </a:r>
            <a:r>
              <a:rPr sz="2150" spc="105" dirty="0">
                <a:latin typeface="Calibri"/>
                <a:cs typeface="Calibri"/>
              </a:rPr>
              <a:t> </a:t>
            </a:r>
            <a:r>
              <a:rPr sz="2150" spc="20" dirty="0">
                <a:latin typeface="Calibri"/>
                <a:cs typeface="Calibri"/>
              </a:rPr>
              <a:t>in </a:t>
            </a:r>
            <a:r>
              <a:rPr sz="2150" spc="5" dirty="0">
                <a:latin typeface="Calibri"/>
                <a:cs typeface="Calibri"/>
              </a:rPr>
              <a:t>C3.</a:t>
            </a:r>
            <a:endParaRPr sz="2150">
              <a:latin typeface="Calibri"/>
              <a:cs typeface="Calibri"/>
            </a:endParaRPr>
          </a:p>
        </p:txBody>
      </p:sp>
      <p:pic>
        <p:nvPicPr>
          <p:cNvPr id="9" name="object 9"/>
          <p:cNvPicPr/>
          <p:nvPr/>
        </p:nvPicPr>
        <p:blipFill>
          <a:blip r:embed="rId5" cstate="print"/>
          <a:stretch>
            <a:fillRect/>
          </a:stretch>
        </p:blipFill>
        <p:spPr>
          <a:xfrm>
            <a:off x="1923478" y="3022195"/>
            <a:ext cx="6211442" cy="2697875"/>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82</a:t>
            </a:fld>
            <a:endParaRPr lang="en-I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0175" y="0"/>
            <a:ext cx="7748905" cy="957580"/>
            <a:chOff x="1400175" y="0"/>
            <a:chExt cx="7748905" cy="957580"/>
          </a:xfrm>
        </p:grpSpPr>
        <p:pic>
          <p:nvPicPr>
            <p:cNvPr id="3" name="object 3"/>
            <p:cNvPicPr/>
            <p:nvPr/>
          </p:nvPicPr>
          <p:blipFill>
            <a:blip r:embed="rId2" cstate="print"/>
            <a:stretch>
              <a:fillRect/>
            </a:stretch>
          </p:blipFill>
          <p:spPr>
            <a:xfrm>
              <a:off x="1400175" y="0"/>
              <a:ext cx="7743825" cy="747999"/>
            </a:xfrm>
            <a:prstGeom prst="rect">
              <a:avLst/>
            </a:prstGeom>
          </p:spPr>
        </p:pic>
        <p:pic>
          <p:nvPicPr>
            <p:cNvPr id="4" name="object 4"/>
            <p:cNvPicPr/>
            <p:nvPr/>
          </p:nvPicPr>
          <p:blipFill>
            <a:blip r:embed="rId3" cstate="print"/>
            <a:stretch>
              <a:fillRect/>
            </a:stretch>
          </p:blipFill>
          <p:spPr>
            <a:xfrm>
              <a:off x="2762250" y="0"/>
              <a:ext cx="5129276" cy="957199"/>
            </a:xfrm>
            <a:prstGeom prst="rect">
              <a:avLst/>
            </a:prstGeom>
          </p:spPr>
        </p:pic>
        <p:pic>
          <p:nvPicPr>
            <p:cNvPr id="5" name="object 5"/>
            <p:cNvPicPr/>
            <p:nvPr/>
          </p:nvPicPr>
          <p:blipFill>
            <a:blip r:embed="rId4" cstate="print"/>
            <a:stretch>
              <a:fillRect/>
            </a:stretch>
          </p:blipFill>
          <p:spPr>
            <a:xfrm>
              <a:off x="1433576" y="4825"/>
              <a:ext cx="7710424" cy="685800"/>
            </a:xfrm>
            <a:prstGeom prst="rect">
              <a:avLst/>
            </a:prstGeom>
          </p:spPr>
        </p:pic>
        <p:sp>
          <p:nvSpPr>
            <p:cNvPr id="6" name="object 6"/>
            <p:cNvSpPr/>
            <p:nvPr/>
          </p:nvSpPr>
          <p:spPr>
            <a:xfrm>
              <a:off x="1433576" y="4825"/>
              <a:ext cx="7710805" cy="685800"/>
            </a:xfrm>
            <a:custGeom>
              <a:avLst/>
              <a:gdLst/>
              <a:ahLst/>
              <a:cxnLst/>
              <a:rect l="l" t="t" r="r" b="b"/>
              <a:pathLst>
                <a:path w="7710805" h="685800">
                  <a:moveTo>
                    <a:pt x="0" y="685800"/>
                  </a:moveTo>
                  <a:lnTo>
                    <a:pt x="7710424" y="685800"/>
                  </a:lnTo>
                </a:path>
                <a:path w="7710805" h="685800">
                  <a:moveTo>
                    <a:pt x="7710424" y="0"/>
                  </a:moveTo>
                  <a:lnTo>
                    <a:pt x="0" y="0"/>
                  </a:lnTo>
                  <a:lnTo>
                    <a:pt x="0" y="685800"/>
                  </a:lnTo>
                </a:path>
              </a:pathLst>
            </a:custGeom>
            <a:ln w="9525">
              <a:solidFill>
                <a:srgbClr val="46AAC5"/>
              </a:solidFill>
            </a:ln>
          </p:spPr>
          <p:txBody>
            <a:bodyPr wrap="square" lIns="0" tIns="0" rIns="0" bIns="0" rtlCol="0"/>
            <a:lstStyle/>
            <a:p>
              <a:endParaRPr/>
            </a:p>
          </p:txBody>
        </p:sp>
        <p:pic>
          <p:nvPicPr>
            <p:cNvPr id="7" name="object 7"/>
            <p:cNvPicPr/>
            <p:nvPr/>
          </p:nvPicPr>
          <p:blipFill>
            <a:blip r:embed="rId5" cstate="print"/>
            <a:stretch>
              <a:fillRect/>
            </a:stretch>
          </p:blipFill>
          <p:spPr>
            <a:xfrm>
              <a:off x="2809875" y="0"/>
              <a:ext cx="5034026" cy="890524"/>
            </a:xfrm>
            <a:prstGeom prst="rect">
              <a:avLst/>
            </a:prstGeom>
          </p:spPr>
        </p:pic>
      </p:grpSp>
      <p:sp>
        <p:nvSpPr>
          <p:cNvPr id="8" name="object 8"/>
          <p:cNvSpPr txBox="1">
            <a:spLocks noGrp="1"/>
          </p:cNvSpPr>
          <p:nvPr>
            <p:ph type="title"/>
          </p:nvPr>
        </p:nvSpPr>
        <p:spPr>
          <a:xfrm>
            <a:off x="3072510" y="57785"/>
            <a:ext cx="449326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D</a:t>
            </a:r>
            <a:r>
              <a:rPr b="1" spc="30" dirty="0">
                <a:latin typeface="Calibri"/>
                <a:cs typeface="Calibri"/>
              </a:rPr>
              <a:t>e</a:t>
            </a:r>
            <a:r>
              <a:rPr b="1" spc="-25" dirty="0">
                <a:latin typeface="Calibri"/>
                <a:cs typeface="Calibri"/>
              </a:rPr>
              <a:t>g</a:t>
            </a:r>
            <a:r>
              <a:rPr b="1" spc="-15" dirty="0">
                <a:latin typeface="Calibri"/>
                <a:cs typeface="Calibri"/>
              </a:rPr>
              <a:t>r</a:t>
            </a:r>
            <a:r>
              <a:rPr b="1" spc="35" dirty="0">
                <a:latin typeface="Calibri"/>
                <a:cs typeface="Calibri"/>
              </a:rPr>
              <a:t>e</a:t>
            </a:r>
            <a:r>
              <a:rPr b="1" spc="15" dirty="0">
                <a:latin typeface="Calibri"/>
                <a:cs typeface="Calibri"/>
              </a:rPr>
              <a:t>e</a:t>
            </a:r>
            <a:r>
              <a:rPr b="1" spc="-100" dirty="0">
                <a:latin typeface="Calibri"/>
                <a:cs typeface="Calibri"/>
              </a:rPr>
              <a:t> </a:t>
            </a:r>
            <a:r>
              <a:rPr b="1" spc="5" dirty="0">
                <a:latin typeface="Calibri"/>
                <a:cs typeface="Calibri"/>
              </a:rPr>
              <a:t>of</a:t>
            </a:r>
            <a:r>
              <a:rPr b="1" spc="-25" dirty="0">
                <a:latin typeface="Calibri"/>
                <a:cs typeface="Calibri"/>
              </a:rPr>
              <a:t> </a:t>
            </a:r>
            <a:r>
              <a:rPr b="1" spc="-80" dirty="0">
                <a:latin typeface="Calibri"/>
                <a:cs typeface="Calibri"/>
              </a:rPr>
              <a:t>R</a:t>
            </a:r>
            <a:r>
              <a:rPr b="1" spc="35" dirty="0">
                <a:latin typeface="Calibri"/>
                <a:cs typeface="Calibri"/>
              </a:rPr>
              <a:t>e</a:t>
            </a:r>
            <a:r>
              <a:rPr b="1" spc="30" dirty="0">
                <a:latin typeface="Calibri"/>
                <a:cs typeface="Calibri"/>
              </a:rPr>
              <a:t>l</a:t>
            </a:r>
            <a:r>
              <a:rPr b="1" spc="-10" dirty="0">
                <a:latin typeface="Calibri"/>
                <a:cs typeface="Calibri"/>
              </a:rPr>
              <a:t>a</a:t>
            </a:r>
            <a:r>
              <a:rPr b="1" spc="10" dirty="0">
                <a:latin typeface="Calibri"/>
                <a:cs typeface="Calibri"/>
              </a:rPr>
              <a:t>t</a:t>
            </a:r>
            <a:r>
              <a:rPr b="1" spc="35" dirty="0">
                <a:latin typeface="Calibri"/>
                <a:cs typeface="Calibri"/>
              </a:rPr>
              <a:t>i</a:t>
            </a:r>
            <a:r>
              <a:rPr b="1" spc="5" dirty="0">
                <a:latin typeface="Calibri"/>
                <a:cs typeface="Calibri"/>
              </a:rPr>
              <a:t>o</a:t>
            </a:r>
            <a:r>
              <a:rPr b="1" spc="15" dirty="0">
                <a:latin typeface="Calibri"/>
                <a:cs typeface="Calibri"/>
              </a:rPr>
              <a:t>n</a:t>
            </a:r>
            <a:r>
              <a:rPr b="1" spc="-10" dirty="0">
                <a:latin typeface="Calibri"/>
                <a:cs typeface="Calibri"/>
              </a:rPr>
              <a:t>s</a:t>
            </a:r>
            <a:r>
              <a:rPr b="1" spc="15" dirty="0">
                <a:latin typeface="Calibri"/>
                <a:cs typeface="Calibri"/>
              </a:rPr>
              <a:t>h</a:t>
            </a:r>
            <a:r>
              <a:rPr b="1" spc="25" dirty="0">
                <a:latin typeface="Calibri"/>
                <a:cs typeface="Calibri"/>
              </a:rPr>
              <a:t>i</a:t>
            </a:r>
            <a:r>
              <a:rPr b="1" spc="15" dirty="0">
                <a:latin typeface="Calibri"/>
                <a:cs typeface="Calibri"/>
              </a:rPr>
              <a:t>p</a:t>
            </a:r>
            <a:r>
              <a:rPr b="1" spc="-204" dirty="0">
                <a:latin typeface="Calibri"/>
                <a:cs typeface="Calibri"/>
              </a:rPr>
              <a:t> </a:t>
            </a:r>
            <a:r>
              <a:rPr b="1" spc="-20" dirty="0">
                <a:latin typeface="Calibri"/>
                <a:cs typeface="Calibri"/>
              </a:rPr>
              <a:t>S</a:t>
            </a:r>
            <a:r>
              <a:rPr b="1" spc="35" dirty="0">
                <a:latin typeface="Calibri"/>
                <a:cs typeface="Calibri"/>
              </a:rPr>
              <a:t>e</a:t>
            </a:r>
            <a:r>
              <a:rPr b="1" spc="10" dirty="0">
                <a:latin typeface="Calibri"/>
                <a:cs typeface="Calibri"/>
              </a:rPr>
              <a:t>t</a:t>
            </a:r>
          </a:p>
        </p:txBody>
      </p:sp>
      <p:sp>
        <p:nvSpPr>
          <p:cNvPr id="9" name="object 9"/>
          <p:cNvSpPr txBox="1"/>
          <p:nvPr/>
        </p:nvSpPr>
        <p:spPr>
          <a:xfrm>
            <a:off x="536575" y="1616392"/>
            <a:ext cx="8072120" cy="2312670"/>
          </a:xfrm>
          <a:prstGeom prst="rect">
            <a:avLst/>
          </a:prstGeom>
        </p:spPr>
        <p:txBody>
          <a:bodyPr vert="horz" wrap="square" lIns="0" tIns="0" rIns="0" bIns="0" rtlCol="0">
            <a:spAutoFit/>
          </a:bodyPr>
          <a:lstStyle/>
          <a:p>
            <a:pPr marL="355600" marR="5080" indent="-343535">
              <a:lnSpc>
                <a:spcPct val="104800"/>
              </a:lnSpc>
              <a:buFont typeface="Arial MT"/>
              <a:buChar char="•"/>
              <a:tabLst>
                <a:tab pos="355600" algn="l"/>
                <a:tab pos="356235" algn="l"/>
              </a:tabLst>
            </a:pPr>
            <a:r>
              <a:rPr sz="2150" dirty="0">
                <a:latin typeface="Calibri"/>
                <a:cs typeface="Calibri"/>
              </a:rPr>
              <a:t>The</a:t>
            </a:r>
            <a:r>
              <a:rPr sz="2150" spc="375" dirty="0">
                <a:latin typeface="Calibri"/>
                <a:cs typeface="Calibri"/>
              </a:rPr>
              <a:t> </a:t>
            </a:r>
            <a:r>
              <a:rPr sz="2150" spc="20" dirty="0">
                <a:latin typeface="Calibri"/>
                <a:cs typeface="Calibri"/>
              </a:rPr>
              <a:t>number</a:t>
            </a:r>
            <a:r>
              <a:rPr sz="2150" spc="335" dirty="0">
                <a:latin typeface="Calibri"/>
                <a:cs typeface="Calibri"/>
              </a:rPr>
              <a:t> </a:t>
            </a:r>
            <a:r>
              <a:rPr sz="2150" spc="-5" dirty="0">
                <a:latin typeface="Calibri"/>
                <a:cs typeface="Calibri"/>
              </a:rPr>
              <a:t>of</a:t>
            </a:r>
            <a:r>
              <a:rPr sz="2150" spc="425" dirty="0">
                <a:latin typeface="Calibri"/>
                <a:cs typeface="Calibri"/>
              </a:rPr>
              <a:t> </a:t>
            </a:r>
            <a:r>
              <a:rPr sz="2150" spc="-10" dirty="0">
                <a:latin typeface="Calibri"/>
                <a:cs typeface="Calibri"/>
              </a:rPr>
              <a:t>different</a:t>
            </a:r>
            <a:r>
              <a:rPr sz="2150" spc="440" dirty="0">
                <a:latin typeface="Calibri"/>
                <a:cs typeface="Calibri"/>
              </a:rPr>
              <a:t> </a:t>
            </a:r>
            <a:r>
              <a:rPr sz="2150" spc="10" dirty="0">
                <a:latin typeface="Calibri"/>
                <a:cs typeface="Calibri"/>
              </a:rPr>
              <a:t>entity</a:t>
            </a:r>
            <a:r>
              <a:rPr sz="2150" spc="340" dirty="0">
                <a:latin typeface="Calibri"/>
                <a:cs typeface="Calibri"/>
              </a:rPr>
              <a:t> </a:t>
            </a:r>
            <a:r>
              <a:rPr sz="2150" spc="15" dirty="0">
                <a:latin typeface="Calibri"/>
                <a:cs typeface="Calibri"/>
              </a:rPr>
              <a:t>sets</a:t>
            </a:r>
            <a:r>
              <a:rPr sz="2150" spc="320" dirty="0">
                <a:latin typeface="Calibri"/>
                <a:cs typeface="Calibri"/>
              </a:rPr>
              <a:t> </a:t>
            </a:r>
            <a:r>
              <a:rPr sz="2150" spc="10" dirty="0">
                <a:latin typeface="Calibri"/>
                <a:cs typeface="Calibri"/>
              </a:rPr>
              <a:t>participating</a:t>
            </a:r>
            <a:r>
              <a:rPr sz="2150" spc="390" dirty="0">
                <a:latin typeface="Calibri"/>
                <a:cs typeface="Calibri"/>
              </a:rPr>
              <a:t> </a:t>
            </a:r>
            <a:r>
              <a:rPr sz="2150" spc="20" dirty="0">
                <a:latin typeface="Calibri"/>
                <a:cs typeface="Calibri"/>
              </a:rPr>
              <a:t>in</a:t>
            </a:r>
            <a:r>
              <a:rPr sz="2150" spc="320" dirty="0">
                <a:latin typeface="Calibri"/>
                <a:cs typeface="Calibri"/>
              </a:rPr>
              <a:t> </a:t>
            </a:r>
            <a:r>
              <a:rPr sz="2150" spc="10" dirty="0">
                <a:latin typeface="Calibri"/>
                <a:cs typeface="Calibri"/>
              </a:rPr>
              <a:t>a</a:t>
            </a:r>
            <a:r>
              <a:rPr sz="2150" spc="340" dirty="0">
                <a:latin typeface="Calibri"/>
                <a:cs typeface="Calibri"/>
              </a:rPr>
              <a:t> </a:t>
            </a:r>
            <a:r>
              <a:rPr sz="2150" spc="10" dirty="0">
                <a:latin typeface="Calibri"/>
                <a:cs typeface="Calibri"/>
              </a:rPr>
              <a:t>relationship </a:t>
            </a:r>
            <a:r>
              <a:rPr sz="2150" spc="-470" dirty="0">
                <a:latin typeface="Calibri"/>
                <a:cs typeface="Calibri"/>
              </a:rPr>
              <a:t> </a:t>
            </a:r>
            <a:r>
              <a:rPr sz="2150" spc="-15" dirty="0">
                <a:latin typeface="Calibri"/>
                <a:cs typeface="Calibri"/>
              </a:rPr>
              <a:t>set</a:t>
            </a:r>
            <a:r>
              <a:rPr sz="2150" spc="135" dirty="0">
                <a:latin typeface="Calibri"/>
                <a:cs typeface="Calibri"/>
              </a:rPr>
              <a:t> </a:t>
            </a:r>
            <a:r>
              <a:rPr sz="2150" spc="20" dirty="0">
                <a:latin typeface="Calibri"/>
                <a:cs typeface="Calibri"/>
              </a:rPr>
              <a:t>is</a:t>
            </a:r>
            <a:r>
              <a:rPr sz="2150" spc="-65" dirty="0">
                <a:latin typeface="Calibri"/>
                <a:cs typeface="Calibri"/>
              </a:rPr>
              <a:t> </a:t>
            </a:r>
            <a:r>
              <a:rPr sz="2150" spc="5" dirty="0">
                <a:latin typeface="Calibri"/>
                <a:cs typeface="Calibri"/>
              </a:rPr>
              <a:t>called</a:t>
            </a:r>
            <a:r>
              <a:rPr sz="2150" spc="30" dirty="0">
                <a:latin typeface="Calibri"/>
                <a:cs typeface="Calibri"/>
              </a:rPr>
              <a:t> </a:t>
            </a:r>
            <a:r>
              <a:rPr sz="2150" spc="10" dirty="0">
                <a:latin typeface="Calibri"/>
                <a:cs typeface="Calibri"/>
              </a:rPr>
              <a:t>as</a:t>
            </a:r>
            <a:r>
              <a:rPr sz="2150" spc="85" dirty="0">
                <a:latin typeface="Calibri"/>
                <a:cs typeface="Calibri"/>
              </a:rPr>
              <a:t> </a:t>
            </a:r>
            <a:r>
              <a:rPr sz="2150" spc="-5" dirty="0">
                <a:latin typeface="Calibri"/>
                <a:cs typeface="Calibri"/>
              </a:rPr>
              <a:t>degree</a:t>
            </a:r>
            <a:r>
              <a:rPr sz="2150" spc="75"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relationship</a:t>
            </a:r>
            <a:r>
              <a:rPr sz="2150" spc="114" dirty="0">
                <a:latin typeface="Calibri"/>
                <a:cs typeface="Calibri"/>
              </a:rPr>
              <a:t> </a:t>
            </a:r>
            <a:r>
              <a:rPr sz="2150" spc="-5" dirty="0">
                <a:latin typeface="Calibri"/>
                <a:cs typeface="Calibri"/>
              </a:rPr>
              <a:t>set.</a:t>
            </a:r>
            <a:endParaRPr sz="2150">
              <a:latin typeface="Calibri"/>
              <a:cs typeface="Calibri"/>
            </a:endParaRPr>
          </a:p>
          <a:p>
            <a:pPr>
              <a:lnSpc>
                <a:spcPct val="100000"/>
              </a:lnSpc>
              <a:spcBef>
                <a:spcPts val="5"/>
              </a:spcBef>
              <a:buFont typeface="Arial MT"/>
              <a:buChar char="•"/>
            </a:pPr>
            <a:endParaRPr sz="3050">
              <a:latin typeface="Calibri"/>
              <a:cs typeface="Calibri"/>
            </a:endParaRPr>
          </a:p>
          <a:p>
            <a:pPr marL="756285" lvl="1" indent="-286385">
              <a:lnSpc>
                <a:spcPct val="100000"/>
              </a:lnSpc>
              <a:buFont typeface="Arial MT"/>
              <a:buChar char="–"/>
              <a:tabLst>
                <a:tab pos="755650" algn="l"/>
                <a:tab pos="756285" algn="l"/>
              </a:tabLst>
            </a:pPr>
            <a:r>
              <a:rPr sz="2150" spc="10" dirty="0">
                <a:latin typeface="Calibri"/>
                <a:cs typeface="Calibri"/>
              </a:rPr>
              <a:t>Unary</a:t>
            </a:r>
            <a:r>
              <a:rPr sz="2150" dirty="0">
                <a:latin typeface="Calibri"/>
                <a:cs typeface="Calibri"/>
              </a:rPr>
              <a:t> Relationship</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spc="10" dirty="0">
                <a:latin typeface="Calibri"/>
                <a:cs typeface="Calibri"/>
              </a:rPr>
              <a:t>Binary</a:t>
            </a:r>
            <a:r>
              <a:rPr sz="2150" spc="5" dirty="0">
                <a:latin typeface="Calibri"/>
                <a:cs typeface="Calibri"/>
              </a:rPr>
              <a:t> </a:t>
            </a:r>
            <a:r>
              <a:rPr sz="2150" dirty="0">
                <a:latin typeface="Calibri"/>
                <a:cs typeface="Calibri"/>
              </a:rPr>
              <a:t>Relationship</a:t>
            </a:r>
            <a:endParaRPr sz="2150">
              <a:latin typeface="Calibri"/>
              <a:cs typeface="Calibri"/>
            </a:endParaRPr>
          </a:p>
          <a:p>
            <a:pPr marL="756285" lvl="1" indent="-286385">
              <a:lnSpc>
                <a:spcPct val="100000"/>
              </a:lnSpc>
              <a:spcBef>
                <a:spcPts val="650"/>
              </a:spcBef>
              <a:buFont typeface="Arial MT"/>
              <a:buChar char="–"/>
              <a:tabLst>
                <a:tab pos="755650" algn="l"/>
                <a:tab pos="756285" algn="l"/>
              </a:tabLst>
            </a:pPr>
            <a:r>
              <a:rPr sz="2150" spc="5" dirty="0">
                <a:latin typeface="Calibri"/>
                <a:cs typeface="Calibri"/>
              </a:rPr>
              <a:t>n-ary</a:t>
            </a:r>
            <a:r>
              <a:rPr sz="2150" spc="85" dirty="0">
                <a:latin typeface="Calibri"/>
                <a:cs typeface="Calibri"/>
              </a:rPr>
              <a:t> </a:t>
            </a:r>
            <a:r>
              <a:rPr sz="2150" dirty="0">
                <a:latin typeface="Calibri"/>
                <a:cs typeface="Calibri"/>
              </a:rPr>
              <a:t>Relationship</a:t>
            </a:r>
            <a:endParaRPr sz="2150">
              <a:latin typeface="Calibri"/>
              <a:cs typeface="Calibri"/>
            </a:endParaRPr>
          </a:p>
        </p:txBody>
      </p:sp>
      <p:pic>
        <p:nvPicPr>
          <p:cNvPr id="10" name="object 10"/>
          <p:cNvPicPr/>
          <p:nvPr/>
        </p:nvPicPr>
        <p:blipFill>
          <a:blip r:embed="rId6" cstate="print"/>
          <a:stretch>
            <a:fillRect/>
          </a:stretch>
        </p:blipFill>
        <p:spPr>
          <a:xfrm>
            <a:off x="50452" y="0"/>
            <a:ext cx="1330672"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83</a:t>
            </a:fld>
            <a:endParaRPr lang="en-I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562350" y="0"/>
              <a:ext cx="391007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6852" rIns="0" bIns="0" rtlCol="0">
            <a:spAutoFit/>
          </a:bodyPr>
          <a:lstStyle/>
          <a:p>
            <a:pPr marL="1829435" algn="ctr">
              <a:lnSpc>
                <a:spcPct val="100000"/>
              </a:lnSpc>
              <a:spcBef>
                <a:spcPts val="125"/>
              </a:spcBef>
            </a:pPr>
            <a:r>
              <a:rPr b="1" dirty="0">
                <a:latin typeface="Calibri"/>
                <a:cs typeface="Calibri"/>
              </a:rPr>
              <a:t>Unary</a:t>
            </a:r>
            <a:r>
              <a:rPr b="1" spc="-35" dirty="0">
                <a:latin typeface="Calibri"/>
                <a:cs typeface="Calibri"/>
              </a:rPr>
              <a:t> </a:t>
            </a:r>
            <a:r>
              <a:rPr b="1" spc="5" dirty="0">
                <a:latin typeface="Calibri"/>
                <a:cs typeface="Calibri"/>
              </a:rPr>
              <a:t>Relationship</a:t>
            </a:r>
          </a:p>
        </p:txBody>
      </p:sp>
      <p:sp>
        <p:nvSpPr>
          <p:cNvPr id="7" name="object 7"/>
          <p:cNvSpPr txBox="1">
            <a:spLocks noGrp="1"/>
          </p:cNvSpPr>
          <p:nvPr>
            <p:ph type="body" idx="1"/>
          </p:nvPr>
        </p:nvSpPr>
        <p:spPr>
          <a:prstGeom prst="rect">
            <a:avLst/>
          </a:prstGeom>
        </p:spPr>
        <p:txBody>
          <a:bodyPr vert="horz" wrap="square" lIns="0" tIns="105753" rIns="0" bIns="0" rtlCol="0">
            <a:spAutoFit/>
          </a:bodyPr>
          <a:lstStyle/>
          <a:p>
            <a:pPr marL="361315" marR="5080" indent="-343535">
              <a:lnSpc>
                <a:spcPct val="104800"/>
              </a:lnSpc>
              <a:buFont typeface="Arial MT"/>
              <a:buChar char="•"/>
              <a:tabLst>
                <a:tab pos="361315" algn="l"/>
                <a:tab pos="361950" algn="l"/>
              </a:tabLst>
            </a:pPr>
            <a:r>
              <a:rPr b="0" spc="5" dirty="0">
                <a:latin typeface="Calibri"/>
                <a:cs typeface="Calibri"/>
              </a:rPr>
              <a:t>When</a:t>
            </a:r>
            <a:r>
              <a:rPr b="0" spc="320" dirty="0">
                <a:latin typeface="Calibri"/>
                <a:cs typeface="Calibri"/>
              </a:rPr>
              <a:t> </a:t>
            </a:r>
            <a:r>
              <a:rPr b="0" spc="30" dirty="0">
                <a:latin typeface="Calibri"/>
                <a:cs typeface="Calibri"/>
              </a:rPr>
              <a:t>there</a:t>
            </a:r>
            <a:r>
              <a:rPr b="0" spc="310" dirty="0">
                <a:latin typeface="Calibri"/>
                <a:cs typeface="Calibri"/>
              </a:rPr>
              <a:t> </a:t>
            </a:r>
            <a:r>
              <a:rPr b="0" spc="20" dirty="0">
                <a:latin typeface="Calibri"/>
                <a:cs typeface="Calibri"/>
              </a:rPr>
              <a:t>is</a:t>
            </a:r>
            <a:r>
              <a:rPr b="0" spc="310" dirty="0">
                <a:latin typeface="Calibri"/>
                <a:cs typeface="Calibri"/>
              </a:rPr>
              <a:t> </a:t>
            </a:r>
            <a:r>
              <a:rPr b="0" spc="20" dirty="0">
                <a:latin typeface="Calibri"/>
                <a:cs typeface="Calibri"/>
              </a:rPr>
              <a:t>only</a:t>
            </a:r>
            <a:r>
              <a:rPr b="0" spc="340" dirty="0">
                <a:latin typeface="Calibri"/>
                <a:cs typeface="Calibri"/>
              </a:rPr>
              <a:t> </a:t>
            </a:r>
            <a:r>
              <a:rPr b="0" spc="35" dirty="0">
                <a:latin typeface="Calibri"/>
                <a:cs typeface="Calibri"/>
              </a:rPr>
              <a:t>ONE</a:t>
            </a:r>
            <a:r>
              <a:rPr b="0" spc="330" dirty="0">
                <a:latin typeface="Calibri"/>
                <a:cs typeface="Calibri"/>
              </a:rPr>
              <a:t> </a:t>
            </a:r>
            <a:r>
              <a:rPr b="0" spc="10" dirty="0">
                <a:latin typeface="Calibri"/>
                <a:cs typeface="Calibri"/>
              </a:rPr>
              <a:t>entity</a:t>
            </a:r>
            <a:r>
              <a:rPr b="0" spc="345" dirty="0">
                <a:latin typeface="Calibri"/>
                <a:cs typeface="Calibri"/>
              </a:rPr>
              <a:t> </a:t>
            </a:r>
            <a:r>
              <a:rPr b="0" spc="10" dirty="0">
                <a:latin typeface="Calibri"/>
                <a:cs typeface="Calibri"/>
              </a:rPr>
              <a:t>set</a:t>
            </a:r>
            <a:r>
              <a:rPr b="0" spc="360" dirty="0">
                <a:latin typeface="Calibri"/>
                <a:cs typeface="Calibri"/>
              </a:rPr>
              <a:t> </a:t>
            </a:r>
            <a:r>
              <a:rPr b="0" spc="10" dirty="0">
                <a:latin typeface="Calibri"/>
                <a:cs typeface="Calibri"/>
              </a:rPr>
              <a:t>participating</a:t>
            </a:r>
            <a:r>
              <a:rPr b="0" spc="395" dirty="0">
                <a:latin typeface="Calibri"/>
                <a:cs typeface="Calibri"/>
              </a:rPr>
              <a:t> </a:t>
            </a:r>
            <a:r>
              <a:rPr b="0" spc="20" dirty="0">
                <a:latin typeface="Calibri"/>
                <a:cs typeface="Calibri"/>
              </a:rPr>
              <a:t>in</a:t>
            </a:r>
            <a:r>
              <a:rPr b="0" spc="320" dirty="0">
                <a:latin typeface="Calibri"/>
                <a:cs typeface="Calibri"/>
              </a:rPr>
              <a:t> </a:t>
            </a:r>
            <a:r>
              <a:rPr b="0" spc="10" dirty="0">
                <a:latin typeface="Calibri"/>
                <a:cs typeface="Calibri"/>
              </a:rPr>
              <a:t>a</a:t>
            </a:r>
            <a:r>
              <a:rPr b="0" spc="350" dirty="0">
                <a:latin typeface="Calibri"/>
                <a:cs typeface="Calibri"/>
              </a:rPr>
              <a:t> </a:t>
            </a:r>
            <a:r>
              <a:rPr b="0" spc="5" dirty="0">
                <a:latin typeface="Calibri"/>
                <a:cs typeface="Calibri"/>
              </a:rPr>
              <a:t>relation,</a:t>
            </a:r>
            <a:r>
              <a:rPr b="0" spc="315" dirty="0">
                <a:latin typeface="Calibri"/>
                <a:cs typeface="Calibri"/>
              </a:rPr>
              <a:t> </a:t>
            </a:r>
            <a:r>
              <a:rPr b="0" spc="30" dirty="0">
                <a:latin typeface="Calibri"/>
                <a:cs typeface="Calibri"/>
              </a:rPr>
              <a:t>the </a:t>
            </a:r>
            <a:r>
              <a:rPr b="0" spc="-470" dirty="0">
                <a:latin typeface="Calibri"/>
                <a:cs typeface="Calibri"/>
              </a:rPr>
              <a:t> </a:t>
            </a:r>
            <a:r>
              <a:rPr b="0" spc="5" dirty="0">
                <a:latin typeface="Calibri"/>
                <a:cs typeface="Calibri"/>
              </a:rPr>
              <a:t>relationship</a:t>
            </a:r>
            <a:r>
              <a:rPr b="0" spc="110" dirty="0">
                <a:latin typeface="Calibri"/>
                <a:cs typeface="Calibri"/>
              </a:rPr>
              <a:t> </a:t>
            </a:r>
            <a:r>
              <a:rPr b="0" spc="20" dirty="0">
                <a:latin typeface="Calibri"/>
                <a:cs typeface="Calibri"/>
              </a:rPr>
              <a:t>is</a:t>
            </a:r>
            <a:r>
              <a:rPr b="0" spc="10" dirty="0">
                <a:latin typeface="Calibri"/>
                <a:cs typeface="Calibri"/>
              </a:rPr>
              <a:t> </a:t>
            </a:r>
            <a:r>
              <a:rPr b="0" spc="5" dirty="0">
                <a:latin typeface="Calibri"/>
                <a:cs typeface="Calibri"/>
              </a:rPr>
              <a:t>called</a:t>
            </a:r>
            <a:r>
              <a:rPr b="0" spc="25" dirty="0">
                <a:latin typeface="Calibri"/>
                <a:cs typeface="Calibri"/>
              </a:rPr>
              <a:t> </a:t>
            </a:r>
            <a:r>
              <a:rPr b="0" spc="10" dirty="0">
                <a:latin typeface="Calibri"/>
                <a:cs typeface="Calibri"/>
              </a:rPr>
              <a:t>as </a:t>
            </a:r>
            <a:r>
              <a:rPr b="0" dirty="0">
                <a:latin typeface="Calibri"/>
                <a:cs typeface="Calibri"/>
              </a:rPr>
              <a:t>unary</a:t>
            </a:r>
            <a:r>
              <a:rPr b="0" spc="110" dirty="0">
                <a:latin typeface="Calibri"/>
                <a:cs typeface="Calibri"/>
              </a:rPr>
              <a:t> </a:t>
            </a:r>
            <a:r>
              <a:rPr b="0" spc="5" dirty="0">
                <a:latin typeface="Calibri"/>
                <a:cs typeface="Calibri"/>
              </a:rPr>
              <a:t>relationship.</a:t>
            </a:r>
          </a:p>
          <a:p>
            <a:pPr marL="5715">
              <a:lnSpc>
                <a:spcPct val="100000"/>
              </a:lnSpc>
              <a:spcBef>
                <a:spcPts val="5"/>
              </a:spcBef>
              <a:buFont typeface="Arial MT"/>
              <a:buChar char="•"/>
            </a:pPr>
            <a:endParaRPr sz="3050">
              <a:latin typeface="Calibri"/>
              <a:cs typeface="Calibri"/>
            </a:endParaRPr>
          </a:p>
          <a:p>
            <a:pPr marL="361315" indent="-343535">
              <a:lnSpc>
                <a:spcPct val="100000"/>
              </a:lnSpc>
              <a:buFont typeface="Arial MT"/>
              <a:buChar char="•"/>
              <a:tabLst>
                <a:tab pos="361315" algn="l"/>
                <a:tab pos="361950" algn="l"/>
              </a:tabLst>
            </a:pPr>
            <a:r>
              <a:rPr b="0" spc="-5" dirty="0">
                <a:latin typeface="Calibri"/>
                <a:cs typeface="Calibri"/>
              </a:rPr>
              <a:t>For</a:t>
            </a:r>
            <a:r>
              <a:rPr b="0" spc="30" dirty="0">
                <a:latin typeface="Calibri"/>
                <a:cs typeface="Calibri"/>
              </a:rPr>
              <a:t> </a:t>
            </a:r>
            <a:r>
              <a:rPr b="0" spc="-5" dirty="0">
                <a:latin typeface="Calibri"/>
                <a:cs typeface="Calibri"/>
              </a:rPr>
              <a:t>example,</a:t>
            </a:r>
            <a:r>
              <a:rPr b="0" spc="170" dirty="0">
                <a:latin typeface="Calibri"/>
                <a:cs typeface="Calibri"/>
              </a:rPr>
              <a:t> </a:t>
            </a:r>
            <a:r>
              <a:rPr b="0" spc="-5" dirty="0">
                <a:latin typeface="Calibri"/>
                <a:cs typeface="Calibri"/>
              </a:rPr>
              <a:t>one</a:t>
            </a:r>
            <a:r>
              <a:rPr b="0" spc="80" dirty="0">
                <a:latin typeface="Calibri"/>
                <a:cs typeface="Calibri"/>
              </a:rPr>
              <a:t> </a:t>
            </a:r>
            <a:r>
              <a:rPr b="0" spc="-10" dirty="0">
                <a:latin typeface="Calibri"/>
                <a:cs typeface="Calibri"/>
              </a:rPr>
              <a:t>person</a:t>
            </a:r>
            <a:r>
              <a:rPr b="0" spc="175" dirty="0">
                <a:latin typeface="Calibri"/>
                <a:cs typeface="Calibri"/>
              </a:rPr>
              <a:t> </a:t>
            </a:r>
            <a:r>
              <a:rPr b="0" spc="20" dirty="0">
                <a:latin typeface="Calibri"/>
                <a:cs typeface="Calibri"/>
              </a:rPr>
              <a:t>is</a:t>
            </a:r>
            <a:r>
              <a:rPr b="0" spc="10" dirty="0">
                <a:latin typeface="Calibri"/>
                <a:cs typeface="Calibri"/>
              </a:rPr>
              <a:t> </a:t>
            </a:r>
            <a:r>
              <a:rPr b="0" dirty="0">
                <a:latin typeface="Calibri"/>
                <a:cs typeface="Calibri"/>
              </a:rPr>
              <a:t>married</a:t>
            </a:r>
            <a:r>
              <a:rPr b="0" spc="105" dirty="0">
                <a:latin typeface="Calibri"/>
                <a:cs typeface="Calibri"/>
              </a:rPr>
              <a:t> </a:t>
            </a:r>
            <a:r>
              <a:rPr b="0" spc="20" dirty="0">
                <a:latin typeface="Calibri"/>
                <a:cs typeface="Calibri"/>
              </a:rPr>
              <a:t>to</a:t>
            </a:r>
            <a:r>
              <a:rPr b="0" spc="15" dirty="0">
                <a:latin typeface="Calibri"/>
                <a:cs typeface="Calibri"/>
              </a:rPr>
              <a:t> </a:t>
            </a:r>
            <a:r>
              <a:rPr b="0" spc="5" dirty="0">
                <a:latin typeface="Calibri"/>
                <a:cs typeface="Calibri"/>
              </a:rPr>
              <a:t>only</a:t>
            </a:r>
            <a:r>
              <a:rPr b="0" spc="30" dirty="0">
                <a:latin typeface="Calibri"/>
                <a:cs typeface="Calibri"/>
              </a:rPr>
              <a:t> </a:t>
            </a:r>
            <a:r>
              <a:rPr b="0" spc="-5" dirty="0">
                <a:latin typeface="Calibri"/>
                <a:cs typeface="Calibri"/>
              </a:rPr>
              <a:t>one</a:t>
            </a:r>
            <a:r>
              <a:rPr b="0" spc="80" dirty="0">
                <a:latin typeface="Calibri"/>
                <a:cs typeface="Calibri"/>
              </a:rPr>
              <a:t> </a:t>
            </a:r>
            <a:r>
              <a:rPr b="0" spc="-10" dirty="0">
                <a:latin typeface="Calibri"/>
                <a:cs typeface="Calibri"/>
              </a:rPr>
              <a:t>person.</a:t>
            </a:r>
          </a:p>
        </p:txBody>
      </p:sp>
      <p:pic>
        <p:nvPicPr>
          <p:cNvPr id="8" name="object 8"/>
          <p:cNvPicPr/>
          <p:nvPr/>
        </p:nvPicPr>
        <p:blipFill>
          <a:blip r:embed="rId4" cstate="print"/>
          <a:stretch>
            <a:fillRect/>
          </a:stretch>
        </p:blipFill>
        <p:spPr>
          <a:xfrm>
            <a:off x="1638889" y="3709789"/>
            <a:ext cx="5694771" cy="2133996"/>
          </a:xfrm>
          <a:prstGeom prst="rect">
            <a:avLst/>
          </a:prstGeom>
        </p:spPr>
      </p:pic>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84</a:t>
            </a:fld>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305175" y="0"/>
              <a:ext cx="391007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383665" algn="ctr">
              <a:lnSpc>
                <a:spcPct val="100000"/>
              </a:lnSpc>
              <a:spcBef>
                <a:spcPts val="130"/>
              </a:spcBef>
            </a:pPr>
            <a:r>
              <a:rPr b="1" spc="5" dirty="0">
                <a:latin typeface="Calibri"/>
                <a:cs typeface="Calibri"/>
              </a:rPr>
              <a:t>Binary</a:t>
            </a:r>
            <a:r>
              <a:rPr b="1" spc="-30" dirty="0">
                <a:latin typeface="Calibri"/>
                <a:cs typeface="Calibri"/>
              </a:rPr>
              <a:t> </a:t>
            </a:r>
            <a:r>
              <a:rPr b="1" spc="5" dirty="0">
                <a:latin typeface="Calibri"/>
                <a:cs typeface="Calibri"/>
              </a:rPr>
              <a:t>Relationship</a:t>
            </a:r>
          </a:p>
        </p:txBody>
      </p:sp>
      <p:sp>
        <p:nvSpPr>
          <p:cNvPr id="7" name="object 7"/>
          <p:cNvSpPr txBox="1">
            <a:spLocks noGrp="1"/>
          </p:cNvSpPr>
          <p:nvPr>
            <p:ph type="body" idx="1"/>
          </p:nvPr>
        </p:nvSpPr>
        <p:spPr>
          <a:prstGeom prst="rect">
            <a:avLst/>
          </a:prstGeom>
        </p:spPr>
        <p:txBody>
          <a:bodyPr vert="horz" wrap="square" lIns="0" tIns="105753" rIns="0" bIns="0" rtlCol="0">
            <a:spAutoFit/>
          </a:bodyPr>
          <a:lstStyle/>
          <a:p>
            <a:pPr marL="361315" marR="5080" indent="-343535">
              <a:lnSpc>
                <a:spcPct val="104800"/>
              </a:lnSpc>
              <a:buFont typeface="Arial MT"/>
              <a:buChar char="•"/>
              <a:tabLst>
                <a:tab pos="361315" algn="l"/>
                <a:tab pos="361950" algn="l"/>
                <a:tab pos="3068955" algn="l"/>
              </a:tabLst>
            </a:pPr>
            <a:r>
              <a:rPr b="0" spc="5" dirty="0">
                <a:latin typeface="Calibri"/>
                <a:cs typeface="Calibri"/>
              </a:rPr>
              <a:t>When</a:t>
            </a:r>
            <a:r>
              <a:rPr b="0" spc="480" dirty="0">
                <a:latin typeface="Calibri"/>
                <a:cs typeface="Calibri"/>
              </a:rPr>
              <a:t> </a:t>
            </a:r>
            <a:r>
              <a:rPr b="0" spc="15" dirty="0">
                <a:latin typeface="Calibri"/>
                <a:cs typeface="Calibri"/>
              </a:rPr>
              <a:t>there</a:t>
            </a:r>
            <a:r>
              <a:rPr b="0" spc="470" dirty="0">
                <a:latin typeface="Calibri"/>
                <a:cs typeface="Calibri"/>
              </a:rPr>
              <a:t> </a:t>
            </a:r>
            <a:r>
              <a:rPr b="0" spc="5" dirty="0">
                <a:latin typeface="Calibri"/>
                <a:cs typeface="Calibri"/>
              </a:rPr>
              <a:t>are</a:t>
            </a:r>
            <a:r>
              <a:rPr b="0" spc="465" dirty="0">
                <a:latin typeface="Calibri"/>
                <a:cs typeface="Calibri"/>
              </a:rPr>
              <a:t> </a:t>
            </a:r>
            <a:r>
              <a:rPr b="0" spc="15" dirty="0">
                <a:latin typeface="Calibri"/>
                <a:cs typeface="Calibri"/>
              </a:rPr>
              <a:t>TWO	</a:t>
            </a:r>
            <a:r>
              <a:rPr b="0" spc="5" dirty="0">
                <a:latin typeface="Calibri"/>
                <a:cs typeface="Calibri"/>
              </a:rPr>
              <a:t>entities</a:t>
            </a:r>
            <a:r>
              <a:rPr b="0" spc="10" dirty="0">
                <a:latin typeface="Calibri"/>
                <a:cs typeface="Calibri"/>
              </a:rPr>
              <a:t> </a:t>
            </a:r>
            <a:r>
              <a:rPr b="0" spc="-15" dirty="0">
                <a:latin typeface="Calibri"/>
                <a:cs typeface="Calibri"/>
              </a:rPr>
              <a:t>set</a:t>
            </a:r>
            <a:r>
              <a:rPr b="0" spc="-10" dirty="0">
                <a:latin typeface="Calibri"/>
                <a:cs typeface="Calibri"/>
              </a:rPr>
              <a:t> </a:t>
            </a:r>
            <a:r>
              <a:rPr b="0" spc="10" dirty="0">
                <a:latin typeface="Calibri"/>
                <a:cs typeface="Calibri"/>
              </a:rPr>
              <a:t>participating</a:t>
            </a:r>
            <a:r>
              <a:rPr b="0" spc="15" dirty="0">
                <a:latin typeface="Calibri"/>
                <a:cs typeface="Calibri"/>
              </a:rPr>
              <a:t> </a:t>
            </a:r>
            <a:r>
              <a:rPr b="0" spc="20" dirty="0">
                <a:latin typeface="Calibri"/>
                <a:cs typeface="Calibri"/>
              </a:rPr>
              <a:t>in</a:t>
            </a:r>
            <a:r>
              <a:rPr b="0" spc="25" dirty="0">
                <a:latin typeface="Calibri"/>
                <a:cs typeface="Calibri"/>
              </a:rPr>
              <a:t> </a:t>
            </a:r>
            <a:r>
              <a:rPr b="0" spc="10" dirty="0">
                <a:latin typeface="Calibri"/>
                <a:cs typeface="Calibri"/>
              </a:rPr>
              <a:t>a</a:t>
            </a:r>
            <a:r>
              <a:rPr b="0" spc="15" dirty="0">
                <a:latin typeface="Calibri"/>
                <a:cs typeface="Calibri"/>
              </a:rPr>
              <a:t> </a:t>
            </a:r>
            <a:r>
              <a:rPr b="0" dirty="0">
                <a:latin typeface="Calibri"/>
                <a:cs typeface="Calibri"/>
              </a:rPr>
              <a:t>relation,</a:t>
            </a:r>
            <a:r>
              <a:rPr b="0" spc="5" dirty="0">
                <a:latin typeface="Calibri"/>
                <a:cs typeface="Calibri"/>
              </a:rPr>
              <a:t> </a:t>
            </a:r>
            <a:r>
              <a:rPr b="0" spc="10" dirty="0">
                <a:latin typeface="Calibri"/>
                <a:cs typeface="Calibri"/>
              </a:rPr>
              <a:t>the </a:t>
            </a:r>
            <a:r>
              <a:rPr b="0" spc="-475" dirty="0">
                <a:latin typeface="Calibri"/>
                <a:cs typeface="Calibri"/>
              </a:rPr>
              <a:t> </a:t>
            </a:r>
            <a:r>
              <a:rPr b="0" spc="5" dirty="0">
                <a:latin typeface="Calibri"/>
                <a:cs typeface="Calibri"/>
              </a:rPr>
              <a:t>relationship</a:t>
            </a:r>
            <a:r>
              <a:rPr b="0" spc="110" dirty="0">
                <a:latin typeface="Calibri"/>
                <a:cs typeface="Calibri"/>
              </a:rPr>
              <a:t> </a:t>
            </a:r>
            <a:r>
              <a:rPr b="0" spc="20" dirty="0">
                <a:latin typeface="Calibri"/>
                <a:cs typeface="Calibri"/>
              </a:rPr>
              <a:t>is</a:t>
            </a:r>
            <a:r>
              <a:rPr b="0" spc="10" dirty="0">
                <a:latin typeface="Calibri"/>
                <a:cs typeface="Calibri"/>
              </a:rPr>
              <a:t> </a:t>
            </a:r>
            <a:r>
              <a:rPr b="0" spc="5" dirty="0">
                <a:latin typeface="Calibri"/>
                <a:cs typeface="Calibri"/>
              </a:rPr>
              <a:t>called</a:t>
            </a:r>
            <a:r>
              <a:rPr b="0" spc="25" dirty="0">
                <a:latin typeface="Calibri"/>
                <a:cs typeface="Calibri"/>
              </a:rPr>
              <a:t> </a:t>
            </a:r>
            <a:r>
              <a:rPr b="0" spc="10" dirty="0">
                <a:latin typeface="Calibri"/>
                <a:cs typeface="Calibri"/>
              </a:rPr>
              <a:t>as </a:t>
            </a:r>
            <a:r>
              <a:rPr b="0" spc="5" dirty="0">
                <a:latin typeface="Calibri"/>
                <a:cs typeface="Calibri"/>
              </a:rPr>
              <a:t>binary</a:t>
            </a:r>
            <a:r>
              <a:rPr b="0" spc="30" dirty="0">
                <a:latin typeface="Calibri"/>
                <a:cs typeface="Calibri"/>
              </a:rPr>
              <a:t> </a:t>
            </a:r>
            <a:r>
              <a:rPr b="0" spc="5" dirty="0">
                <a:latin typeface="Calibri"/>
                <a:cs typeface="Calibri"/>
              </a:rPr>
              <a:t>relationship.</a:t>
            </a:r>
          </a:p>
          <a:p>
            <a:pPr marL="5715">
              <a:lnSpc>
                <a:spcPct val="100000"/>
              </a:lnSpc>
              <a:spcBef>
                <a:spcPts val="5"/>
              </a:spcBef>
              <a:buFont typeface="Arial MT"/>
              <a:buChar char="•"/>
            </a:pPr>
            <a:endParaRPr sz="3050">
              <a:latin typeface="Calibri"/>
              <a:cs typeface="Calibri"/>
            </a:endParaRPr>
          </a:p>
          <a:p>
            <a:pPr marL="361315" indent="-343535">
              <a:lnSpc>
                <a:spcPct val="100000"/>
              </a:lnSpc>
              <a:buFont typeface="Arial MT"/>
              <a:buChar char="•"/>
              <a:tabLst>
                <a:tab pos="361315" algn="l"/>
                <a:tab pos="361950" algn="l"/>
              </a:tabLst>
            </a:pPr>
            <a:r>
              <a:rPr b="0" spc="-5" dirty="0">
                <a:latin typeface="Calibri"/>
                <a:cs typeface="Calibri"/>
              </a:rPr>
              <a:t>For</a:t>
            </a:r>
            <a:r>
              <a:rPr b="0" spc="25" dirty="0">
                <a:latin typeface="Calibri"/>
                <a:cs typeface="Calibri"/>
              </a:rPr>
              <a:t> </a:t>
            </a:r>
            <a:r>
              <a:rPr b="0" spc="-5" dirty="0">
                <a:latin typeface="Calibri"/>
                <a:cs typeface="Calibri"/>
              </a:rPr>
              <a:t>example,</a:t>
            </a:r>
            <a:r>
              <a:rPr b="0" spc="165" dirty="0">
                <a:latin typeface="Calibri"/>
                <a:cs typeface="Calibri"/>
              </a:rPr>
              <a:t> </a:t>
            </a:r>
            <a:r>
              <a:rPr b="0" spc="-5" dirty="0">
                <a:latin typeface="Calibri"/>
                <a:cs typeface="Calibri"/>
              </a:rPr>
              <a:t>Student</a:t>
            </a:r>
            <a:r>
              <a:rPr b="0" spc="140" dirty="0">
                <a:latin typeface="Calibri"/>
                <a:cs typeface="Calibri"/>
              </a:rPr>
              <a:t> </a:t>
            </a:r>
            <a:r>
              <a:rPr b="0" spc="20" dirty="0">
                <a:latin typeface="Calibri"/>
                <a:cs typeface="Calibri"/>
              </a:rPr>
              <a:t>is</a:t>
            </a:r>
            <a:r>
              <a:rPr b="0" spc="5" dirty="0">
                <a:latin typeface="Calibri"/>
                <a:cs typeface="Calibri"/>
              </a:rPr>
              <a:t> </a:t>
            </a:r>
            <a:r>
              <a:rPr b="0" dirty="0">
                <a:latin typeface="Calibri"/>
                <a:cs typeface="Calibri"/>
              </a:rPr>
              <a:t>enrolled</a:t>
            </a:r>
            <a:r>
              <a:rPr b="0" spc="100" dirty="0">
                <a:latin typeface="Calibri"/>
                <a:cs typeface="Calibri"/>
              </a:rPr>
              <a:t> </a:t>
            </a:r>
            <a:r>
              <a:rPr b="0" spc="20" dirty="0">
                <a:latin typeface="Calibri"/>
                <a:cs typeface="Calibri"/>
              </a:rPr>
              <a:t>in </a:t>
            </a:r>
            <a:r>
              <a:rPr b="0" spc="-15" dirty="0">
                <a:latin typeface="Calibri"/>
                <a:cs typeface="Calibri"/>
              </a:rPr>
              <a:t>Course.</a:t>
            </a:r>
          </a:p>
        </p:txBody>
      </p:sp>
      <p:pic>
        <p:nvPicPr>
          <p:cNvPr id="8" name="object 8"/>
          <p:cNvPicPr/>
          <p:nvPr/>
        </p:nvPicPr>
        <p:blipFill>
          <a:blip r:embed="rId4" cstate="print"/>
          <a:stretch>
            <a:fillRect/>
          </a:stretch>
        </p:blipFill>
        <p:spPr>
          <a:xfrm>
            <a:off x="1357312" y="3740385"/>
            <a:ext cx="6934200" cy="1434629"/>
          </a:xfrm>
          <a:prstGeom prst="rect">
            <a:avLst/>
          </a:prstGeom>
        </p:spPr>
      </p:pic>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85</a:t>
            </a:fld>
            <a:endParaRPr lang="en-I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43025" y="0"/>
            <a:ext cx="7806055" cy="904875"/>
            <a:chOff x="1343025" y="0"/>
            <a:chExt cx="7806055" cy="904875"/>
          </a:xfrm>
        </p:grpSpPr>
        <p:pic>
          <p:nvPicPr>
            <p:cNvPr id="3" name="object 3"/>
            <p:cNvPicPr/>
            <p:nvPr/>
          </p:nvPicPr>
          <p:blipFill>
            <a:blip r:embed="rId2" cstate="print"/>
            <a:stretch>
              <a:fillRect/>
            </a:stretch>
          </p:blipFill>
          <p:spPr>
            <a:xfrm>
              <a:off x="1343025" y="0"/>
              <a:ext cx="7800975" cy="738478"/>
            </a:xfrm>
            <a:prstGeom prst="rect">
              <a:avLst/>
            </a:prstGeom>
          </p:spPr>
        </p:pic>
        <p:pic>
          <p:nvPicPr>
            <p:cNvPr id="4" name="object 4"/>
            <p:cNvPicPr/>
            <p:nvPr/>
          </p:nvPicPr>
          <p:blipFill>
            <a:blip r:embed="rId3" cstate="print"/>
            <a:stretch>
              <a:fillRect/>
            </a:stretch>
          </p:blipFill>
          <p:spPr>
            <a:xfrm>
              <a:off x="3638550" y="0"/>
              <a:ext cx="3767201" cy="900049"/>
            </a:xfrm>
            <a:prstGeom prst="rect">
              <a:avLst/>
            </a:prstGeom>
          </p:spPr>
        </p:pic>
        <p:pic>
          <p:nvPicPr>
            <p:cNvPr id="5" name="object 5"/>
            <p:cNvPicPr/>
            <p:nvPr/>
          </p:nvPicPr>
          <p:blipFill>
            <a:blip r:embed="rId4" cstate="print"/>
            <a:stretch>
              <a:fillRect/>
            </a:stretch>
          </p:blipFill>
          <p:spPr>
            <a:xfrm>
              <a:off x="1376426" y="0"/>
              <a:ext cx="7767574" cy="680974"/>
            </a:xfrm>
            <a:prstGeom prst="rect">
              <a:avLst/>
            </a:prstGeom>
          </p:spPr>
        </p:pic>
        <p:sp>
          <p:nvSpPr>
            <p:cNvPr id="6" name="object 6"/>
            <p:cNvSpPr/>
            <p:nvPr/>
          </p:nvSpPr>
          <p:spPr>
            <a:xfrm>
              <a:off x="1376426" y="0"/>
              <a:ext cx="7767955" cy="681355"/>
            </a:xfrm>
            <a:custGeom>
              <a:avLst/>
              <a:gdLst/>
              <a:ahLst/>
              <a:cxnLst/>
              <a:rect l="l" t="t" r="r" b="b"/>
              <a:pathLst>
                <a:path w="7767955" h="681355">
                  <a:moveTo>
                    <a:pt x="0" y="680974"/>
                  </a:moveTo>
                  <a:lnTo>
                    <a:pt x="7767574" y="680974"/>
                  </a:lnTo>
                </a:path>
                <a:path w="7767955" h="681355">
                  <a:moveTo>
                    <a:pt x="0" y="0"/>
                  </a:moveTo>
                  <a:lnTo>
                    <a:pt x="0" y="680974"/>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05739" rIns="0" bIns="0" rtlCol="0">
            <a:spAutoFit/>
          </a:bodyPr>
          <a:lstStyle/>
          <a:p>
            <a:pPr marL="1842135" algn="ctr">
              <a:lnSpc>
                <a:spcPct val="100000"/>
              </a:lnSpc>
              <a:spcBef>
                <a:spcPts val="130"/>
              </a:spcBef>
            </a:pPr>
            <a:r>
              <a:rPr b="1" spc="-5" dirty="0">
                <a:latin typeface="Calibri"/>
                <a:cs typeface="Calibri"/>
              </a:rPr>
              <a:t>n-ary</a:t>
            </a:r>
            <a:r>
              <a:rPr b="1" spc="-15" dirty="0">
                <a:latin typeface="Calibri"/>
                <a:cs typeface="Calibri"/>
              </a:rPr>
              <a:t> </a:t>
            </a:r>
            <a:r>
              <a:rPr b="1" spc="5" dirty="0">
                <a:latin typeface="Calibri"/>
                <a:cs typeface="Calibri"/>
              </a:rPr>
              <a:t>Relationship</a:t>
            </a:r>
          </a:p>
        </p:txBody>
      </p:sp>
      <p:sp>
        <p:nvSpPr>
          <p:cNvPr id="8" name="object 8"/>
          <p:cNvSpPr txBox="1"/>
          <p:nvPr/>
        </p:nvSpPr>
        <p:spPr>
          <a:xfrm>
            <a:off x="536575" y="1616392"/>
            <a:ext cx="8076565" cy="701040"/>
          </a:xfrm>
          <a:prstGeom prst="rect">
            <a:avLst/>
          </a:prstGeom>
        </p:spPr>
        <p:txBody>
          <a:bodyPr vert="horz" wrap="square" lIns="0" tIns="0" rIns="0" bIns="0" rtlCol="0">
            <a:spAutoFit/>
          </a:bodyPr>
          <a:lstStyle/>
          <a:p>
            <a:pPr marL="355600" marR="5080" indent="-343535">
              <a:lnSpc>
                <a:spcPct val="104800"/>
              </a:lnSpc>
              <a:buFont typeface="Arial MT"/>
              <a:buChar char="•"/>
              <a:tabLst>
                <a:tab pos="355600" algn="l"/>
                <a:tab pos="356235" algn="l"/>
                <a:tab pos="1184910" algn="l"/>
                <a:tab pos="1966595" algn="l"/>
                <a:tab pos="2491105" algn="l"/>
                <a:tab pos="2806065" algn="l"/>
                <a:tab pos="3816350" algn="l"/>
                <a:tab pos="4312285" algn="l"/>
                <a:tab pos="5904865" algn="l"/>
                <a:tab pos="6276340" algn="l"/>
                <a:tab pos="6572250" algn="l"/>
                <a:tab pos="7678420" algn="l"/>
              </a:tabLst>
            </a:pPr>
            <a:r>
              <a:rPr sz="2150" spc="30" dirty="0">
                <a:latin typeface="Calibri"/>
                <a:cs typeface="Calibri"/>
              </a:rPr>
              <a:t>W</a:t>
            </a:r>
            <a:r>
              <a:rPr sz="2150" spc="-10" dirty="0">
                <a:latin typeface="Calibri"/>
                <a:cs typeface="Calibri"/>
              </a:rPr>
              <a:t>h</a:t>
            </a:r>
            <a:r>
              <a:rPr sz="2150" spc="-25" dirty="0">
                <a:latin typeface="Calibri"/>
                <a:cs typeface="Calibri"/>
              </a:rPr>
              <a:t>e</a:t>
            </a:r>
            <a:r>
              <a:rPr sz="2150" spc="10" dirty="0">
                <a:latin typeface="Calibri"/>
                <a:cs typeface="Calibri"/>
              </a:rPr>
              <a:t>n</a:t>
            </a:r>
            <a:r>
              <a:rPr sz="2150" dirty="0">
                <a:latin typeface="Calibri"/>
                <a:cs typeface="Calibri"/>
              </a:rPr>
              <a:t>	</a:t>
            </a:r>
            <a:r>
              <a:rPr sz="2150" spc="95" dirty="0">
                <a:latin typeface="Calibri"/>
                <a:cs typeface="Calibri"/>
              </a:rPr>
              <a:t>t</a:t>
            </a:r>
            <a:r>
              <a:rPr sz="2150" spc="-10" dirty="0">
                <a:latin typeface="Calibri"/>
                <a:cs typeface="Calibri"/>
              </a:rPr>
              <a:t>h</a:t>
            </a:r>
            <a:r>
              <a:rPr sz="2150" spc="-25" dirty="0">
                <a:latin typeface="Calibri"/>
                <a:cs typeface="Calibri"/>
              </a:rPr>
              <a:t>e</a:t>
            </a:r>
            <a:r>
              <a:rPr sz="2150" spc="65" dirty="0">
                <a:latin typeface="Calibri"/>
                <a:cs typeface="Calibri"/>
              </a:rPr>
              <a:t>r</a:t>
            </a:r>
            <a:r>
              <a:rPr sz="2150" spc="10" dirty="0">
                <a:latin typeface="Calibri"/>
                <a:cs typeface="Calibri"/>
              </a:rPr>
              <a:t>e</a:t>
            </a:r>
            <a:r>
              <a:rPr sz="2150" dirty="0">
                <a:latin typeface="Calibri"/>
                <a:cs typeface="Calibri"/>
              </a:rPr>
              <a:t>	</a:t>
            </a:r>
            <a:r>
              <a:rPr sz="2150" spc="15" dirty="0">
                <a:latin typeface="Calibri"/>
                <a:cs typeface="Calibri"/>
              </a:rPr>
              <a:t>a</a:t>
            </a:r>
            <a:r>
              <a:rPr sz="2150" spc="-10" dirty="0">
                <a:latin typeface="Calibri"/>
                <a:cs typeface="Calibri"/>
              </a:rPr>
              <a:t>r</a:t>
            </a:r>
            <a:r>
              <a:rPr sz="2150" spc="10" dirty="0">
                <a:latin typeface="Calibri"/>
                <a:cs typeface="Calibri"/>
              </a:rPr>
              <a:t>e</a:t>
            </a:r>
            <a:r>
              <a:rPr sz="2150" dirty="0">
                <a:latin typeface="Calibri"/>
                <a:cs typeface="Calibri"/>
              </a:rPr>
              <a:t>	</a:t>
            </a:r>
            <a:r>
              <a:rPr sz="2150" spc="10" dirty="0">
                <a:latin typeface="Calibri"/>
                <a:cs typeface="Calibri"/>
              </a:rPr>
              <a:t>n</a:t>
            </a:r>
            <a:r>
              <a:rPr sz="2150" dirty="0">
                <a:latin typeface="Calibri"/>
                <a:cs typeface="Calibri"/>
              </a:rPr>
              <a:t>	</a:t>
            </a:r>
            <a:r>
              <a:rPr sz="2150" spc="-25" dirty="0">
                <a:latin typeface="Calibri"/>
                <a:cs typeface="Calibri"/>
              </a:rPr>
              <a:t>e</a:t>
            </a:r>
            <a:r>
              <a:rPr sz="2150" spc="-10" dirty="0">
                <a:latin typeface="Calibri"/>
                <a:cs typeface="Calibri"/>
              </a:rPr>
              <a:t>n</a:t>
            </a:r>
            <a:r>
              <a:rPr sz="2150" spc="20" dirty="0">
                <a:latin typeface="Calibri"/>
                <a:cs typeface="Calibri"/>
              </a:rPr>
              <a:t>t</a:t>
            </a:r>
            <a:r>
              <a:rPr sz="2150" spc="25" dirty="0">
                <a:latin typeface="Calibri"/>
                <a:cs typeface="Calibri"/>
              </a:rPr>
              <a:t>i</a:t>
            </a:r>
            <a:r>
              <a:rPr sz="2150" spc="20" dirty="0">
                <a:latin typeface="Calibri"/>
                <a:cs typeface="Calibri"/>
              </a:rPr>
              <a:t>t</a:t>
            </a:r>
            <a:r>
              <a:rPr sz="2150" spc="25" dirty="0">
                <a:latin typeface="Calibri"/>
                <a:cs typeface="Calibri"/>
              </a:rPr>
              <a:t>i</a:t>
            </a:r>
            <a:r>
              <a:rPr sz="2150" spc="-25" dirty="0">
                <a:latin typeface="Calibri"/>
                <a:cs typeface="Calibri"/>
              </a:rPr>
              <a:t>e</a:t>
            </a:r>
            <a:r>
              <a:rPr sz="2150" spc="10" dirty="0">
                <a:latin typeface="Calibri"/>
                <a:cs typeface="Calibri"/>
              </a:rPr>
              <a:t>s</a:t>
            </a:r>
            <a:r>
              <a:rPr sz="2150" dirty="0">
                <a:latin typeface="Calibri"/>
                <a:cs typeface="Calibri"/>
              </a:rPr>
              <a:t>	</a:t>
            </a:r>
            <a:r>
              <a:rPr sz="2150" spc="-15" dirty="0">
                <a:latin typeface="Calibri"/>
                <a:cs typeface="Calibri"/>
              </a:rPr>
              <a:t>s</a:t>
            </a:r>
            <a:r>
              <a:rPr sz="2150" spc="-25" dirty="0">
                <a:latin typeface="Calibri"/>
                <a:cs typeface="Calibri"/>
              </a:rPr>
              <a:t>e</a:t>
            </a:r>
            <a:r>
              <a:rPr sz="2150" spc="5" dirty="0">
                <a:latin typeface="Calibri"/>
                <a:cs typeface="Calibri"/>
              </a:rPr>
              <a:t>t</a:t>
            </a:r>
            <a:r>
              <a:rPr sz="2150" dirty="0">
                <a:latin typeface="Calibri"/>
                <a:cs typeface="Calibri"/>
              </a:rPr>
              <a:t>	</a:t>
            </a:r>
            <a:r>
              <a:rPr sz="2150" spc="-10" dirty="0">
                <a:latin typeface="Calibri"/>
                <a:cs typeface="Calibri"/>
              </a:rPr>
              <a:t>p</a:t>
            </a:r>
            <a:r>
              <a:rPr sz="2150" spc="10" dirty="0">
                <a:latin typeface="Calibri"/>
                <a:cs typeface="Calibri"/>
              </a:rPr>
              <a:t>a</a:t>
            </a:r>
            <a:r>
              <a:rPr sz="2150" spc="-10" dirty="0">
                <a:latin typeface="Calibri"/>
                <a:cs typeface="Calibri"/>
              </a:rPr>
              <a:t>r</a:t>
            </a:r>
            <a:r>
              <a:rPr sz="2150" spc="20" dirty="0">
                <a:latin typeface="Calibri"/>
                <a:cs typeface="Calibri"/>
              </a:rPr>
              <a:t>t</a:t>
            </a:r>
            <a:r>
              <a:rPr sz="2150" spc="25" dirty="0">
                <a:latin typeface="Calibri"/>
                <a:cs typeface="Calibri"/>
              </a:rPr>
              <a:t>i</a:t>
            </a:r>
            <a:r>
              <a:rPr sz="2150" spc="-15" dirty="0">
                <a:latin typeface="Calibri"/>
                <a:cs typeface="Calibri"/>
              </a:rPr>
              <a:t>c</a:t>
            </a:r>
            <a:r>
              <a:rPr sz="2150" spc="25" dirty="0">
                <a:latin typeface="Calibri"/>
                <a:cs typeface="Calibri"/>
              </a:rPr>
              <a:t>i</a:t>
            </a:r>
            <a:r>
              <a:rPr sz="2150" spc="-10" dirty="0">
                <a:latin typeface="Calibri"/>
                <a:cs typeface="Calibri"/>
              </a:rPr>
              <a:t>p</a:t>
            </a:r>
            <a:r>
              <a:rPr sz="2150" spc="10" dirty="0">
                <a:latin typeface="Calibri"/>
                <a:cs typeface="Calibri"/>
              </a:rPr>
              <a:t>a</a:t>
            </a:r>
            <a:r>
              <a:rPr sz="2150" spc="20" dirty="0">
                <a:latin typeface="Calibri"/>
                <a:cs typeface="Calibri"/>
              </a:rPr>
              <a:t>t</a:t>
            </a:r>
            <a:r>
              <a:rPr sz="2150" spc="25" dirty="0">
                <a:latin typeface="Calibri"/>
                <a:cs typeface="Calibri"/>
              </a:rPr>
              <a:t>i</a:t>
            </a:r>
            <a:r>
              <a:rPr sz="2150" spc="-10" dirty="0">
                <a:latin typeface="Calibri"/>
                <a:cs typeface="Calibri"/>
              </a:rPr>
              <a:t>n</a:t>
            </a:r>
            <a:r>
              <a:rPr sz="2150" spc="10" dirty="0">
                <a:latin typeface="Calibri"/>
                <a:cs typeface="Calibri"/>
              </a:rPr>
              <a:t>g</a:t>
            </a:r>
            <a:r>
              <a:rPr sz="2150" dirty="0">
                <a:latin typeface="Calibri"/>
                <a:cs typeface="Calibri"/>
              </a:rPr>
              <a:t>	</a:t>
            </a:r>
            <a:r>
              <a:rPr sz="2150" spc="30" dirty="0">
                <a:latin typeface="Calibri"/>
                <a:cs typeface="Calibri"/>
              </a:rPr>
              <a:t>i</a:t>
            </a:r>
            <a:r>
              <a:rPr sz="2150" spc="10" dirty="0">
                <a:latin typeface="Calibri"/>
                <a:cs typeface="Calibri"/>
              </a:rPr>
              <a:t>n</a:t>
            </a:r>
            <a:r>
              <a:rPr sz="2150" dirty="0">
                <a:latin typeface="Calibri"/>
                <a:cs typeface="Calibri"/>
              </a:rPr>
              <a:t>	</a:t>
            </a:r>
            <a:r>
              <a:rPr sz="2150" spc="10" dirty="0">
                <a:latin typeface="Calibri"/>
                <a:cs typeface="Calibri"/>
              </a:rPr>
              <a:t>a</a:t>
            </a:r>
            <a:r>
              <a:rPr sz="2150" dirty="0">
                <a:latin typeface="Calibri"/>
                <a:cs typeface="Calibri"/>
              </a:rPr>
              <a:t>	</a:t>
            </a:r>
            <a:r>
              <a:rPr sz="2150" spc="-10" dirty="0">
                <a:latin typeface="Calibri"/>
                <a:cs typeface="Calibri"/>
              </a:rPr>
              <a:t>r</a:t>
            </a:r>
            <a:r>
              <a:rPr sz="2150" spc="-25" dirty="0">
                <a:latin typeface="Calibri"/>
                <a:cs typeface="Calibri"/>
              </a:rPr>
              <a:t>e</a:t>
            </a:r>
            <a:r>
              <a:rPr sz="2150" spc="25" dirty="0">
                <a:latin typeface="Calibri"/>
                <a:cs typeface="Calibri"/>
              </a:rPr>
              <a:t>l</a:t>
            </a:r>
            <a:r>
              <a:rPr sz="2150" spc="15" dirty="0">
                <a:latin typeface="Calibri"/>
                <a:cs typeface="Calibri"/>
              </a:rPr>
              <a:t>a</a:t>
            </a:r>
            <a:r>
              <a:rPr sz="2150" spc="20" dirty="0">
                <a:latin typeface="Calibri"/>
                <a:cs typeface="Calibri"/>
              </a:rPr>
              <a:t>t</a:t>
            </a:r>
            <a:r>
              <a:rPr sz="2150" spc="25" dirty="0">
                <a:latin typeface="Calibri"/>
                <a:cs typeface="Calibri"/>
              </a:rPr>
              <a:t>i</a:t>
            </a:r>
            <a:r>
              <a:rPr sz="2150" spc="-15" dirty="0">
                <a:latin typeface="Calibri"/>
                <a:cs typeface="Calibri"/>
              </a:rPr>
              <a:t>o</a:t>
            </a:r>
            <a:r>
              <a:rPr sz="2150" spc="-10" dirty="0">
                <a:latin typeface="Calibri"/>
                <a:cs typeface="Calibri"/>
              </a:rPr>
              <a:t>n</a:t>
            </a:r>
            <a:r>
              <a:rPr sz="2150" spc="5" dirty="0">
                <a:latin typeface="Calibri"/>
                <a:cs typeface="Calibri"/>
              </a:rPr>
              <a:t>,</a:t>
            </a:r>
            <a:r>
              <a:rPr sz="2150" dirty="0">
                <a:latin typeface="Calibri"/>
                <a:cs typeface="Calibri"/>
              </a:rPr>
              <a:t>	</a:t>
            </a:r>
            <a:r>
              <a:rPr sz="2150" spc="20" dirty="0">
                <a:latin typeface="Calibri"/>
                <a:cs typeface="Calibri"/>
              </a:rPr>
              <a:t>t</a:t>
            </a:r>
            <a:r>
              <a:rPr sz="2150" spc="60" dirty="0">
                <a:latin typeface="Calibri"/>
                <a:cs typeface="Calibri"/>
              </a:rPr>
              <a:t>h</a:t>
            </a:r>
            <a:r>
              <a:rPr sz="2150" spc="5" dirty="0">
                <a:latin typeface="Calibri"/>
                <a:cs typeface="Calibri"/>
              </a:rPr>
              <a:t>e  relationship</a:t>
            </a:r>
            <a:r>
              <a:rPr sz="2150" spc="110" dirty="0">
                <a:latin typeface="Calibri"/>
                <a:cs typeface="Calibri"/>
              </a:rPr>
              <a:t> </a:t>
            </a:r>
            <a:r>
              <a:rPr sz="2150" spc="20" dirty="0">
                <a:latin typeface="Calibri"/>
                <a:cs typeface="Calibri"/>
              </a:rPr>
              <a:t>is</a:t>
            </a:r>
            <a:r>
              <a:rPr sz="2150" spc="10" dirty="0">
                <a:latin typeface="Calibri"/>
                <a:cs typeface="Calibri"/>
              </a:rPr>
              <a:t> </a:t>
            </a:r>
            <a:r>
              <a:rPr sz="2150" spc="5" dirty="0">
                <a:latin typeface="Calibri"/>
                <a:cs typeface="Calibri"/>
              </a:rPr>
              <a:t>called</a:t>
            </a:r>
            <a:r>
              <a:rPr sz="2150" spc="25" dirty="0">
                <a:latin typeface="Calibri"/>
                <a:cs typeface="Calibri"/>
              </a:rPr>
              <a:t> </a:t>
            </a:r>
            <a:r>
              <a:rPr sz="2150" spc="10" dirty="0">
                <a:latin typeface="Calibri"/>
                <a:cs typeface="Calibri"/>
              </a:rPr>
              <a:t>as </a:t>
            </a:r>
            <a:r>
              <a:rPr sz="2150" spc="5" dirty="0">
                <a:latin typeface="Calibri"/>
                <a:cs typeface="Calibri"/>
              </a:rPr>
              <a:t>n-ary</a:t>
            </a:r>
            <a:r>
              <a:rPr sz="2150" spc="30" dirty="0">
                <a:latin typeface="Calibri"/>
                <a:cs typeface="Calibri"/>
              </a:rPr>
              <a:t> </a:t>
            </a:r>
            <a:r>
              <a:rPr sz="2150" spc="5" dirty="0">
                <a:latin typeface="Calibri"/>
                <a:cs typeface="Calibri"/>
              </a:rPr>
              <a:t>relationship.</a:t>
            </a:r>
            <a:endParaRPr sz="2150">
              <a:latin typeface="Calibri"/>
              <a:cs typeface="Calibri"/>
            </a:endParaRPr>
          </a:p>
        </p:txBody>
      </p:sp>
      <p:pic>
        <p:nvPicPr>
          <p:cNvPr id="9" name="object 9"/>
          <p:cNvPicPr/>
          <p:nvPr/>
        </p:nvPicPr>
        <p:blipFill>
          <a:blip r:embed="rId5" cstate="print"/>
          <a:stretch>
            <a:fillRect/>
          </a:stretch>
        </p:blipFill>
        <p:spPr>
          <a:xfrm>
            <a:off x="2111721" y="3147294"/>
            <a:ext cx="5438027" cy="2495419"/>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86</a:t>
            </a:fld>
            <a:endParaRPr lang="en-I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219450" y="0"/>
              <a:ext cx="41672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267075" y="0"/>
              <a:ext cx="4072001" cy="890524"/>
            </a:xfrm>
            <a:prstGeom prst="rect">
              <a:avLst/>
            </a:prstGeom>
          </p:spPr>
        </p:pic>
      </p:grpSp>
      <p:sp>
        <p:nvSpPr>
          <p:cNvPr id="7" name="object 7"/>
          <p:cNvSpPr txBox="1">
            <a:spLocks noGrp="1"/>
          </p:cNvSpPr>
          <p:nvPr>
            <p:ph type="title"/>
          </p:nvPr>
        </p:nvSpPr>
        <p:spPr>
          <a:xfrm>
            <a:off x="3531234" y="57785"/>
            <a:ext cx="3455670" cy="518159"/>
          </a:xfrm>
          <a:prstGeom prst="rect">
            <a:avLst/>
          </a:prstGeom>
        </p:spPr>
        <p:txBody>
          <a:bodyPr vert="horz" wrap="square" lIns="0" tIns="16510" rIns="0" bIns="0" rtlCol="0">
            <a:spAutoFit/>
          </a:bodyPr>
          <a:lstStyle/>
          <a:p>
            <a:pPr marL="12700">
              <a:lnSpc>
                <a:spcPct val="100000"/>
              </a:lnSpc>
              <a:spcBef>
                <a:spcPts val="130"/>
              </a:spcBef>
            </a:pPr>
            <a:r>
              <a:rPr b="1" spc="50" dirty="0">
                <a:latin typeface="Calibri"/>
                <a:cs typeface="Calibri"/>
              </a:rPr>
              <a:t>M</a:t>
            </a:r>
            <a:r>
              <a:rPr b="1" spc="-10" dirty="0">
                <a:latin typeface="Calibri"/>
                <a:cs typeface="Calibri"/>
              </a:rPr>
              <a:t>a</a:t>
            </a:r>
            <a:r>
              <a:rPr b="1" spc="15" dirty="0">
                <a:latin typeface="Calibri"/>
                <a:cs typeface="Calibri"/>
              </a:rPr>
              <a:t>p</a:t>
            </a:r>
            <a:r>
              <a:rPr b="1" spc="-5" dirty="0">
                <a:latin typeface="Calibri"/>
                <a:cs typeface="Calibri"/>
              </a:rPr>
              <a:t>p</a:t>
            </a:r>
            <a:r>
              <a:rPr b="1" spc="30" dirty="0">
                <a:latin typeface="Calibri"/>
                <a:cs typeface="Calibri"/>
              </a:rPr>
              <a:t>i</a:t>
            </a:r>
            <a:r>
              <a:rPr b="1" spc="15" dirty="0">
                <a:latin typeface="Calibri"/>
                <a:cs typeface="Calibri"/>
              </a:rPr>
              <a:t>ng</a:t>
            </a:r>
            <a:r>
              <a:rPr b="1" spc="-165" dirty="0">
                <a:latin typeface="Calibri"/>
                <a:cs typeface="Calibri"/>
              </a:rPr>
              <a:t> </a:t>
            </a:r>
            <a:r>
              <a:rPr b="1" spc="25" dirty="0">
                <a:latin typeface="Calibri"/>
                <a:cs typeface="Calibri"/>
              </a:rPr>
              <a:t>C</a:t>
            </a:r>
            <a:r>
              <a:rPr b="1" spc="-10" dirty="0">
                <a:latin typeface="Calibri"/>
                <a:cs typeface="Calibri"/>
              </a:rPr>
              <a:t>a</a:t>
            </a:r>
            <a:r>
              <a:rPr b="1" spc="-90" dirty="0">
                <a:latin typeface="Calibri"/>
                <a:cs typeface="Calibri"/>
              </a:rPr>
              <a:t>r</a:t>
            </a:r>
            <a:r>
              <a:rPr b="1" spc="15" dirty="0">
                <a:latin typeface="Calibri"/>
                <a:cs typeface="Calibri"/>
              </a:rPr>
              <a:t>d</a:t>
            </a:r>
            <a:r>
              <a:rPr b="1" spc="20" dirty="0">
                <a:latin typeface="Calibri"/>
                <a:cs typeface="Calibri"/>
              </a:rPr>
              <a:t>i</a:t>
            </a:r>
            <a:r>
              <a:rPr b="1" spc="15" dirty="0">
                <a:latin typeface="Calibri"/>
                <a:cs typeface="Calibri"/>
              </a:rPr>
              <a:t>n</a:t>
            </a:r>
            <a:r>
              <a:rPr b="1" spc="-20" dirty="0">
                <a:latin typeface="Calibri"/>
                <a:cs typeface="Calibri"/>
              </a:rPr>
              <a:t>a</a:t>
            </a:r>
            <a:r>
              <a:rPr b="1" spc="30" dirty="0">
                <a:latin typeface="Calibri"/>
                <a:cs typeface="Calibri"/>
              </a:rPr>
              <a:t>li</a:t>
            </a:r>
            <a:r>
              <a:rPr b="1" spc="10" dirty="0">
                <a:latin typeface="Calibri"/>
                <a:cs typeface="Calibri"/>
              </a:rPr>
              <a:t>ty</a:t>
            </a:r>
          </a:p>
        </p:txBody>
      </p:sp>
      <p:sp>
        <p:nvSpPr>
          <p:cNvPr id="8" name="object 8"/>
          <p:cNvSpPr txBox="1"/>
          <p:nvPr/>
        </p:nvSpPr>
        <p:spPr>
          <a:xfrm>
            <a:off x="536575" y="1616392"/>
            <a:ext cx="8072120" cy="3114040"/>
          </a:xfrm>
          <a:prstGeom prst="rect">
            <a:avLst/>
          </a:prstGeom>
        </p:spPr>
        <p:txBody>
          <a:bodyPr vert="horz" wrap="square" lIns="0" tIns="0" rIns="0" bIns="0" rtlCol="0">
            <a:spAutoFit/>
          </a:bodyPr>
          <a:lstStyle/>
          <a:p>
            <a:pPr marL="355600" marR="5080" indent="-343535">
              <a:lnSpc>
                <a:spcPct val="104800"/>
              </a:lnSpc>
              <a:buFont typeface="Arial MT"/>
              <a:buChar char="•"/>
              <a:tabLst>
                <a:tab pos="355600" algn="l"/>
                <a:tab pos="356235" algn="l"/>
              </a:tabLst>
            </a:pPr>
            <a:r>
              <a:rPr sz="2150" dirty="0">
                <a:latin typeface="Calibri"/>
                <a:cs typeface="Calibri"/>
              </a:rPr>
              <a:t>The</a:t>
            </a:r>
            <a:r>
              <a:rPr sz="2150" spc="455" dirty="0">
                <a:latin typeface="Calibri"/>
                <a:cs typeface="Calibri"/>
              </a:rPr>
              <a:t> </a:t>
            </a:r>
            <a:r>
              <a:rPr sz="2150" spc="15" dirty="0">
                <a:latin typeface="Calibri"/>
                <a:cs typeface="Calibri"/>
              </a:rPr>
              <a:t>number</a:t>
            </a:r>
            <a:r>
              <a:rPr sz="2150" spc="420" dirty="0">
                <a:latin typeface="Calibri"/>
                <a:cs typeface="Calibri"/>
              </a:rPr>
              <a:t> </a:t>
            </a:r>
            <a:r>
              <a:rPr sz="2150" spc="-5" dirty="0">
                <a:latin typeface="Calibri"/>
                <a:cs typeface="Calibri"/>
              </a:rPr>
              <a:t>of</a:t>
            </a:r>
            <a:r>
              <a:rPr sz="2150" spc="30" dirty="0">
                <a:latin typeface="Calibri"/>
                <a:cs typeface="Calibri"/>
              </a:rPr>
              <a:t> </a:t>
            </a:r>
            <a:r>
              <a:rPr sz="2150" spc="20" dirty="0">
                <a:latin typeface="Calibri"/>
                <a:cs typeface="Calibri"/>
              </a:rPr>
              <a:t>times</a:t>
            </a:r>
            <a:r>
              <a:rPr sz="2150" spc="400" dirty="0">
                <a:latin typeface="Calibri"/>
                <a:cs typeface="Calibri"/>
              </a:rPr>
              <a:t> </a:t>
            </a:r>
            <a:r>
              <a:rPr sz="2150" spc="15" dirty="0">
                <a:latin typeface="Calibri"/>
                <a:cs typeface="Calibri"/>
              </a:rPr>
              <a:t>an</a:t>
            </a:r>
            <a:r>
              <a:rPr sz="2150" spc="470" dirty="0">
                <a:latin typeface="Calibri"/>
                <a:cs typeface="Calibri"/>
              </a:rPr>
              <a:t> </a:t>
            </a:r>
            <a:r>
              <a:rPr sz="2150" spc="10" dirty="0">
                <a:latin typeface="Calibri"/>
                <a:cs typeface="Calibri"/>
              </a:rPr>
              <a:t>entity</a:t>
            </a:r>
            <a:r>
              <a:rPr sz="2150" spc="420" dirty="0">
                <a:latin typeface="Calibri"/>
                <a:cs typeface="Calibri"/>
              </a:rPr>
              <a:t> </a:t>
            </a:r>
            <a:r>
              <a:rPr sz="2150" spc="-5" dirty="0">
                <a:latin typeface="Calibri"/>
                <a:cs typeface="Calibri"/>
              </a:rPr>
              <a:t>of</a:t>
            </a:r>
            <a:r>
              <a:rPr sz="2150" spc="20" dirty="0">
                <a:latin typeface="Calibri"/>
                <a:cs typeface="Calibri"/>
              </a:rPr>
              <a:t> </a:t>
            </a:r>
            <a:r>
              <a:rPr sz="2150" spc="15" dirty="0">
                <a:latin typeface="Calibri"/>
                <a:cs typeface="Calibri"/>
              </a:rPr>
              <a:t>an</a:t>
            </a:r>
            <a:r>
              <a:rPr sz="2150" spc="475" dirty="0">
                <a:latin typeface="Calibri"/>
                <a:cs typeface="Calibri"/>
              </a:rPr>
              <a:t> </a:t>
            </a:r>
            <a:r>
              <a:rPr sz="2150" spc="10" dirty="0">
                <a:latin typeface="Calibri"/>
                <a:cs typeface="Calibri"/>
              </a:rPr>
              <a:t>entity</a:t>
            </a:r>
            <a:r>
              <a:rPr sz="2150" spc="415" dirty="0">
                <a:latin typeface="Calibri"/>
                <a:cs typeface="Calibri"/>
              </a:rPr>
              <a:t> </a:t>
            </a:r>
            <a:r>
              <a:rPr sz="2150" spc="10" dirty="0">
                <a:latin typeface="Calibri"/>
                <a:cs typeface="Calibri"/>
              </a:rPr>
              <a:t>set</a:t>
            </a:r>
            <a:r>
              <a:rPr sz="2150" spc="440" dirty="0">
                <a:latin typeface="Calibri"/>
                <a:cs typeface="Calibri"/>
              </a:rPr>
              <a:t> </a:t>
            </a:r>
            <a:r>
              <a:rPr sz="2150" spc="5" dirty="0">
                <a:latin typeface="Calibri"/>
                <a:cs typeface="Calibri"/>
              </a:rPr>
              <a:t>participates</a:t>
            </a:r>
            <a:r>
              <a:rPr sz="2150" spc="495" dirty="0">
                <a:latin typeface="Calibri"/>
                <a:cs typeface="Calibri"/>
              </a:rPr>
              <a:t> </a:t>
            </a:r>
            <a:r>
              <a:rPr sz="2150" spc="20" dirty="0">
                <a:latin typeface="Calibri"/>
                <a:cs typeface="Calibri"/>
              </a:rPr>
              <a:t>in</a:t>
            </a:r>
            <a:r>
              <a:rPr sz="2150" spc="395" dirty="0">
                <a:latin typeface="Calibri"/>
                <a:cs typeface="Calibri"/>
              </a:rPr>
              <a:t> </a:t>
            </a:r>
            <a:r>
              <a:rPr sz="2150" spc="10" dirty="0">
                <a:latin typeface="Calibri"/>
                <a:cs typeface="Calibri"/>
              </a:rPr>
              <a:t>a </a:t>
            </a:r>
            <a:r>
              <a:rPr sz="2150" spc="-475" dirty="0">
                <a:latin typeface="Calibri"/>
                <a:cs typeface="Calibri"/>
              </a:rPr>
              <a:t> </a:t>
            </a:r>
            <a:r>
              <a:rPr sz="2150" spc="5" dirty="0">
                <a:latin typeface="Calibri"/>
                <a:cs typeface="Calibri"/>
              </a:rPr>
              <a:t>relationship</a:t>
            </a:r>
            <a:r>
              <a:rPr sz="2150" spc="110" dirty="0">
                <a:latin typeface="Calibri"/>
                <a:cs typeface="Calibri"/>
              </a:rPr>
              <a:t> </a:t>
            </a:r>
            <a:r>
              <a:rPr sz="2150" spc="-15" dirty="0">
                <a:latin typeface="Calibri"/>
                <a:cs typeface="Calibri"/>
              </a:rPr>
              <a:t>set</a:t>
            </a:r>
            <a:r>
              <a:rPr sz="2150" spc="60" dirty="0">
                <a:latin typeface="Calibri"/>
                <a:cs typeface="Calibri"/>
              </a:rPr>
              <a:t> </a:t>
            </a:r>
            <a:r>
              <a:rPr sz="2150" spc="20" dirty="0">
                <a:latin typeface="Calibri"/>
                <a:cs typeface="Calibri"/>
              </a:rPr>
              <a:t>is</a:t>
            </a:r>
            <a:r>
              <a:rPr sz="2150" spc="15" dirty="0">
                <a:latin typeface="Calibri"/>
                <a:cs typeface="Calibri"/>
              </a:rPr>
              <a:t> </a:t>
            </a:r>
            <a:r>
              <a:rPr sz="2150" spc="5" dirty="0">
                <a:latin typeface="Calibri"/>
                <a:cs typeface="Calibri"/>
              </a:rPr>
              <a:t>known</a:t>
            </a:r>
            <a:r>
              <a:rPr sz="2150" spc="100" dirty="0">
                <a:latin typeface="Calibri"/>
                <a:cs typeface="Calibri"/>
              </a:rPr>
              <a:t> </a:t>
            </a:r>
            <a:r>
              <a:rPr sz="2150" spc="10" dirty="0">
                <a:latin typeface="Calibri"/>
                <a:cs typeface="Calibri"/>
              </a:rPr>
              <a:t>as </a:t>
            </a:r>
            <a:r>
              <a:rPr sz="2150" spc="-5" dirty="0">
                <a:latin typeface="Calibri"/>
                <a:cs typeface="Calibri"/>
              </a:rPr>
              <a:t>cardinality.</a:t>
            </a:r>
            <a:endParaRPr sz="2150">
              <a:latin typeface="Calibri"/>
              <a:cs typeface="Calibri"/>
            </a:endParaRPr>
          </a:p>
          <a:p>
            <a:pPr>
              <a:lnSpc>
                <a:spcPct val="100000"/>
              </a:lnSpc>
              <a:spcBef>
                <a:spcPts val="5"/>
              </a:spcBef>
              <a:buFont typeface="Arial MT"/>
              <a:buChar char="•"/>
            </a:pPr>
            <a:endParaRPr sz="3050">
              <a:latin typeface="Calibri"/>
              <a:cs typeface="Calibri"/>
            </a:endParaRPr>
          </a:p>
          <a:p>
            <a:pPr marL="355600" indent="-343535">
              <a:lnSpc>
                <a:spcPct val="100000"/>
              </a:lnSpc>
              <a:buFont typeface="Arial MT"/>
              <a:buChar char="•"/>
              <a:tabLst>
                <a:tab pos="355600" algn="l"/>
                <a:tab pos="356235" algn="l"/>
              </a:tabLst>
            </a:pPr>
            <a:r>
              <a:rPr sz="2150" spc="5" dirty="0">
                <a:latin typeface="Calibri"/>
                <a:cs typeface="Calibri"/>
              </a:rPr>
              <a:t>Cardinality</a:t>
            </a:r>
            <a:r>
              <a:rPr sz="2150" spc="50" dirty="0">
                <a:latin typeface="Calibri"/>
                <a:cs typeface="Calibri"/>
              </a:rPr>
              <a:t> </a:t>
            </a:r>
            <a:r>
              <a:rPr sz="2150" spc="5" dirty="0">
                <a:latin typeface="Calibri"/>
                <a:cs typeface="Calibri"/>
              </a:rPr>
              <a:t>can</a:t>
            </a:r>
            <a:r>
              <a:rPr sz="2150" spc="25" dirty="0">
                <a:latin typeface="Calibri"/>
                <a:cs typeface="Calibri"/>
              </a:rPr>
              <a:t> </a:t>
            </a:r>
            <a:r>
              <a:rPr sz="2150" dirty="0">
                <a:latin typeface="Calibri"/>
                <a:cs typeface="Calibri"/>
              </a:rPr>
              <a:t>be</a:t>
            </a:r>
            <a:r>
              <a:rPr sz="2150" spc="80"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different</a:t>
            </a:r>
            <a:r>
              <a:rPr sz="2150" spc="150" dirty="0">
                <a:latin typeface="Calibri"/>
                <a:cs typeface="Calibri"/>
              </a:rPr>
              <a:t> </a:t>
            </a:r>
            <a:r>
              <a:rPr sz="2150" spc="-5" dirty="0">
                <a:latin typeface="Calibri"/>
                <a:cs typeface="Calibri"/>
              </a:rPr>
              <a:t>types:</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dirty="0">
                <a:latin typeface="Calibri"/>
                <a:cs typeface="Calibri"/>
              </a:rPr>
              <a:t>One</a:t>
            </a:r>
            <a:r>
              <a:rPr sz="2150" spc="50" dirty="0">
                <a:latin typeface="Calibri"/>
                <a:cs typeface="Calibri"/>
              </a:rPr>
              <a:t> </a:t>
            </a:r>
            <a:r>
              <a:rPr sz="2150" spc="20" dirty="0">
                <a:latin typeface="Calibri"/>
                <a:cs typeface="Calibri"/>
              </a:rPr>
              <a:t>to</a:t>
            </a:r>
            <a:r>
              <a:rPr sz="2150" spc="-5" dirty="0">
                <a:latin typeface="Calibri"/>
                <a:cs typeface="Calibri"/>
              </a:rPr>
              <a:t> one</a:t>
            </a:r>
            <a:endParaRPr sz="2150">
              <a:latin typeface="Calibri"/>
              <a:cs typeface="Calibri"/>
            </a:endParaRPr>
          </a:p>
          <a:p>
            <a:pPr marL="756285" lvl="1" indent="-286385">
              <a:lnSpc>
                <a:spcPct val="100000"/>
              </a:lnSpc>
              <a:spcBef>
                <a:spcPts val="650"/>
              </a:spcBef>
              <a:buFont typeface="Arial MT"/>
              <a:buChar char="–"/>
              <a:tabLst>
                <a:tab pos="755650" algn="l"/>
                <a:tab pos="756285" algn="l"/>
              </a:tabLst>
            </a:pPr>
            <a:r>
              <a:rPr sz="2150" dirty="0">
                <a:latin typeface="Calibri"/>
                <a:cs typeface="Calibri"/>
              </a:rPr>
              <a:t>One</a:t>
            </a:r>
            <a:r>
              <a:rPr sz="2150" spc="35" dirty="0">
                <a:latin typeface="Calibri"/>
                <a:cs typeface="Calibri"/>
              </a:rPr>
              <a:t> </a:t>
            </a:r>
            <a:r>
              <a:rPr sz="2150" spc="20" dirty="0">
                <a:latin typeface="Calibri"/>
                <a:cs typeface="Calibri"/>
              </a:rPr>
              <a:t>to</a:t>
            </a:r>
            <a:r>
              <a:rPr sz="2150" spc="-20" dirty="0">
                <a:latin typeface="Calibri"/>
                <a:cs typeface="Calibri"/>
              </a:rPr>
              <a:t> </a:t>
            </a:r>
            <a:r>
              <a:rPr sz="2150" spc="-15" dirty="0">
                <a:latin typeface="Calibri"/>
                <a:cs typeface="Calibri"/>
              </a:rPr>
              <a:t>many</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spc="-5" dirty="0">
                <a:latin typeface="Calibri"/>
                <a:cs typeface="Calibri"/>
              </a:rPr>
              <a:t>Many</a:t>
            </a:r>
            <a:r>
              <a:rPr sz="2150" spc="60" dirty="0">
                <a:latin typeface="Calibri"/>
                <a:cs typeface="Calibri"/>
              </a:rPr>
              <a:t> </a:t>
            </a:r>
            <a:r>
              <a:rPr sz="2150" spc="20" dirty="0">
                <a:latin typeface="Calibri"/>
                <a:cs typeface="Calibri"/>
              </a:rPr>
              <a:t>to</a:t>
            </a:r>
            <a:r>
              <a:rPr sz="2150" spc="-90" dirty="0">
                <a:latin typeface="Calibri"/>
                <a:cs typeface="Calibri"/>
              </a:rPr>
              <a:t> </a:t>
            </a:r>
            <a:r>
              <a:rPr sz="2150" spc="-5" dirty="0">
                <a:latin typeface="Calibri"/>
                <a:cs typeface="Calibri"/>
              </a:rPr>
              <a:t>one</a:t>
            </a:r>
            <a:endParaRPr sz="2150">
              <a:latin typeface="Calibri"/>
              <a:cs typeface="Calibri"/>
            </a:endParaRPr>
          </a:p>
          <a:p>
            <a:pPr marL="756285" lvl="1" indent="-286385">
              <a:lnSpc>
                <a:spcPct val="100000"/>
              </a:lnSpc>
              <a:spcBef>
                <a:spcPts val="575"/>
              </a:spcBef>
              <a:buFont typeface="Arial MT"/>
              <a:buChar char="–"/>
              <a:tabLst>
                <a:tab pos="755650" algn="l"/>
                <a:tab pos="756285" algn="l"/>
              </a:tabLst>
            </a:pPr>
            <a:r>
              <a:rPr sz="2150" spc="-5" dirty="0">
                <a:latin typeface="Calibri"/>
                <a:cs typeface="Calibri"/>
              </a:rPr>
              <a:t>Many</a:t>
            </a:r>
            <a:r>
              <a:rPr sz="2150" spc="80" dirty="0">
                <a:latin typeface="Calibri"/>
                <a:cs typeface="Calibri"/>
              </a:rPr>
              <a:t> </a:t>
            </a:r>
            <a:r>
              <a:rPr sz="2150" spc="20" dirty="0">
                <a:latin typeface="Calibri"/>
                <a:cs typeface="Calibri"/>
              </a:rPr>
              <a:t>to</a:t>
            </a:r>
            <a:r>
              <a:rPr sz="2150" spc="-75" dirty="0">
                <a:latin typeface="Calibri"/>
                <a:cs typeface="Calibri"/>
              </a:rPr>
              <a:t> </a:t>
            </a:r>
            <a:r>
              <a:rPr sz="2150" spc="-15" dirty="0">
                <a:latin typeface="Calibri"/>
                <a:cs typeface="Calibri"/>
              </a:rPr>
              <a:t>many</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87</a:t>
            </a:fld>
            <a:endParaRPr lang="en-I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0175" y="0"/>
            <a:ext cx="7748905" cy="909955"/>
            <a:chOff x="1400175" y="0"/>
            <a:chExt cx="7748905" cy="909955"/>
          </a:xfrm>
        </p:grpSpPr>
        <p:pic>
          <p:nvPicPr>
            <p:cNvPr id="3" name="object 3"/>
            <p:cNvPicPr/>
            <p:nvPr/>
          </p:nvPicPr>
          <p:blipFill>
            <a:blip r:embed="rId2" cstate="print"/>
            <a:stretch>
              <a:fillRect/>
            </a:stretch>
          </p:blipFill>
          <p:spPr>
            <a:xfrm>
              <a:off x="1400175" y="0"/>
              <a:ext cx="7743825" cy="747999"/>
            </a:xfrm>
            <a:prstGeom prst="rect">
              <a:avLst/>
            </a:prstGeom>
          </p:spPr>
        </p:pic>
        <p:pic>
          <p:nvPicPr>
            <p:cNvPr id="4" name="object 4"/>
            <p:cNvPicPr/>
            <p:nvPr/>
          </p:nvPicPr>
          <p:blipFill>
            <a:blip r:embed="rId3" cstate="print"/>
            <a:stretch>
              <a:fillRect/>
            </a:stretch>
          </p:blipFill>
          <p:spPr>
            <a:xfrm>
              <a:off x="4067175" y="0"/>
              <a:ext cx="2490851" cy="909574"/>
            </a:xfrm>
            <a:prstGeom prst="rect">
              <a:avLst/>
            </a:prstGeom>
          </p:spPr>
        </p:pic>
        <p:pic>
          <p:nvPicPr>
            <p:cNvPr id="5" name="object 5"/>
            <p:cNvPicPr/>
            <p:nvPr/>
          </p:nvPicPr>
          <p:blipFill>
            <a:blip r:embed="rId4" cstate="print"/>
            <a:stretch>
              <a:fillRect/>
            </a:stretch>
          </p:blipFill>
          <p:spPr>
            <a:xfrm>
              <a:off x="1433576" y="4825"/>
              <a:ext cx="7710424" cy="685800"/>
            </a:xfrm>
            <a:prstGeom prst="rect">
              <a:avLst/>
            </a:prstGeom>
          </p:spPr>
        </p:pic>
        <p:sp>
          <p:nvSpPr>
            <p:cNvPr id="6" name="object 6"/>
            <p:cNvSpPr/>
            <p:nvPr/>
          </p:nvSpPr>
          <p:spPr>
            <a:xfrm>
              <a:off x="1433576" y="4825"/>
              <a:ext cx="7710805" cy="685800"/>
            </a:xfrm>
            <a:custGeom>
              <a:avLst/>
              <a:gdLst/>
              <a:ahLst/>
              <a:cxnLst/>
              <a:rect l="l" t="t" r="r" b="b"/>
              <a:pathLst>
                <a:path w="7710805" h="685800">
                  <a:moveTo>
                    <a:pt x="0" y="685800"/>
                  </a:moveTo>
                  <a:lnTo>
                    <a:pt x="7710424" y="685800"/>
                  </a:lnTo>
                </a:path>
                <a:path w="7710805" h="685800">
                  <a:moveTo>
                    <a:pt x="771042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18439" rIns="0" bIns="0" rtlCol="0">
            <a:spAutoFit/>
          </a:bodyPr>
          <a:lstStyle/>
          <a:p>
            <a:pPr marL="1485900" algn="ctr">
              <a:lnSpc>
                <a:spcPct val="100000"/>
              </a:lnSpc>
              <a:spcBef>
                <a:spcPts val="130"/>
              </a:spcBef>
            </a:pPr>
            <a:r>
              <a:rPr b="1" spc="10" dirty="0">
                <a:latin typeface="Calibri"/>
                <a:cs typeface="Calibri"/>
              </a:rPr>
              <a:t>One</a:t>
            </a:r>
            <a:r>
              <a:rPr b="1" spc="-50" dirty="0">
                <a:latin typeface="Calibri"/>
                <a:cs typeface="Calibri"/>
              </a:rPr>
              <a:t> </a:t>
            </a:r>
            <a:r>
              <a:rPr b="1" spc="10" dirty="0">
                <a:latin typeface="Calibri"/>
                <a:cs typeface="Calibri"/>
              </a:rPr>
              <a:t>to</a:t>
            </a:r>
            <a:r>
              <a:rPr b="1" spc="-80" dirty="0">
                <a:latin typeface="Calibri"/>
                <a:cs typeface="Calibri"/>
              </a:rPr>
              <a:t> </a:t>
            </a:r>
            <a:r>
              <a:rPr b="1" spc="10" dirty="0">
                <a:latin typeface="Calibri"/>
                <a:cs typeface="Calibri"/>
              </a:rPr>
              <a:t>one</a:t>
            </a:r>
          </a:p>
        </p:txBody>
      </p:sp>
      <p:sp>
        <p:nvSpPr>
          <p:cNvPr id="8" name="object 8"/>
          <p:cNvSpPr txBox="1"/>
          <p:nvPr/>
        </p:nvSpPr>
        <p:spPr>
          <a:xfrm>
            <a:off x="536575" y="1068387"/>
            <a:ext cx="8081645" cy="1368425"/>
          </a:xfrm>
          <a:prstGeom prst="rect">
            <a:avLst/>
          </a:prstGeom>
        </p:spPr>
        <p:txBody>
          <a:bodyPr vert="horz" wrap="square" lIns="0" tIns="6985" rIns="0" bIns="0" rtlCol="0">
            <a:spAutoFit/>
          </a:bodyPr>
          <a:lstStyle/>
          <a:p>
            <a:pPr marL="355600" marR="5080" indent="-343535" algn="just">
              <a:lnSpc>
                <a:spcPct val="102800"/>
              </a:lnSpc>
              <a:spcBef>
                <a:spcPts val="55"/>
              </a:spcBef>
              <a:buFont typeface="Arial MT"/>
              <a:buChar char="•"/>
              <a:tabLst>
                <a:tab pos="356235" algn="l"/>
              </a:tabLst>
            </a:pPr>
            <a:r>
              <a:rPr sz="2150" spc="5" dirty="0">
                <a:latin typeface="Calibri"/>
                <a:cs typeface="Calibri"/>
              </a:rPr>
              <a:t>When </a:t>
            </a:r>
            <a:r>
              <a:rPr sz="2150" spc="15" dirty="0">
                <a:latin typeface="Calibri"/>
                <a:cs typeface="Calibri"/>
              </a:rPr>
              <a:t>each </a:t>
            </a:r>
            <a:r>
              <a:rPr sz="2150" spc="10" dirty="0">
                <a:latin typeface="Calibri"/>
                <a:cs typeface="Calibri"/>
              </a:rPr>
              <a:t>entity </a:t>
            </a:r>
            <a:r>
              <a:rPr sz="2150" spc="20" dirty="0">
                <a:latin typeface="Calibri"/>
                <a:cs typeface="Calibri"/>
              </a:rPr>
              <a:t>in </a:t>
            </a:r>
            <a:r>
              <a:rPr sz="2150" spc="-5" dirty="0">
                <a:latin typeface="Calibri"/>
                <a:cs typeface="Calibri"/>
              </a:rPr>
              <a:t>each </a:t>
            </a:r>
            <a:r>
              <a:rPr sz="2150" spc="10" dirty="0">
                <a:latin typeface="Calibri"/>
                <a:cs typeface="Calibri"/>
              </a:rPr>
              <a:t>entity set </a:t>
            </a:r>
            <a:r>
              <a:rPr sz="2150" dirty="0">
                <a:latin typeface="Calibri"/>
                <a:cs typeface="Calibri"/>
              </a:rPr>
              <a:t>can </a:t>
            </a:r>
            <a:r>
              <a:rPr sz="2150" spc="-5" dirty="0">
                <a:latin typeface="Calibri"/>
                <a:cs typeface="Calibri"/>
              </a:rPr>
              <a:t>take </a:t>
            </a:r>
            <a:r>
              <a:rPr sz="2150" spc="20" dirty="0">
                <a:latin typeface="Calibri"/>
                <a:cs typeface="Calibri"/>
              </a:rPr>
              <a:t>part </a:t>
            </a:r>
            <a:r>
              <a:rPr sz="2150" spc="5" dirty="0">
                <a:latin typeface="Calibri"/>
                <a:cs typeface="Calibri"/>
              </a:rPr>
              <a:t>only </a:t>
            </a:r>
            <a:r>
              <a:rPr sz="2150" spc="10" dirty="0">
                <a:latin typeface="Calibri"/>
                <a:cs typeface="Calibri"/>
              </a:rPr>
              <a:t>once </a:t>
            </a:r>
            <a:r>
              <a:rPr sz="2150" spc="20" dirty="0">
                <a:latin typeface="Calibri"/>
                <a:cs typeface="Calibri"/>
              </a:rPr>
              <a:t>in </a:t>
            </a:r>
            <a:r>
              <a:rPr sz="2150" spc="30" dirty="0">
                <a:latin typeface="Calibri"/>
                <a:cs typeface="Calibri"/>
              </a:rPr>
              <a:t>the </a:t>
            </a:r>
            <a:r>
              <a:rPr sz="2150" spc="35" dirty="0">
                <a:latin typeface="Calibri"/>
                <a:cs typeface="Calibri"/>
              </a:rPr>
              <a:t> </a:t>
            </a:r>
            <a:r>
              <a:rPr sz="2150" dirty="0">
                <a:latin typeface="Calibri"/>
                <a:cs typeface="Calibri"/>
              </a:rPr>
              <a:t>relationship,</a:t>
            </a:r>
            <a:r>
              <a:rPr sz="2150" spc="5" dirty="0">
                <a:latin typeface="Calibri"/>
                <a:cs typeface="Calibri"/>
              </a:rPr>
              <a:t> </a:t>
            </a:r>
            <a:r>
              <a:rPr sz="2150" spc="30" dirty="0">
                <a:latin typeface="Calibri"/>
                <a:cs typeface="Calibri"/>
              </a:rPr>
              <a:t>the </a:t>
            </a:r>
            <a:r>
              <a:rPr sz="2150" spc="10" dirty="0">
                <a:latin typeface="Calibri"/>
                <a:cs typeface="Calibri"/>
              </a:rPr>
              <a:t>cardinality</a:t>
            </a:r>
            <a:r>
              <a:rPr sz="2150" spc="15" dirty="0">
                <a:latin typeface="Calibri"/>
                <a:cs typeface="Calibri"/>
              </a:rPr>
              <a:t> </a:t>
            </a:r>
            <a:r>
              <a:rPr sz="2150" spc="20" dirty="0">
                <a:latin typeface="Calibri"/>
                <a:cs typeface="Calibri"/>
              </a:rPr>
              <a:t>is </a:t>
            </a:r>
            <a:r>
              <a:rPr sz="2150" spc="-5" dirty="0">
                <a:latin typeface="Calibri"/>
                <a:cs typeface="Calibri"/>
              </a:rPr>
              <a:t>one</a:t>
            </a:r>
            <a:r>
              <a:rPr sz="2150" spc="475" dirty="0">
                <a:latin typeface="Calibri"/>
                <a:cs typeface="Calibri"/>
              </a:rPr>
              <a:t> </a:t>
            </a:r>
            <a:r>
              <a:rPr sz="2150" spc="20" dirty="0">
                <a:latin typeface="Calibri"/>
                <a:cs typeface="Calibri"/>
              </a:rPr>
              <a:t>to </a:t>
            </a:r>
            <a:r>
              <a:rPr sz="2150" spc="10" dirty="0">
                <a:latin typeface="Calibri"/>
                <a:cs typeface="Calibri"/>
              </a:rPr>
              <a:t>one. </a:t>
            </a:r>
            <a:r>
              <a:rPr sz="2150" spc="-10" dirty="0">
                <a:latin typeface="Calibri"/>
                <a:cs typeface="Calibri"/>
              </a:rPr>
              <a:t>Let</a:t>
            </a:r>
            <a:r>
              <a:rPr sz="2150" spc="465" dirty="0">
                <a:latin typeface="Calibri"/>
                <a:cs typeface="Calibri"/>
              </a:rPr>
              <a:t> </a:t>
            </a:r>
            <a:r>
              <a:rPr sz="2150" spc="40" dirty="0">
                <a:latin typeface="Calibri"/>
                <a:cs typeface="Calibri"/>
              </a:rPr>
              <a:t>us </a:t>
            </a:r>
            <a:r>
              <a:rPr sz="2150" spc="25" dirty="0">
                <a:latin typeface="Calibri"/>
                <a:cs typeface="Calibri"/>
              </a:rPr>
              <a:t>assume </a:t>
            </a:r>
            <a:r>
              <a:rPr sz="2150" spc="10" dirty="0">
                <a:latin typeface="Calibri"/>
                <a:cs typeface="Calibri"/>
              </a:rPr>
              <a:t>that  a </a:t>
            </a:r>
            <a:r>
              <a:rPr sz="2150" spc="15" dirty="0">
                <a:latin typeface="Calibri"/>
                <a:cs typeface="Calibri"/>
              </a:rPr>
              <a:t> male </a:t>
            </a:r>
            <a:r>
              <a:rPr sz="2150" dirty="0">
                <a:latin typeface="Calibri"/>
                <a:cs typeface="Calibri"/>
              </a:rPr>
              <a:t>can marry </a:t>
            </a:r>
            <a:r>
              <a:rPr sz="2150" spc="20" dirty="0">
                <a:latin typeface="Calibri"/>
                <a:cs typeface="Calibri"/>
              </a:rPr>
              <a:t>to </a:t>
            </a:r>
            <a:r>
              <a:rPr sz="2150" spc="-5" dirty="0">
                <a:latin typeface="Calibri"/>
                <a:cs typeface="Calibri"/>
              </a:rPr>
              <a:t>one </a:t>
            </a:r>
            <a:r>
              <a:rPr sz="2150" spc="5" dirty="0">
                <a:latin typeface="Calibri"/>
                <a:cs typeface="Calibri"/>
              </a:rPr>
              <a:t>female and </a:t>
            </a:r>
            <a:r>
              <a:rPr sz="2150" spc="10" dirty="0">
                <a:latin typeface="Calibri"/>
                <a:cs typeface="Calibri"/>
              </a:rPr>
              <a:t>a </a:t>
            </a:r>
            <a:r>
              <a:rPr sz="2150" spc="5" dirty="0">
                <a:latin typeface="Calibri"/>
                <a:cs typeface="Calibri"/>
              </a:rPr>
              <a:t>female can </a:t>
            </a:r>
            <a:r>
              <a:rPr sz="2150" dirty="0">
                <a:latin typeface="Calibri"/>
                <a:cs typeface="Calibri"/>
              </a:rPr>
              <a:t>marry </a:t>
            </a:r>
            <a:r>
              <a:rPr sz="2150" spc="20" dirty="0">
                <a:latin typeface="Calibri"/>
                <a:cs typeface="Calibri"/>
              </a:rPr>
              <a:t>to </a:t>
            </a:r>
            <a:r>
              <a:rPr sz="2150" spc="-5" dirty="0">
                <a:latin typeface="Calibri"/>
                <a:cs typeface="Calibri"/>
              </a:rPr>
              <a:t>one </a:t>
            </a:r>
            <a:r>
              <a:rPr sz="2150" spc="20" dirty="0">
                <a:latin typeface="Calibri"/>
                <a:cs typeface="Calibri"/>
              </a:rPr>
              <a:t>male. </a:t>
            </a:r>
            <a:r>
              <a:rPr sz="2150" spc="25" dirty="0">
                <a:latin typeface="Calibri"/>
                <a:cs typeface="Calibri"/>
              </a:rPr>
              <a:t> </a:t>
            </a:r>
            <a:r>
              <a:rPr sz="2150" spc="-5" dirty="0">
                <a:latin typeface="Calibri"/>
                <a:cs typeface="Calibri"/>
              </a:rPr>
              <a:t>So</a:t>
            </a:r>
            <a:r>
              <a:rPr sz="2150" spc="85" dirty="0">
                <a:latin typeface="Calibri"/>
                <a:cs typeface="Calibri"/>
              </a:rPr>
              <a:t> </a:t>
            </a:r>
            <a:r>
              <a:rPr sz="2150" spc="10" dirty="0">
                <a:latin typeface="Calibri"/>
                <a:cs typeface="Calibri"/>
              </a:rPr>
              <a:t>the </a:t>
            </a:r>
            <a:r>
              <a:rPr sz="2150" spc="5" dirty="0">
                <a:latin typeface="Calibri"/>
                <a:cs typeface="Calibri"/>
              </a:rPr>
              <a:t>relationship</a:t>
            </a:r>
            <a:r>
              <a:rPr sz="2150" spc="90" dirty="0">
                <a:latin typeface="Calibri"/>
                <a:cs typeface="Calibri"/>
              </a:rPr>
              <a:t> </a:t>
            </a:r>
            <a:r>
              <a:rPr sz="2150" spc="20" dirty="0">
                <a:latin typeface="Calibri"/>
                <a:cs typeface="Calibri"/>
              </a:rPr>
              <a:t>will</a:t>
            </a:r>
            <a:r>
              <a:rPr sz="2150" spc="-5" dirty="0">
                <a:latin typeface="Calibri"/>
                <a:cs typeface="Calibri"/>
              </a:rPr>
              <a:t> </a:t>
            </a:r>
            <a:r>
              <a:rPr sz="2150" dirty="0">
                <a:latin typeface="Calibri"/>
                <a:cs typeface="Calibri"/>
              </a:rPr>
              <a:t>be</a:t>
            </a:r>
            <a:r>
              <a:rPr sz="2150" spc="5" dirty="0">
                <a:latin typeface="Calibri"/>
                <a:cs typeface="Calibri"/>
              </a:rPr>
              <a:t> </a:t>
            </a:r>
            <a:r>
              <a:rPr sz="2150" spc="-5" dirty="0">
                <a:latin typeface="Calibri"/>
                <a:cs typeface="Calibri"/>
              </a:rPr>
              <a:t>one</a:t>
            </a:r>
            <a:r>
              <a:rPr sz="2150" spc="80"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one.</a:t>
            </a:r>
            <a:endParaRPr sz="2150">
              <a:latin typeface="Calibri"/>
              <a:cs typeface="Calibri"/>
            </a:endParaRPr>
          </a:p>
        </p:txBody>
      </p:sp>
      <p:sp>
        <p:nvSpPr>
          <p:cNvPr id="9" name="object 9"/>
          <p:cNvSpPr txBox="1"/>
          <p:nvPr/>
        </p:nvSpPr>
        <p:spPr>
          <a:xfrm>
            <a:off x="536575" y="3691318"/>
            <a:ext cx="445706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0" dirty="0">
                <a:latin typeface="Calibri"/>
                <a:cs typeface="Calibri"/>
              </a:rPr>
              <a:t>Using</a:t>
            </a:r>
            <a:r>
              <a:rPr sz="2150" spc="60" dirty="0">
                <a:latin typeface="Calibri"/>
                <a:cs typeface="Calibri"/>
              </a:rPr>
              <a:t> </a:t>
            </a:r>
            <a:r>
              <a:rPr sz="2150" spc="-5" dirty="0">
                <a:latin typeface="Calibri"/>
                <a:cs typeface="Calibri"/>
              </a:rPr>
              <a:t>Sets,</a:t>
            </a:r>
            <a:r>
              <a:rPr sz="2150" spc="85" dirty="0">
                <a:latin typeface="Calibri"/>
                <a:cs typeface="Calibri"/>
              </a:rPr>
              <a:t> </a:t>
            </a:r>
            <a:r>
              <a:rPr sz="2150" spc="20" dirty="0">
                <a:latin typeface="Calibri"/>
                <a:cs typeface="Calibri"/>
              </a:rPr>
              <a:t>it</a:t>
            </a:r>
            <a:r>
              <a:rPr sz="2150" spc="-15" dirty="0">
                <a:latin typeface="Calibri"/>
                <a:cs typeface="Calibri"/>
              </a:rPr>
              <a:t> </a:t>
            </a:r>
            <a:r>
              <a:rPr sz="2150" dirty="0">
                <a:latin typeface="Calibri"/>
                <a:cs typeface="Calibri"/>
              </a:rPr>
              <a:t>can</a:t>
            </a:r>
            <a:r>
              <a:rPr sz="2150" spc="20" dirty="0">
                <a:latin typeface="Calibri"/>
                <a:cs typeface="Calibri"/>
              </a:rPr>
              <a:t> </a:t>
            </a:r>
            <a:r>
              <a:rPr sz="2150" dirty="0">
                <a:latin typeface="Calibri"/>
                <a:cs typeface="Calibri"/>
              </a:rPr>
              <a:t>be</a:t>
            </a:r>
            <a:r>
              <a:rPr sz="2150" spc="75" dirty="0">
                <a:latin typeface="Calibri"/>
                <a:cs typeface="Calibri"/>
              </a:rPr>
              <a:t> </a:t>
            </a:r>
            <a:r>
              <a:rPr sz="2150" spc="-10" dirty="0">
                <a:latin typeface="Calibri"/>
                <a:cs typeface="Calibri"/>
              </a:rPr>
              <a:t>represented</a:t>
            </a:r>
            <a:r>
              <a:rPr sz="2150" spc="245" dirty="0">
                <a:latin typeface="Calibri"/>
                <a:cs typeface="Calibri"/>
              </a:rPr>
              <a:t> </a:t>
            </a:r>
            <a:r>
              <a:rPr sz="2150" dirty="0">
                <a:latin typeface="Calibri"/>
                <a:cs typeface="Calibri"/>
              </a:rPr>
              <a:t>as:</a:t>
            </a:r>
            <a:endParaRPr sz="2150">
              <a:latin typeface="Calibri"/>
              <a:cs typeface="Calibri"/>
            </a:endParaRPr>
          </a:p>
        </p:txBody>
      </p:sp>
      <p:pic>
        <p:nvPicPr>
          <p:cNvPr id="10" name="object 10"/>
          <p:cNvPicPr/>
          <p:nvPr/>
        </p:nvPicPr>
        <p:blipFill>
          <a:blip r:embed="rId5" cstate="print"/>
          <a:stretch>
            <a:fillRect/>
          </a:stretch>
        </p:blipFill>
        <p:spPr>
          <a:xfrm>
            <a:off x="971550" y="2486025"/>
            <a:ext cx="7486650" cy="1295400"/>
          </a:xfrm>
          <a:prstGeom prst="rect">
            <a:avLst/>
          </a:prstGeom>
        </p:spPr>
      </p:pic>
      <p:pic>
        <p:nvPicPr>
          <p:cNvPr id="11" name="object 11"/>
          <p:cNvPicPr/>
          <p:nvPr/>
        </p:nvPicPr>
        <p:blipFill>
          <a:blip r:embed="rId6" cstate="print"/>
          <a:stretch>
            <a:fillRect/>
          </a:stretch>
        </p:blipFill>
        <p:spPr>
          <a:xfrm>
            <a:off x="3067050" y="4019550"/>
            <a:ext cx="3924300" cy="2105025"/>
          </a:xfrm>
          <a:prstGeom prst="rect">
            <a:avLst/>
          </a:prstGeom>
        </p:spPr>
      </p:pic>
      <p:pic>
        <p:nvPicPr>
          <p:cNvPr id="12" name="object 12"/>
          <p:cNvPicPr/>
          <p:nvPr/>
        </p:nvPicPr>
        <p:blipFill>
          <a:blip r:embed="rId7" cstate="print"/>
          <a:stretch>
            <a:fillRect/>
          </a:stretch>
        </p:blipFill>
        <p:spPr>
          <a:xfrm>
            <a:off x="50452" y="0"/>
            <a:ext cx="1330672"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88</a:t>
            </a:fld>
            <a:endParaRPr lang="en-I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4114800" y="0"/>
              <a:ext cx="2748026"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8439" rIns="0" bIns="0" rtlCol="0">
            <a:spAutoFit/>
          </a:bodyPr>
          <a:lstStyle/>
          <a:p>
            <a:pPr marL="1842135" algn="ctr">
              <a:lnSpc>
                <a:spcPct val="100000"/>
              </a:lnSpc>
              <a:spcBef>
                <a:spcPts val="130"/>
              </a:spcBef>
            </a:pPr>
            <a:r>
              <a:rPr b="1" spc="-5" dirty="0">
                <a:latin typeface="Calibri"/>
                <a:cs typeface="Calibri"/>
              </a:rPr>
              <a:t>Many</a:t>
            </a:r>
            <a:r>
              <a:rPr b="1" spc="-95" dirty="0">
                <a:latin typeface="Calibri"/>
                <a:cs typeface="Calibri"/>
              </a:rPr>
              <a:t> </a:t>
            </a:r>
            <a:r>
              <a:rPr b="1" spc="10" dirty="0">
                <a:latin typeface="Calibri"/>
                <a:cs typeface="Calibri"/>
              </a:rPr>
              <a:t>to</a:t>
            </a:r>
            <a:r>
              <a:rPr b="1" spc="-70" dirty="0">
                <a:latin typeface="Calibri"/>
                <a:cs typeface="Calibri"/>
              </a:rPr>
              <a:t> </a:t>
            </a:r>
            <a:r>
              <a:rPr b="1" spc="10" dirty="0">
                <a:latin typeface="Calibri"/>
                <a:cs typeface="Calibri"/>
              </a:rPr>
              <a:t>one</a:t>
            </a:r>
          </a:p>
        </p:txBody>
      </p:sp>
      <p:sp>
        <p:nvSpPr>
          <p:cNvPr id="7" name="object 7"/>
          <p:cNvSpPr txBox="1"/>
          <p:nvPr/>
        </p:nvSpPr>
        <p:spPr>
          <a:xfrm>
            <a:off x="536575" y="1068387"/>
            <a:ext cx="8076565" cy="1035050"/>
          </a:xfrm>
          <a:prstGeom prst="rect">
            <a:avLst/>
          </a:prstGeom>
        </p:spPr>
        <p:txBody>
          <a:bodyPr vert="horz" wrap="square" lIns="0" tIns="5080" rIns="0" bIns="0" rtlCol="0">
            <a:spAutoFit/>
          </a:bodyPr>
          <a:lstStyle/>
          <a:p>
            <a:pPr marL="355600" marR="5080" indent="-343535" algn="just">
              <a:lnSpc>
                <a:spcPct val="103400"/>
              </a:lnSpc>
              <a:spcBef>
                <a:spcPts val="40"/>
              </a:spcBef>
              <a:buFont typeface="Arial MT"/>
              <a:buChar char="•"/>
              <a:tabLst>
                <a:tab pos="356235" algn="l"/>
              </a:tabLst>
            </a:pPr>
            <a:r>
              <a:rPr sz="2150" spc="5" dirty="0">
                <a:latin typeface="Calibri"/>
                <a:cs typeface="Calibri"/>
              </a:rPr>
              <a:t>When</a:t>
            </a:r>
            <a:r>
              <a:rPr sz="2150" spc="10" dirty="0">
                <a:latin typeface="Calibri"/>
                <a:cs typeface="Calibri"/>
              </a:rPr>
              <a:t> </a:t>
            </a:r>
            <a:r>
              <a:rPr sz="2150" spc="5" dirty="0">
                <a:latin typeface="Calibri"/>
                <a:cs typeface="Calibri"/>
              </a:rPr>
              <a:t>entities</a:t>
            </a:r>
            <a:r>
              <a:rPr sz="2150" spc="10" dirty="0">
                <a:latin typeface="Calibri"/>
                <a:cs typeface="Calibri"/>
              </a:rPr>
              <a:t> </a:t>
            </a:r>
            <a:r>
              <a:rPr sz="2150" spc="20" dirty="0">
                <a:latin typeface="Calibri"/>
                <a:cs typeface="Calibri"/>
              </a:rPr>
              <a:t>in</a:t>
            </a:r>
            <a:r>
              <a:rPr sz="2150" spc="25" dirty="0">
                <a:latin typeface="Calibri"/>
                <a:cs typeface="Calibri"/>
              </a:rPr>
              <a:t> </a:t>
            </a:r>
            <a:r>
              <a:rPr sz="2150" spc="20" dirty="0">
                <a:latin typeface="Calibri"/>
                <a:cs typeface="Calibri"/>
              </a:rPr>
              <a:t>one</a:t>
            </a:r>
            <a:r>
              <a:rPr sz="2150" spc="25" dirty="0">
                <a:latin typeface="Calibri"/>
                <a:cs typeface="Calibri"/>
              </a:rPr>
              <a:t> </a:t>
            </a:r>
            <a:r>
              <a:rPr sz="2150" spc="10" dirty="0">
                <a:latin typeface="Calibri"/>
                <a:cs typeface="Calibri"/>
              </a:rPr>
              <a:t>entity</a:t>
            </a:r>
            <a:r>
              <a:rPr sz="2150" spc="15" dirty="0">
                <a:latin typeface="Calibri"/>
                <a:cs typeface="Calibri"/>
              </a:rPr>
              <a:t> </a:t>
            </a:r>
            <a:r>
              <a:rPr sz="2150" spc="10" dirty="0">
                <a:latin typeface="Calibri"/>
                <a:cs typeface="Calibri"/>
              </a:rPr>
              <a:t>set</a:t>
            </a:r>
            <a:r>
              <a:rPr sz="2150" spc="15" dirty="0">
                <a:latin typeface="Calibri"/>
                <a:cs typeface="Calibri"/>
              </a:rPr>
              <a:t> </a:t>
            </a:r>
            <a:r>
              <a:rPr sz="2150" dirty="0">
                <a:latin typeface="Calibri"/>
                <a:cs typeface="Calibri"/>
              </a:rPr>
              <a:t>can</a:t>
            </a:r>
            <a:r>
              <a:rPr sz="2150" spc="5" dirty="0">
                <a:latin typeface="Calibri"/>
                <a:cs typeface="Calibri"/>
              </a:rPr>
              <a:t> </a:t>
            </a:r>
            <a:r>
              <a:rPr sz="2150" spc="-10" dirty="0">
                <a:latin typeface="Calibri"/>
                <a:cs typeface="Calibri"/>
              </a:rPr>
              <a:t>take</a:t>
            </a:r>
            <a:r>
              <a:rPr sz="2150" spc="-5" dirty="0">
                <a:latin typeface="Calibri"/>
                <a:cs typeface="Calibri"/>
              </a:rPr>
              <a:t> </a:t>
            </a:r>
            <a:r>
              <a:rPr sz="2150" dirty="0">
                <a:latin typeface="Calibri"/>
                <a:cs typeface="Calibri"/>
              </a:rPr>
              <a:t>part</a:t>
            </a:r>
            <a:r>
              <a:rPr sz="2150" spc="5" dirty="0">
                <a:latin typeface="Calibri"/>
                <a:cs typeface="Calibri"/>
              </a:rPr>
              <a:t> only</a:t>
            </a:r>
            <a:r>
              <a:rPr sz="2150" spc="10" dirty="0">
                <a:latin typeface="Calibri"/>
                <a:cs typeface="Calibri"/>
              </a:rPr>
              <a:t> </a:t>
            </a:r>
            <a:r>
              <a:rPr sz="2150" spc="30" dirty="0">
                <a:latin typeface="Calibri"/>
                <a:cs typeface="Calibri"/>
              </a:rPr>
              <a:t>once</a:t>
            </a:r>
            <a:r>
              <a:rPr sz="2150" spc="35"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the </a:t>
            </a:r>
            <a:r>
              <a:rPr sz="2150" spc="15" dirty="0">
                <a:latin typeface="Calibri"/>
                <a:cs typeface="Calibri"/>
              </a:rPr>
              <a:t> </a:t>
            </a:r>
            <a:r>
              <a:rPr sz="2150" spc="5" dirty="0">
                <a:latin typeface="Calibri"/>
                <a:cs typeface="Calibri"/>
              </a:rPr>
              <a:t>relationship </a:t>
            </a:r>
            <a:r>
              <a:rPr sz="2150" spc="-15" dirty="0">
                <a:latin typeface="Calibri"/>
                <a:cs typeface="Calibri"/>
              </a:rPr>
              <a:t>set </a:t>
            </a:r>
            <a:r>
              <a:rPr sz="2150" spc="30" dirty="0">
                <a:latin typeface="Calibri"/>
                <a:cs typeface="Calibri"/>
              </a:rPr>
              <a:t>and </a:t>
            </a:r>
            <a:r>
              <a:rPr sz="2150" spc="5" dirty="0">
                <a:latin typeface="Calibri"/>
                <a:cs typeface="Calibri"/>
              </a:rPr>
              <a:t>entities </a:t>
            </a:r>
            <a:r>
              <a:rPr sz="2150" spc="20" dirty="0">
                <a:latin typeface="Calibri"/>
                <a:cs typeface="Calibri"/>
              </a:rPr>
              <a:t>in </a:t>
            </a:r>
            <a:r>
              <a:rPr sz="2150" spc="10" dirty="0">
                <a:latin typeface="Calibri"/>
                <a:cs typeface="Calibri"/>
              </a:rPr>
              <a:t>other entity </a:t>
            </a:r>
            <a:r>
              <a:rPr sz="2150" spc="-10" dirty="0">
                <a:latin typeface="Calibri"/>
                <a:cs typeface="Calibri"/>
              </a:rPr>
              <a:t>set </a:t>
            </a:r>
            <a:r>
              <a:rPr sz="2150" dirty="0">
                <a:latin typeface="Calibri"/>
                <a:cs typeface="Calibri"/>
              </a:rPr>
              <a:t>can </a:t>
            </a:r>
            <a:r>
              <a:rPr sz="2150" spc="10" dirty="0">
                <a:latin typeface="Calibri"/>
                <a:cs typeface="Calibri"/>
              </a:rPr>
              <a:t>take </a:t>
            </a:r>
            <a:r>
              <a:rPr sz="2150" spc="5" dirty="0">
                <a:latin typeface="Calibri"/>
                <a:cs typeface="Calibri"/>
              </a:rPr>
              <a:t>part </a:t>
            </a:r>
            <a:r>
              <a:rPr sz="2150" spc="15" dirty="0">
                <a:latin typeface="Calibri"/>
                <a:cs typeface="Calibri"/>
              </a:rPr>
              <a:t>more </a:t>
            </a:r>
            <a:r>
              <a:rPr sz="2150" spc="20" dirty="0">
                <a:latin typeface="Calibri"/>
                <a:cs typeface="Calibri"/>
              </a:rPr>
              <a:t> </a:t>
            </a:r>
            <a:r>
              <a:rPr sz="2150" spc="10" dirty="0">
                <a:latin typeface="Calibri"/>
                <a:cs typeface="Calibri"/>
              </a:rPr>
              <a:t>than</a:t>
            </a:r>
            <a:r>
              <a:rPr sz="2150" spc="30" dirty="0">
                <a:latin typeface="Calibri"/>
                <a:cs typeface="Calibri"/>
              </a:rPr>
              <a:t> </a:t>
            </a:r>
            <a:r>
              <a:rPr sz="2150" spc="-5" dirty="0">
                <a:latin typeface="Calibri"/>
                <a:cs typeface="Calibri"/>
              </a:rPr>
              <a:t>once</a:t>
            </a:r>
            <a:r>
              <a:rPr sz="2150" spc="155" dirty="0">
                <a:latin typeface="Calibri"/>
                <a:cs typeface="Calibri"/>
              </a:rPr>
              <a:t> </a:t>
            </a:r>
            <a:r>
              <a:rPr sz="2150" spc="20" dirty="0">
                <a:latin typeface="Calibri"/>
                <a:cs typeface="Calibri"/>
              </a:rPr>
              <a:t>in</a:t>
            </a:r>
            <a:r>
              <a:rPr sz="2150" spc="-5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relationship</a:t>
            </a:r>
            <a:r>
              <a:rPr sz="2150" spc="105" dirty="0">
                <a:latin typeface="Calibri"/>
                <a:cs typeface="Calibri"/>
              </a:rPr>
              <a:t> </a:t>
            </a:r>
            <a:r>
              <a:rPr sz="2150" spc="-5" dirty="0">
                <a:latin typeface="Calibri"/>
                <a:cs typeface="Calibri"/>
              </a:rPr>
              <a:t>set,</a:t>
            </a:r>
            <a:r>
              <a:rPr sz="2150" spc="25" dirty="0">
                <a:latin typeface="Calibri"/>
                <a:cs typeface="Calibri"/>
              </a:rPr>
              <a:t> </a:t>
            </a:r>
            <a:r>
              <a:rPr sz="2150" spc="10" dirty="0">
                <a:latin typeface="Calibri"/>
                <a:cs typeface="Calibri"/>
              </a:rPr>
              <a:t>cardinality</a:t>
            </a:r>
            <a:r>
              <a:rPr sz="2150" spc="25" dirty="0">
                <a:latin typeface="Calibri"/>
                <a:cs typeface="Calibri"/>
              </a:rPr>
              <a:t> </a:t>
            </a:r>
            <a:r>
              <a:rPr sz="2150" spc="20" dirty="0">
                <a:latin typeface="Calibri"/>
                <a:cs typeface="Calibri"/>
              </a:rPr>
              <a:t>is</a:t>
            </a:r>
            <a:r>
              <a:rPr sz="2150" spc="10" dirty="0">
                <a:latin typeface="Calibri"/>
                <a:cs typeface="Calibri"/>
              </a:rPr>
              <a:t> </a:t>
            </a:r>
            <a:r>
              <a:rPr sz="2150" spc="-15" dirty="0">
                <a:latin typeface="Calibri"/>
                <a:cs typeface="Calibri"/>
              </a:rPr>
              <a:t>many</a:t>
            </a:r>
            <a:r>
              <a:rPr sz="2150" spc="10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one</a:t>
            </a:r>
            <a:endParaRPr sz="2150">
              <a:latin typeface="Calibri"/>
              <a:cs typeface="Calibri"/>
            </a:endParaRPr>
          </a:p>
        </p:txBody>
      </p:sp>
      <p:sp>
        <p:nvSpPr>
          <p:cNvPr id="8" name="object 8"/>
          <p:cNvSpPr txBox="1"/>
          <p:nvPr/>
        </p:nvSpPr>
        <p:spPr>
          <a:xfrm>
            <a:off x="536575" y="3357562"/>
            <a:ext cx="445706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0" dirty="0">
                <a:latin typeface="Calibri"/>
                <a:cs typeface="Calibri"/>
              </a:rPr>
              <a:t>Using</a:t>
            </a:r>
            <a:r>
              <a:rPr sz="2150" spc="60" dirty="0">
                <a:latin typeface="Calibri"/>
                <a:cs typeface="Calibri"/>
              </a:rPr>
              <a:t> </a:t>
            </a:r>
            <a:r>
              <a:rPr sz="2150" spc="-5" dirty="0">
                <a:latin typeface="Calibri"/>
                <a:cs typeface="Calibri"/>
              </a:rPr>
              <a:t>Sets,</a:t>
            </a:r>
            <a:r>
              <a:rPr sz="2150" spc="85" dirty="0">
                <a:latin typeface="Calibri"/>
                <a:cs typeface="Calibri"/>
              </a:rPr>
              <a:t> </a:t>
            </a:r>
            <a:r>
              <a:rPr sz="2150" spc="20" dirty="0">
                <a:latin typeface="Calibri"/>
                <a:cs typeface="Calibri"/>
              </a:rPr>
              <a:t>it</a:t>
            </a:r>
            <a:r>
              <a:rPr sz="2150" spc="-15" dirty="0">
                <a:latin typeface="Calibri"/>
                <a:cs typeface="Calibri"/>
              </a:rPr>
              <a:t> </a:t>
            </a:r>
            <a:r>
              <a:rPr sz="2150" dirty="0">
                <a:latin typeface="Calibri"/>
                <a:cs typeface="Calibri"/>
              </a:rPr>
              <a:t>can</a:t>
            </a:r>
            <a:r>
              <a:rPr sz="2150" spc="20" dirty="0">
                <a:latin typeface="Calibri"/>
                <a:cs typeface="Calibri"/>
              </a:rPr>
              <a:t> </a:t>
            </a:r>
            <a:r>
              <a:rPr sz="2150" dirty="0">
                <a:latin typeface="Calibri"/>
                <a:cs typeface="Calibri"/>
              </a:rPr>
              <a:t>be</a:t>
            </a:r>
            <a:r>
              <a:rPr sz="2150" spc="75" dirty="0">
                <a:latin typeface="Calibri"/>
                <a:cs typeface="Calibri"/>
              </a:rPr>
              <a:t> </a:t>
            </a:r>
            <a:r>
              <a:rPr sz="2150" spc="-10" dirty="0">
                <a:latin typeface="Calibri"/>
                <a:cs typeface="Calibri"/>
              </a:rPr>
              <a:t>represented</a:t>
            </a:r>
            <a:r>
              <a:rPr sz="2150" spc="245" dirty="0">
                <a:latin typeface="Calibri"/>
                <a:cs typeface="Calibri"/>
              </a:rPr>
              <a:t> </a:t>
            </a:r>
            <a:r>
              <a:rPr sz="2150" dirty="0">
                <a:latin typeface="Calibri"/>
                <a:cs typeface="Calibri"/>
              </a:rPr>
              <a:t>as:</a:t>
            </a:r>
            <a:endParaRPr sz="2150">
              <a:latin typeface="Calibri"/>
              <a:cs typeface="Calibri"/>
            </a:endParaRPr>
          </a:p>
        </p:txBody>
      </p:sp>
      <p:pic>
        <p:nvPicPr>
          <p:cNvPr id="9" name="object 9"/>
          <p:cNvPicPr/>
          <p:nvPr/>
        </p:nvPicPr>
        <p:blipFill>
          <a:blip r:embed="rId4" cstate="print"/>
          <a:stretch>
            <a:fillRect/>
          </a:stretch>
        </p:blipFill>
        <p:spPr>
          <a:xfrm>
            <a:off x="1076325" y="2066925"/>
            <a:ext cx="6991350" cy="1200150"/>
          </a:xfrm>
          <a:prstGeom prst="rect">
            <a:avLst/>
          </a:prstGeom>
        </p:spPr>
      </p:pic>
      <p:pic>
        <p:nvPicPr>
          <p:cNvPr id="10" name="object 10"/>
          <p:cNvPicPr/>
          <p:nvPr/>
        </p:nvPicPr>
        <p:blipFill>
          <a:blip r:embed="rId5" cstate="print"/>
          <a:stretch>
            <a:fillRect/>
          </a:stretch>
        </p:blipFill>
        <p:spPr>
          <a:xfrm>
            <a:off x="2193655" y="3966363"/>
            <a:ext cx="5204363" cy="2278072"/>
          </a:xfrm>
          <a:prstGeom prst="rect">
            <a:avLst/>
          </a:prstGeom>
        </p:spPr>
      </p:pic>
      <p:pic>
        <p:nvPicPr>
          <p:cNvPr id="11" name="object 11"/>
          <p:cNvPicPr/>
          <p:nvPr/>
        </p:nvPicPr>
        <p:blipFill>
          <a:blip r:embed="rId6" cstate="print"/>
          <a:stretch>
            <a:fillRect/>
          </a:stretch>
        </p:blipFill>
        <p:spPr>
          <a:xfrm>
            <a:off x="0" y="0"/>
            <a:ext cx="1381124" cy="781050"/>
          </a:xfrm>
          <a:prstGeom prst="rect">
            <a:avLst/>
          </a:prstGeom>
        </p:spPr>
      </p:pic>
      <p:sp>
        <p:nvSpPr>
          <p:cNvPr id="13" name="object 13"/>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4" name="object 14"/>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2" name="Slide Number Placeholder 11"/>
          <p:cNvSpPr>
            <a:spLocks noGrp="1"/>
          </p:cNvSpPr>
          <p:nvPr>
            <p:ph type="sldNum" sz="quarter" idx="7"/>
          </p:nvPr>
        </p:nvSpPr>
        <p:spPr/>
        <p:txBody>
          <a:bodyPr/>
          <a:lstStyle/>
          <a:p>
            <a:pPr marL="38100">
              <a:lnSpc>
                <a:spcPts val="1240"/>
              </a:lnSpc>
            </a:pPr>
            <a:fld id="{81D60167-4931-47E6-BA6A-407CBD079E47}" type="slidenum">
              <a:rPr lang="en-IN" smtClean="0"/>
              <a:t>89</a:t>
            </a:fld>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375" y="1082357"/>
            <a:ext cx="3942715" cy="334645"/>
          </a:xfrm>
          <a:prstGeom prst="rect">
            <a:avLst/>
          </a:prstGeom>
        </p:spPr>
        <p:txBody>
          <a:bodyPr vert="horz" wrap="square" lIns="0" tIns="15875" rIns="0" bIns="0" rtlCol="0">
            <a:spAutoFit/>
          </a:bodyPr>
          <a:lstStyle/>
          <a:p>
            <a:pPr marL="12700">
              <a:lnSpc>
                <a:spcPct val="100000"/>
              </a:lnSpc>
              <a:spcBef>
                <a:spcPts val="125"/>
              </a:spcBef>
            </a:pPr>
            <a:r>
              <a:rPr sz="2000" spc="-10" dirty="0">
                <a:latin typeface="Calibri"/>
                <a:cs typeface="Calibri"/>
              </a:rPr>
              <a:t>Engineering</a:t>
            </a:r>
            <a:r>
              <a:rPr sz="2000" spc="15" dirty="0">
                <a:latin typeface="Calibri"/>
                <a:cs typeface="Calibri"/>
              </a:rPr>
              <a:t> </a:t>
            </a:r>
            <a:r>
              <a:rPr sz="2000" spc="-10" dirty="0">
                <a:latin typeface="Calibri"/>
                <a:cs typeface="Calibri"/>
              </a:rPr>
              <a:t>Graduates</a:t>
            </a:r>
            <a:r>
              <a:rPr sz="2000" spc="30" dirty="0">
                <a:latin typeface="Calibri"/>
                <a:cs typeface="Calibri"/>
              </a:rPr>
              <a:t> </a:t>
            </a:r>
            <a:r>
              <a:rPr sz="2000" spc="-10" dirty="0">
                <a:latin typeface="Calibri"/>
                <a:cs typeface="Calibri"/>
              </a:rPr>
              <a:t>will</a:t>
            </a:r>
            <a:r>
              <a:rPr sz="2000" spc="-20" dirty="0">
                <a:latin typeface="Calibri"/>
                <a:cs typeface="Calibri"/>
              </a:rPr>
              <a:t> </a:t>
            </a:r>
            <a:r>
              <a:rPr sz="2000" spc="5" dirty="0">
                <a:latin typeface="Calibri"/>
                <a:cs typeface="Calibri"/>
              </a:rPr>
              <a:t>be</a:t>
            </a:r>
            <a:r>
              <a:rPr sz="2000" spc="40" dirty="0">
                <a:latin typeface="Calibri"/>
                <a:cs typeface="Calibri"/>
              </a:rPr>
              <a:t> </a:t>
            </a:r>
            <a:r>
              <a:rPr sz="2000" dirty="0">
                <a:latin typeface="Calibri"/>
                <a:cs typeface="Calibri"/>
              </a:rPr>
              <a:t>able</a:t>
            </a:r>
            <a:r>
              <a:rPr sz="2000" spc="-40" dirty="0">
                <a:latin typeface="Calibri"/>
                <a:cs typeface="Calibri"/>
              </a:rPr>
              <a:t> </a:t>
            </a:r>
            <a:r>
              <a:rPr sz="2000" dirty="0">
                <a:latin typeface="Calibri"/>
                <a:cs typeface="Calibri"/>
              </a:rPr>
              <a:t>to:</a:t>
            </a:r>
            <a:endParaRPr sz="2000">
              <a:latin typeface="Calibri"/>
              <a:cs typeface="Calibri"/>
            </a:endParaRPr>
          </a:p>
        </p:txBody>
      </p:sp>
      <p:graphicFrame>
        <p:nvGraphicFramePr>
          <p:cNvPr id="3" name="object 3"/>
          <p:cNvGraphicFramePr>
            <a:graphicFrameLocks noGrp="1"/>
          </p:cNvGraphicFramePr>
          <p:nvPr/>
        </p:nvGraphicFramePr>
        <p:xfrm>
          <a:off x="442912" y="1585912"/>
          <a:ext cx="8305800" cy="4236717"/>
        </p:xfrm>
        <a:graphic>
          <a:graphicData uri="http://schemas.openxmlformats.org/drawingml/2006/table">
            <a:tbl>
              <a:tblPr firstRow="1" bandRow="1">
                <a:tableStyleId>{2D5ABB26-0587-4C30-8999-92F81FD0307C}</a:tableStyleId>
              </a:tblPr>
              <a:tblGrid>
                <a:gridCol w="8305800">
                  <a:extLst>
                    <a:ext uri="{9D8B030D-6E8A-4147-A177-3AD203B41FA5}">
                      <a16:colId xmlns:a16="http://schemas.microsoft.com/office/drawing/2014/main" xmlns="" val="20000"/>
                    </a:ext>
                  </a:extLst>
                </a:gridCol>
              </a:tblGrid>
              <a:tr h="985265">
                <a:tc>
                  <a:txBody>
                    <a:bodyPr/>
                    <a:lstStyle/>
                    <a:p>
                      <a:pPr marL="92075" marR="521334">
                        <a:lnSpc>
                          <a:spcPct val="103200"/>
                        </a:lnSpc>
                        <a:spcBef>
                          <a:spcPts val="254"/>
                        </a:spcBef>
                      </a:pPr>
                      <a:r>
                        <a:rPr sz="1850" b="1" spc="20" dirty="0">
                          <a:latin typeface="Calibri"/>
                          <a:cs typeface="Calibri"/>
                        </a:rPr>
                        <a:t>1. </a:t>
                      </a:r>
                      <a:r>
                        <a:rPr sz="1850" b="1" dirty="0">
                          <a:latin typeface="Calibri"/>
                          <a:cs typeface="Calibri"/>
                        </a:rPr>
                        <a:t>Engineering</a:t>
                      </a:r>
                      <a:r>
                        <a:rPr sz="1850" b="1" spc="5" dirty="0">
                          <a:latin typeface="Calibri"/>
                          <a:cs typeface="Calibri"/>
                        </a:rPr>
                        <a:t> knowledge:</a:t>
                      </a:r>
                      <a:r>
                        <a:rPr sz="1850" b="1" spc="10" dirty="0">
                          <a:latin typeface="Calibri"/>
                          <a:cs typeface="Calibri"/>
                        </a:rPr>
                        <a:t> </a:t>
                      </a:r>
                      <a:r>
                        <a:rPr sz="1850" dirty="0">
                          <a:latin typeface="Calibri"/>
                          <a:cs typeface="Calibri"/>
                        </a:rPr>
                        <a:t>Apply </a:t>
                      </a:r>
                      <a:r>
                        <a:rPr sz="1850" spc="-5" dirty="0">
                          <a:latin typeface="Calibri"/>
                          <a:cs typeface="Calibri"/>
                        </a:rPr>
                        <a:t>the </a:t>
                      </a:r>
                      <a:r>
                        <a:rPr sz="1850" dirty="0">
                          <a:latin typeface="Calibri"/>
                          <a:cs typeface="Calibri"/>
                        </a:rPr>
                        <a:t>knowledge</a:t>
                      </a:r>
                      <a:r>
                        <a:rPr sz="1850" spc="5" dirty="0">
                          <a:latin typeface="Calibri"/>
                          <a:cs typeface="Calibri"/>
                        </a:rPr>
                        <a:t> </a:t>
                      </a:r>
                      <a:r>
                        <a:rPr sz="1850" dirty="0">
                          <a:latin typeface="Calibri"/>
                          <a:cs typeface="Calibri"/>
                        </a:rPr>
                        <a:t>of </a:t>
                      </a:r>
                      <a:r>
                        <a:rPr sz="1850" spc="5" dirty="0">
                          <a:latin typeface="Calibri"/>
                          <a:cs typeface="Calibri"/>
                        </a:rPr>
                        <a:t>mathematics, science, </a:t>
                      </a:r>
                      <a:r>
                        <a:rPr sz="1850" spc="10" dirty="0">
                          <a:latin typeface="Calibri"/>
                          <a:cs typeface="Calibri"/>
                        </a:rPr>
                        <a:t> </a:t>
                      </a:r>
                      <a:r>
                        <a:rPr sz="1850" dirty="0">
                          <a:latin typeface="Calibri"/>
                          <a:cs typeface="Calibri"/>
                        </a:rPr>
                        <a:t>engineering</a:t>
                      </a:r>
                      <a:r>
                        <a:rPr sz="1850" spc="190" dirty="0">
                          <a:latin typeface="Calibri"/>
                          <a:cs typeface="Calibri"/>
                        </a:rPr>
                        <a:t> </a:t>
                      </a:r>
                      <a:r>
                        <a:rPr sz="1850" spc="5" dirty="0">
                          <a:latin typeface="Calibri"/>
                          <a:cs typeface="Calibri"/>
                        </a:rPr>
                        <a:t>fundamentals,</a:t>
                      </a:r>
                      <a:r>
                        <a:rPr sz="1850" spc="165" dirty="0">
                          <a:latin typeface="Calibri"/>
                          <a:cs typeface="Calibri"/>
                        </a:rPr>
                        <a:t> </a:t>
                      </a:r>
                      <a:r>
                        <a:rPr sz="1850" spc="10" dirty="0">
                          <a:latin typeface="Calibri"/>
                          <a:cs typeface="Calibri"/>
                        </a:rPr>
                        <a:t>and</a:t>
                      </a:r>
                      <a:r>
                        <a:rPr sz="1850" spc="20" dirty="0">
                          <a:latin typeface="Calibri"/>
                          <a:cs typeface="Calibri"/>
                        </a:rPr>
                        <a:t> </a:t>
                      </a:r>
                      <a:r>
                        <a:rPr sz="1850" spc="10" dirty="0">
                          <a:latin typeface="Calibri"/>
                          <a:cs typeface="Calibri"/>
                        </a:rPr>
                        <a:t>an</a:t>
                      </a:r>
                      <a:r>
                        <a:rPr sz="1850" spc="100" dirty="0">
                          <a:latin typeface="Calibri"/>
                          <a:cs typeface="Calibri"/>
                        </a:rPr>
                        <a:t> </a:t>
                      </a:r>
                      <a:r>
                        <a:rPr sz="1850" dirty="0">
                          <a:latin typeface="Calibri"/>
                          <a:cs typeface="Calibri"/>
                        </a:rPr>
                        <a:t>engineering</a:t>
                      </a:r>
                      <a:r>
                        <a:rPr sz="1850" spc="195" dirty="0">
                          <a:latin typeface="Calibri"/>
                          <a:cs typeface="Calibri"/>
                        </a:rPr>
                        <a:t> </a:t>
                      </a:r>
                      <a:r>
                        <a:rPr sz="1850" spc="10" dirty="0">
                          <a:latin typeface="Calibri"/>
                          <a:cs typeface="Calibri"/>
                        </a:rPr>
                        <a:t>specialization</a:t>
                      </a:r>
                      <a:r>
                        <a:rPr sz="1850" spc="15" dirty="0">
                          <a:latin typeface="Calibri"/>
                          <a:cs typeface="Calibri"/>
                        </a:rPr>
                        <a:t> </a:t>
                      </a:r>
                      <a:r>
                        <a:rPr sz="1850" spc="-5" dirty="0">
                          <a:latin typeface="Calibri"/>
                          <a:cs typeface="Calibri"/>
                        </a:rPr>
                        <a:t>to</a:t>
                      </a:r>
                      <a:r>
                        <a:rPr sz="1850" spc="15" dirty="0">
                          <a:latin typeface="Calibri"/>
                          <a:cs typeface="Calibri"/>
                        </a:rPr>
                        <a:t> </a:t>
                      </a:r>
                      <a:r>
                        <a:rPr sz="1850" spc="-5" dirty="0">
                          <a:latin typeface="Calibri"/>
                          <a:cs typeface="Calibri"/>
                        </a:rPr>
                        <a:t>the</a:t>
                      </a:r>
                      <a:r>
                        <a:rPr sz="1850" spc="150" dirty="0">
                          <a:latin typeface="Calibri"/>
                          <a:cs typeface="Calibri"/>
                        </a:rPr>
                        <a:t> </a:t>
                      </a:r>
                      <a:r>
                        <a:rPr sz="1850" spc="5" dirty="0">
                          <a:latin typeface="Calibri"/>
                          <a:cs typeface="Calibri"/>
                        </a:rPr>
                        <a:t>solution</a:t>
                      </a:r>
                      <a:r>
                        <a:rPr sz="1850" spc="95" dirty="0">
                          <a:latin typeface="Calibri"/>
                          <a:cs typeface="Calibri"/>
                        </a:rPr>
                        <a:t> </a:t>
                      </a:r>
                      <a:r>
                        <a:rPr sz="1850" dirty="0">
                          <a:latin typeface="Calibri"/>
                          <a:cs typeface="Calibri"/>
                        </a:rPr>
                        <a:t>of </a:t>
                      </a:r>
                      <a:r>
                        <a:rPr sz="1850" spc="-405" dirty="0">
                          <a:latin typeface="Calibri"/>
                          <a:cs typeface="Calibri"/>
                        </a:rPr>
                        <a:t> </a:t>
                      </a:r>
                      <a:r>
                        <a:rPr sz="1850" spc="5" dirty="0">
                          <a:latin typeface="Calibri"/>
                          <a:cs typeface="Calibri"/>
                        </a:rPr>
                        <a:t>complex</a:t>
                      </a:r>
                      <a:r>
                        <a:rPr sz="1850" spc="30" dirty="0">
                          <a:latin typeface="Calibri"/>
                          <a:cs typeface="Calibri"/>
                        </a:rPr>
                        <a:t> </a:t>
                      </a:r>
                      <a:r>
                        <a:rPr sz="1850" dirty="0">
                          <a:latin typeface="Calibri"/>
                          <a:cs typeface="Calibri"/>
                        </a:rPr>
                        <a:t>engineering</a:t>
                      </a:r>
                      <a:r>
                        <a:rPr sz="1850" spc="190" dirty="0">
                          <a:latin typeface="Calibri"/>
                          <a:cs typeface="Calibri"/>
                        </a:rPr>
                        <a:t> </a:t>
                      </a:r>
                      <a:r>
                        <a:rPr sz="1850" spc="5" dirty="0">
                          <a:latin typeface="Calibri"/>
                          <a:cs typeface="Calibri"/>
                        </a:rPr>
                        <a:t>problems.</a:t>
                      </a:r>
                      <a:endParaRPr sz="1850">
                        <a:latin typeface="Calibri"/>
                        <a:cs typeface="Calibri"/>
                      </a:endParaRPr>
                    </a:p>
                  </a:txBody>
                  <a:tcPr marL="0" marR="0" marT="32384"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0"/>
                  </a:ext>
                </a:extLst>
              </a:tr>
              <a:tr h="985266">
                <a:tc>
                  <a:txBody>
                    <a:bodyPr/>
                    <a:lstStyle/>
                    <a:p>
                      <a:pPr marL="92075" marR="440055">
                        <a:lnSpc>
                          <a:spcPct val="103200"/>
                        </a:lnSpc>
                        <a:spcBef>
                          <a:spcPts val="270"/>
                        </a:spcBef>
                      </a:pPr>
                      <a:r>
                        <a:rPr sz="1850" b="1" spc="20" dirty="0">
                          <a:latin typeface="Calibri"/>
                          <a:cs typeface="Calibri"/>
                        </a:rPr>
                        <a:t>2.</a:t>
                      </a:r>
                      <a:r>
                        <a:rPr sz="1850" b="1" spc="-20" dirty="0">
                          <a:latin typeface="Calibri"/>
                          <a:cs typeface="Calibri"/>
                        </a:rPr>
                        <a:t> </a:t>
                      </a:r>
                      <a:r>
                        <a:rPr sz="1850" b="1" dirty="0">
                          <a:latin typeface="Calibri"/>
                          <a:cs typeface="Calibri"/>
                        </a:rPr>
                        <a:t>Problem</a:t>
                      </a:r>
                      <a:r>
                        <a:rPr sz="1850" b="1" spc="155" dirty="0">
                          <a:latin typeface="Calibri"/>
                          <a:cs typeface="Calibri"/>
                        </a:rPr>
                        <a:t> </a:t>
                      </a:r>
                      <a:r>
                        <a:rPr sz="1850" b="1" spc="-5" dirty="0">
                          <a:latin typeface="Calibri"/>
                          <a:cs typeface="Calibri"/>
                        </a:rPr>
                        <a:t>analysis:</a:t>
                      </a:r>
                      <a:r>
                        <a:rPr sz="1850" b="1" spc="229" dirty="0">
                          <a:latin typeface="Calibri"/>
                          <a:cs typeface="Calibri"/>
                        </a:rPr>
                        <a:t> </a:t>
                      </a:r>
                      <a:r>
                        <a:rPr sz="1850" spc="-20" dirty="0">
                          <a:latin typeface="Calibri"/>
                          <a:cs typeface="Calibri"/>
                        </a:rPr>
                        <a:t>Identify,</a:t>
                      </a:r>
                      <a:r>
                        <a:rPr sz="1850" spc="165" dirty="0">
                          <a:latin typeface="Calibri"/>
                          <a:cs typeface="Calibri"/>
                        </a:rPr>
                        <a:t> </a:t>
                      </a:r>
                      <a:r>
                        <a:rPr sz="1850" spc="-5" dirty="0">
                          <a:latin typeface="Calibri"/>
                          <a:cs typeface="Calibri"/>
                        </a:rPr>
                        <a:t>formulate,</a:t>
                      </a:r>
                      <a:r>
                        <a:rPr sz="1850" spc="170" dirty="0">
                          <a:latin typeface="Calibri"/>
                          <a:cs typeface="Calibri"/>
                        </a:rPr>
                        <a:t> </a:t>
                      </a:r>
                      <a:r>
                        <a:rPr sz="1850" dirty="0">
                          <a:latin typeface="Calibri"/>
                          <a:cs typeface="Calibri"/>
                        </a:rPr>
                        <a:t>review</a:t>
                      </a:r>
                      <a:r>
                        <a:rPr sz="1850" spc="40" dirty="0">
                          <a:latin typeface="Calibri"/>
                          <a:cs typeface="Calibri"/>
                        </a:rPr>
                        <a:t> </a:t>
                      </a:r>
                      <a:r>
                        <a:rPr sz="1850" spc="10" dirty="0">
                          <a:latin typeface="Calibri"/>
                          <a:cs typeface="Calibri"/>
                        </a:rPr>
                        <a:t>research</a:t>
                      </a:r>
                      <a:r>
                        <a:rPr sz="1850" spc="20" dirty="0">
                          <a:latin typeface="Calibri"/>
                          <a:cs typeface="Calibri"/>
                        </a:rPr>
                        <a:t> </a:t>
                      </a:r>
                      <a:r>
                        <a:rPr sz="1850" spc="-5" dirty="0">
                          <a:latin typeface="Calibri"/>
                          <a:cs typeface="Calibri"/>
                        </a:rPr>
                        <a:t>literature,</a:t>
                      </a:r>
                      <a:r>
                        <a:rPr sz="1850" spc="170" dirty="0">
                          <a:latin typeface="Calibri"/>
                          <a:cs typeface="Calibri"/>
                        </a:rPr>
                        <a:t> </a:t>
                      </a:r>
                      <a:r>
                        <a:rPr sz="1850" spc="10" dirty="0">
                          <a:latin typeface="Calibri"/>
                          <a:cs typeface="Calibri"/>
                        </a:rPr>
                        <a:t>and</a:t>
                      </a:r>
                      <a:r>
                        <a:rPr sz="1850" spc="95" dirty="0">
                          <a:latin typeface="Calibri"/>
                          <a:cs typeface="Calibri"/>
                        </a:rPr>
                        <a:t> </a:t>
                      </a:r>
                      <a:r>
                        <a:rPr sz="1850" spc="-5" dirty="0">
                          <a:latin typeface="Calibri"/>
                          <a:cs typeface="Calibri"/>
                        </a:rPr>
                        <a:t>analyze </a:t>
                      </a:r>
                      <a:r>
                        <a:rPr sz="1850" spc="-405" dirty="0">
                          <a:latin typeface="Calibri"/>
                          <a:cs typeface="Calibri"/>
                        </a:rPr>
                        <a:t> </a:t>
                      </a:r>
                      <a:r>
                        <a:rPr sz="1850" spc="5" dirty="0">
                          <a:latin typeface="Calibri"/>
                          <a:cs typeface="Calibri"/>
                        </a:rPr>
                        <a:t>complex </a:t>
                      </a:r>
                      <a:r>
                        <a:rPr sz="1850" dirty="0">
                          <a:latin typeface="Calibri"/>
                          <a:cs typeface="Calibri"/>
                        </a:rPr>
                        <a:t>engineering</a:t>
                      </a:r>
                      <a:r>
                        <a:rPr sz="1850" spc="5" dirty="0">
                          <a:latin typeface="Calibri"/>
                          <a:cs typeface="Calibri"/>
                        </a:rPr>
                        <a:t> problems </a:t>
                      </a:r>
                      <a:r>
                        <a:rPr sz="1850" spc="10" dirty="0">
                          <a:latin typeface="Calibri"/>
                          <a:cs typeface="Calibri"/>
                        </a:rPr>
                        <a:t>reaching </a:t>
                      </a:r>
                      <a:r>
                        <a:rPr sz="1850" dirty="0">
                          <a:latin typeface="Calibri"/>
                          <a:cs typeface="Calibri"/>
                        </a:rPr>
                        <a:t>substantiated</a:t>
                      </a:r>
                      <a:r>
                        <a:rPr sz="1850" spc="5" dirty="0">
                          <a:latin typeface="Calibri"/>
                          <a:cs typeface="Calibri"/>
                        </a:rPr>
                        <a:t> </a:t>
                      </a:r>
                      <a:r>
                        <a:rPr sz="1850" spc="10" dirty="0">
                          <a:latin typeface="Calibri"/>
                          <a:cs typeface="Calibri"/>
                        </a:rPr>
                        <a:t>conclusions using </a:t>
                      </a:r>
                      <a:r>
                        <a:rPr sz="1850" spc="20" dirty="0">
                          <a:latin typeface="Calibri"/>
                          <a:cs typeface="Calibri"/>
                        </a:rPr>
                        <a:t>first </a:t>
                      </a:r>
                      <a:r>
                        <a:rPr sz="1850" spc="25" dirty="0">
                          <a:latin typeface="Calibri"/>
                          <a:cs typeface="Calibri"/>
                        </a:rPr>
                        <a:t> </a:t>
                      </a:r>
                      <a:r>
                        <a:rPr sz="1850" spc="10" dirty="0">
                          <a:latin typeface="Calibri"/>
                          <a:cs typeface="Calibri"/>
                        </a:rPr>
                        <a:t>principles</a:t>
                      </a:r>
                      <a:r>
                        <a:rPr sz="1850" spc="40" dirty="0">
                          <a:latin typeface="Calibri"/>
                          <a:cs typeface="Calibri"/>
                        </a:rPr>
                        <a:t> </a:t>
                      </a:r>
                      <a:r>
                        <a:rPr sz="1850" dirty="0">
                          <a:latin typeface="Calibri"/>
                          <a:cs typeface="Calibri"/>
                        </a:rPr>
                        <a:t>of</a:t>
                      </a:r>
                      <a:r>
                        <a:rPr sz="1850" spc="55" dirty="0">
                          <a:latin typeface="Calibri"/>
                          <a:cs typeface="Calibri"/>
                        </a:rPr>
                        <a:t> </a:t>
                      </a:r>
                      <a:r>
                        <a:rPr sz="1850" spc="5" dirty="0">
                          <a:latin typeface="Calibri"/>
                          <a:cs typeface="Calibri"/>
                        </a:rPr>
                        <a:t>mathematics,</a:t>
                      </a:r>
                      <a:r>
                        <a:rPr sz="1850" spc="85" dirty="0">
                          <a:latin typeface="Calibri"/>
                          <a:cs typeface="Calibri"/>
                        </a:rPr>
                        <a:t> </a:t>
                      </a:r>
                      <a:r>
                        <a:rPr sz="1850" spc="-5" dirty="0">
                          <a:latin typeface="Calibri"/>
                          <a:cs typeface="Calibri"/>
                        </a:rPr>
                        <a:t>natural</a:t>
                      </a:r>
                      <a:r>
                        <a:rPr sz="1850" spc="120" dirty="0">
                          <a:latin typeface="Calibri"/>
                          <a:cs typeface="Calibri"/>
                        </a:rPr>
                        <a:t> </a:t>
                      </a:r>
                      <a:r>
                        <a:rPr sz="1850" spc="10" dirty="0">
                          <a:latin typeface="Calibri"/>
                          <a:cs typeface="Calibri"/>
                        </a:rPr>
                        <a:t>sciences,</a:t>
                      </a:r>
                      <a:r>
                        <a:rPr sz="1850" spc="85" dirty="0">
                          <a:latin typeface="Calibri"/>
                          <a:cs typeface="Calibri"/>
                        </a:rPr>
                        <a:t> </a:t>
                      </a:r>
                      <a:r>
                        <a:rPr sz="1850" spc="10" dirty="0">
                          <a:latin typeface="Calibri"/>
                          <a:cs typeface="Calibri"/>
                        </a:rPr>
                        <a:t>and</a:t>
                      </a:r>
                      <a:r>
                        <a:rPr sz="1850" spc="15" dirty="0">
                          <a:latin typeface="Calibri"/>
                          <a:cs typeface="Calibri"/>
                        </a:rPr>
                        <a:t> </a:t>
                      </a:r>
                      <a:r>
                        <a:rPr sz="1850" dirty="0">
                          <a:latin typeface="Calibri"/>
                          <a:cs typeface="Calibri"/>
                        </a:rPr>
                        <a:t>engineering</a:t>
                      </a:r>
                      <a:r>
                        <a:rPr sz="1850" spc="270" dirty="0">
                          <a:latin typeface="Calibri"/>
                          <a:cs typeface="Calibri"/>
                        </a:rPr>
                        <a:t> </a:t>
                      </a:r>
                      <a:r>
                        <a:rPr sz="1850" spc="10" dirty="0">
                          <a:latin typeface="Calibri"/>
                          <a:cs typeface="Calibri"/>
                        </a:rPr>
                        <a:t>sciences.</a:t>
                      </a:r>
                      <a:endParaRPr sz="1850">
                        <a:latin typeface="Calibri"/>
                        <a:cs typeface="Calibri"/>
                      </a:endParaRPr>
                    </a:p>
                  </a:txBody>
                  <a:tcPr marL="0" marR="0" marT="3429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1"/>
                  </a:ext>
                </a:extLst>
              </a:tr>
              <a:tr h="1280921">
                <a:tc>
                  <a:txBody>
                    <a:bodyPr/>
                    <a:lstStyle/>
                    <a:p>
                      <a:pPr marL="92075" marR="493395">
                        <a:lnSpc>
                          <a:spcPct val="102600"/>
                        </a:lnSpc>
                        <a:spcBef>
                          <a:spcPts val="290"/>
                        </a:spcBef>
                      </a:pPr>
                      <a:r>
                        <a:rPr sz="1850" b="1" spc="20" dirty="0">
                          <a:latin typeface="Calibri"/>
                          <a:cs typeface="Calibri"/>
                        </a:rPr>
                        <a:t>3.</a:t>
                      </a:r>
                      <a:r>
                        <a:rPr sz="1850" b="1" spc="-20" dirty="0">
                          <a:latin typeface="Calibri"/>
                          <a:cs typeface="Calibri"/>
                        </a:rPr>
                        <a:t> </a:t>
                      </a:r>
                      <a:r>
                        <a:rPr sz="1850" b="1" spc="5" dirty="0">
                          <a:latin typeface="Calibri"/>
                          <a:cs typeface="Calibri"/>
                        </a:rPr>
                        <a:t>Design/development</a:t>
                      </a:r>
                      <a:r>
                        <a:rPr sz="1850" b="1" spc="295" dirty="0">
                          <a:latin typeface="Calibri"/>
                          <a:cs typeface="Calibri"/>
                        </a:rPr>
                        <a:t> </a:t>
                      </a:r>
                      <a:r>
                        <a:rPr sz="1850" b="1" spc="-10" dirty="0">
                          <a:latin typeface="Calibri"/>
                          <a:cs typeface="Calibri"/>
                        </a:rPr>
                        <a:t>of</a:t>
                      </a:r>
                      <a:r>
                        <a:rPr sz="1850" b="1" spc="45" dirty="0">
                          <a:latin typeface="Calibri"/>
                          <a:cs typeface="Calibri"/>
                        </a:rPr>
                        <a:t> </a:t>
                      </a:r>
                      <a:r>
                        <a:rPr sz="1850" b="1" spc="-5" dirty="0">
                          <a:latin typeface="Calibri"/>
                          <a:cs typeface="Calibri"/>
                        </a:rPr>
                        <a:t>solutions:</a:t>
                      </a:r>
                      <a:r>
                        <a:rPr sz="1850" b="1" spc="340" dirty="0">
                          <a:latin typeface="Calibri"/>
                          <a:cs typeface="Calibri"/>
                        </a:rPr>
                        <a:t> </a:t>
                      </a:r>
                      <a:r>
                        <a:rPr sz="1850" spc="5" dirty="0">
                          <a:latin typeface="Calibri"/>
                          <a:cs typeface="Calibri"/>
                        </a:rPr>
                        <a:t>Design</a:t>
                      </a:r>
                      <a:r>
                        <a:rPr sz="1850" spc="105" dirty="0">
                          <a:latin typeface="Calibri"/>
                          <a:cs typeface="Calibri"/>
                        </a:rPr>
                        <a:t> </a:t>
                      </a:r>
                      <a:r>
                        <a:rPr sz="1850" dirty="0">
                          <a:latin typeface="Calibri"/>
                          <a:cs typeface="Calibri"/>
                        </a:rPr>
                        <a:t>solutions</a:t>
                      </a:r>
                      <a:r>
                        <a:rPr sz="1850" spc="125" dirty="0">
                          <a:latin typeface="Calibri"/>
                          <a:cs typeface="Calibri"/>
                        </a:rPr>
                        <a:t> </a:t>
                      </a:r>
                      <a:r>
                        <a:rPr sz="1850" spc="-15" dirty="0">
                          <a:latin typeface="Calibri"/>
                          <a:cs typeface="Calibri"/>
                        </a:rPr>
                        <a:t>for</a:t>
                      </a:r>
                      <a:r>
                        <a:rPr sz="1850" spc="55" dirty="0">
                          <a:latin typeface="Calibri"/>
                          <a:cs typeface="Calibri"/>
                        </a:rPr>
                        <a:t> </a:t>
                      </a:r>
                      <a:r>
                        <a:rPr sz="1850" spc="5" dirty="0">
                          <a:latin typeface="Calibri"/>
                          <a:cs typeface="Calibri"/>
                        </a:rPr>
                        <a:t>complex</a:t>
                      </a:r>
                      <a:r>
                        <a:rPr sz="1850" spc="45" dirty="0">
                          <a:latin typeface="Calibri"/>
                          <a:cs typeface="Calibri"/>
                        </a:rPr>
                        <a:t> </a:t>
                      </a:r>
                      <a:r>
                        <a:rPr sz="1850" dirty="0">
                          <a:latin typeface="Calibri"/>
                          <a:cs typeface="Calibri"/>
                        </a:rPr>
                        <a:t>engineering </a:t>
                      </a:r>
                      <a:r>
                        <a:rPr sz="1850" spc="-400" dirty="0">
                          <a:latin typeface="Calibri"/>
                          <a:cs typeface="Calibri"/>
                        </a:rPr>
                        <a:t> </a:t>
                      </a:r>
                      <a:r>
                        <a:rPr sz="1850" spc="5" dirty="0">
                          <a:latin typeface="Calibri"/>
                          <a:cs typeface="Calibri"/>
                        </a:rPr>
                        <a:t>problems</a:t>
                      </a:r>
                      <a:r>
                        <a:rPr sz="1850" spc="114" dirty="0">
                          <a:latin typeface="Calibri"/>
                          <a:cs typeface="Calibri"/>
                        </a:rPr>
                        <a:t> </a:t>
                      </a:r>
                      <a:r>
                        <a:rPr sz="1850" spc="10" dirty="0">
                          <a:latin typeface="Calibri"/>
                          <a:cs typeface="Calibri"/>
                        </a:rPr>
                        <a:t>and</a:t>
                      </a:r>
                      <a:r>
                        <a:rPr sz="1850" spc="15" dirty="0">
                          <a:latin typeface="Calibri"/>
                          <a:cs typeface="Calibri"/>
                        </a:rPr>
                        <a:t> </a:t>
                      </a:r>
                      <a:r>
                        <a:rPr sz="1850" spc="5" dirty="0">
                          <a:latin typeface="Calibri"/>
                          <a:cs typeface="Calibri"/>
                        </a:rPr>
                        <a:t>design</a:t>
                      </a:r>
                      <a:r>
                        <a:rPr sz="1850" spc="90" dirty="0">
                          <a:latin typeface="Calibri"/>
                          <a:cs typeface="Calibri"/>
                        </a:rPr>
                        <a:t> </a:t>
                      </a:r>
                      <a:r>
                        <a:rPr sz="1850" dirty="0">
                          <a:latin typeface="Calibri"/>
                          <a:cs typeface="Calibri"/>
                        </a:rPr>
                        <a:t>system</a:t>
                      </a:r>
                      <a:r>
                        <a:rPr sz="1850" spc="30" dirty="0">
                          <a:latin typeface="Calibri"/>
                          <a:cs typeface="Calibri"/>
                        </a:rPr>
                        <a:t> </a:t>
                      </a:r>
                      <a:r>
                        <a:rPr sz="1850" dirty="0">
                          <a:latin typeface="Calibri"/>
                          <a:cs typeface="Calibri"/>
                        </a:rPr>
                        <a:t>components</a:t>
                      </a:r>
                      <a:r>
                        <a:rPr sz="1850" spc="114" dirty="0">
                          <a:latin typeface="Calibri"/>
                          <a:cs typeface="Calibri"/>
                        </a:rPr>
                        <a:t> </a:t>
                      </a:r>
                      <a:r>
                        <a:rPr sz="1850" dirty="0">
                          <a:latin typeface="Calibri"/>
                          <a:cs typeface="Calibri"/>
                        </a:rPr>
                        <a:t>or</a:t>
                      </a:r>
                      <a:r>
                        <a:rPr sz="1850" spc="45" dirty="0">
                          <a:latin typeface="Calibri"/>
                          <a:cs typeface="Calibri"/>
                        </a:rPr>
                        <a:t> </a:t>
                      </a:r>
                      <a:r>
                        <a:rPr sz="1850" spc="5" dirty="0">
                          <a:latin typeface="Calibri"/>
                          <a:cs typeface="Calibri"/>
                        </a:rPr>
                        <a:t>processes</a:t>
                      </a:r>
                      <a:r>
                        <a:rPr sz="1850" spc="45" dirty="0">
                          <a:latin typeface="Calibri"/>
                          <a:cs typeface="Calibri"/>
                        </a:rPr>
                        <a:t> </a:t>
                      </a:r>
                      <a:r>
                        <a:rPr sz="1850" dirty="0">
                          <a:latin typeface="Calibri"/>
                          <a:cs typeface="Calibri"/>
                        </a:rPr>
                        <a:t>that</a:t>
                      </a:r>
                      <a:r>
                        <a:rPr sz="1850" spc="75" dirty="0">
                          <a:latin typeface="Calibri"/>
                          <a:cs typeface="Calibri"/>
                        </a:rPr>
                        <a:t> </a:t>
                      </a:r>
                      <a:r>
                        <a:rPr sz="1850" spc="-5" dirty="0">
                          <a:latin typeface="Calibri"/>
                          <a:cs typeface="Calibri"/>
                        </a:rPr>
                        <a:t>meet</a:t>
                      </a:r>
                      <a:r>
                        <a:rPr sz="1850" spc="150" dirty="0">
                          <a:latin typeface="Calibri"/>
                          <a:cs typeface="Calibri"/>
                        </a:rPr>
                        <a:t> </a:t>
                      </a:r>
                      <a:r>
                        <a:rPr sz="1850" spc="-5" dirty="0">
                          <a:latin typeface="Calibri"/>
                          <a:cs typeface="Calibri"/>
                        </a:rPr>
                        <a:t>the</a:t>
                      </a:r>
                      <a:r>
                        <a:rPr sz="1850" spc="70" dirty="0">
                          <a:latin typeface="Calibri"/>
                          <a:cs typeface="Calibri"/>
                        </a:rPr>
                        <a:t> </a:t>
                      </a:r>
                      <a:r>
                        <a:rPr sz="1850" spc="10" dirty="0">
                          <a:latin typeface="Calibri"/>
                          <a:cs typeface="Calibri"/>
                        </a:rPr>
                        <a:t>specified </a:t>
                      </a:r>
                      <a:r>
                        <a:rPr sz="1850" spc="15" dirty="0">
                          <a:latin typeface="Calibri"/>
                          <a:cs typeface="Calibri"/>
                        </a:rPr>
                        <a:t> </a:t>
                      </a:r>
                      <a:r>
                        <a:rPr sz="1850" spc="-10" dirty="0">
                          <a:latin typeface="Calibri"/>
                          <a:cs typeface="Calibri"/>
                        </a:rPr>
                        <a:t>needs</a:t>
                      </a:r>
                      <a:r>
                        <a:rPr sz="1850" spc="-5" dirty="0">
                          <a:latin typeface="Calibri"/>
                          <a:cs typeface="Calibri"/>
                        </a:rPr>
                        <a:t> </a:t>
                      </a:r>
                      <a:r>
                        <a:rPr sz="1850" spc="5" dirty="0">
                          <a:latin typeface="Calibri"/>
                          <a:cs typeface="Calibri"/>
                        </a:rPr>
                        <a:t>with appropriate </a:t>
                      </a:r>
                      <a:r>
                        <a:rPr sz="1850" dirty="0">
                          <a:latin typeface="Calibri"/>
                          <a:cs typeface="Calibri"/>
                        </a:rPr>
                        <a:t>consideration</a:t>
                      </a:r>
                      <a:r>
                        <a:rPr sz="1850" spc="5" dirty="0">
                          <a:latin typeface="Calibri"/>
                          <a:cs typeface="Calibri"/>
                        </a:rPr>
                        <a:t> </a:t>
                      </a:r>
                      <a:r>
                        <a:rPr sz="1850" spc="-15" dirty="0">
                          <a:latin typeface="Calibri"/>
                          <a:cs typeface="Calibri"/>
                        </a:rPr>
                        <a:t>for </a:t>
                      </a:r>
                      <a:r>
                        <a:rPr sz="1850" spc="-5" dirty="0">
                          <a:latin typeface="Calibri"/>
                          <a:cs typeface="Calibri"/>
                        </a:rPr>
                        <a:t>the </a:t>
                      </a:r>
                      <a:r>
                        <a:rPr sz="1850" spc="5" dirty="0">
                          <a:latin typeface="Calibri"/>
                          <a:cs typeface="Calibri"/>
                        </a:rPr>
                        <a:t>public </a:t>
                      </a:r>
                      <a:r>
                        <a:rPr sz="1850" dirty="0">
                          <a:latin typeface="Calibri"/>
                          <a:cs typeface="Calibri"/>
                        </a:rPr>
                        <a:t>health </a:t>
                      </a:r>
                      <a:r>
                        <a:rPr sz="1850" spc="10" dirty="0">
                          <a:latin typeface="Calibri"/>
                          <a:cs typeface="Calibri"/>
                        </a:rPr>
                        <a:t>and </a:t>
                      </a:r>
                      <a:r>
                        <a:rPr sz="1850" spc="-30" dirty="0">
                          <a:latin typeface="Calibri"/>
                          <a:cs typeface="Calibri"/>
                        </a:rPr>
                        <a:t>safety,</a:t>
                      </a:r>
                      <a:r>
                        <a:rPr sz="1850" spc="-25" dirty="0">
                          <a:latin typeface="Calibri"/>
                          <a:cs typeface="Calibri"/>
                        </a:rPr>
                        <a:t> </a:t>
                      </a:r>
                      <a:r>
                        <a:rPr sz="1850" spc="10" dirty="0">
                          <a:latin typeface="Calibri"/>
                          <a:cs typeface="Calibri"/>
                        </a:rPr>
                        <a:t>and </a:t>
                      </a:r>
                      <a:r>
                        <a:rPr sz="1850" spc="-5" dirty="0">
                          <a:latin typeface="Calibri"/>
                          <a:cs typeface="Calibri"/>
                        </a:rPr>
                        <a:t>the </a:t>
                      </a:r>
                      <a:r>
                        <a:rPr sz="1850" dirty="0">
                          <a:latin typeface="Calibri"/>
                          <a:cs typeface="Calibri"/>
                        </a:rPr>
                        <a:t> cultural,</a:t>
                      </a:r>
                      <a:r>
                        <a:rPr sz="1850" spc="85" dirty="0">
                          <a:latin typeface="Calibri"/>
                          <a:cs typeface="Calibri"/>
                        </a:rPr>
                        <a:t> </a:t>
                      </a:r>
                      <a:r>
                        <a:rPr sz="1850" spc="5" dirty="0">
                          <a:latin typeface="Calibri"/>
                          <a:cs typeface="Calibri"/>
                        </a:rPr>
                        <a:t>societal,</a:t>
                      </a:r>
                      <a:r>
                        <a:rPr sz="1850" spc="10" dirty="0">
                          <a:latin typeface="Calibri"/>
                          <a:cs typeface="Calibri"/>
                        </a:rPr>
                        <a:t> and</a:t>
                      </a:r>
                      <a:r>
                        <a:rPr sz="1850" spc="90" dirty="0">
                          <a:latin typeface="Calibri"/>
                          <a:cs typeface="Calibri"/>
                        </a:rPr>
                        <a:t> </a:t>
                      </a:r>
                      <a:r>
                        <a:rPr sz="1850" spc="-5" dirty="0">
                          <a:latin typeface="Calibri"/>
                          <a:cs typeface="Calibri"/>
                        </a:rPr>
                        <a:t>environmental</a:t>
                      </a:r>
                      <a:r>
                        <a:rPr sz="1850" spc="200" dirty="0">
                          <a:latin typeface="Calibri"/>
                          <a:cs typeface="Calibri"/>
                        </a:rPr>
                        <a:t> </a:t>
                      </a:r>
                      <a:r>
                        <a:rPr sz="1850" dirty="0">
                          <a:latin typeface="Calibri"/>
                          <a:cs typeface="Calibri"/>
                        </a:rPr>
                        <a:t>considerations.</a:t>
                      </a:r>
                      <a:endParaRPr sz="1850">
                        <a:latin typeface="Calibri"/>
                        <a:cs typeface="Calibri"/>
                      </a:endParaRPr>
                    </a:p>
                  </a:txBody>
                  <a:tcPr marL="0" marR="0" marT="3683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2"/>
                  </a:ext>
                </a:extLst>
              </a:tr>
              <a:tr h="985265">
                <a:tc>
                  <a:txBody>
                    <a:bodyPr/>
                    <a:lstStyle/>
                    <a:p>
                      <a:pPr marL="92075" marR="154940">
                        <a:lnSpc>
                          <a:spcPct val="103200"/>
                        </a:lnSpc>
                        <a:spcBef>
                          <a:spcPts val="290"/>
                        </a:spcBef>
                      </a:pPr>
                      <a:r>
                        <a:rPr sz="1850" b="1" spc="20" dirty="0">
                          <a:latin typeface="Calibri"/>
                          <a:cs typeface="Calibri"/>
                        </a:rPr>
                        <a:t>4. </a:t>
                      </a:r>
                      <a:r>
                        <a:rPr sz="1850" b="1" spc="-20" dirty="0">
                          <a:latin typeface="Calibri"/>
                          <a:cs typeface="Calibri"/>
                        </a:rPr>
                        <a:t>Conduct</a:t>
                      </a:r>
                      <a:r>
                        <a:rPr sz="1850" b="1" spc="-15" dirty="0">
                          <a:latin typeface="Calibri"/>
                          <a:cs typeface="Calibri"/>
                        </a:rPr>
                        <a:t> </a:t>
                      </a:r>
                      <a:r>
                        <a:rPr sz="1850" b="1" dirty="0">
                          <a:latin typeface="Calibri"/>
                          <a:cs typeface="Calibri"/>
                        </a:rPr>
                        <a:t>investigations </a:t>
                      </a:r>
                      <a:r>
                        <a:rPr sz="1850" b="1" spc="-10" dirty="0">
                          <a:latin typeface="Calibri"/>
                          <a:cs typeface="Calibri"/>
                        </a:rPr>
                        <a:t>of </a:t>
                      </a:r>
                      <a:r>
                        <a:rPr sz="1850" b="1" spc="-5" dirty="0">
                          <a:latin typeface="Calibri"/>
                          <a:cs typeface="Calibri"/>
                        </a:rPr>
                        <a:t>complex</a:t>
                      </a:r>
                      <a:r>
                        <a:rPr sz="1850" b="1" dirty="0">
                          <a:latin typeface="Calibri"/>
                          <a:cs typeface="Calibri"/>
                        </a:rPr>
                        <a:t> </a:t>
                      </a:r>
                      <a:r>
                        <a:rPr sz="1850" b="1" spc="-5" dirty="0">
                          <a:latin typeface="Calibri"/>
                          <a:cs typeface="Calibri"/>
                        </a:rPr>
                        <a:t>problems:</a:t>
                      </a:r>
                      <a:r>
                        <a:rPr sz="1850" b="1" spc="405" dirty="0">
                          <a:latin typeface="Calibri"/>
                          <a:cs typeface="Calibri"/>
                        </a:rPr>
                        <a:t> </a:t>
                      </a:r>
                      <a:r>
                        <a:rPr sz="1850" spc="15" dirty="0">
                          <a:latin typeface="Calibri"/>
                          <a:cs typeface="Calibri"/>
                        </a:rPr>
                        <a:t>Use </a:t>
                      </a:r>
                      <a:r>
                        <a:rPr sz="1850" spc="10" dirty="0">
                          <a:latin typeface="Calibri"/>
                          <a:cs typeface="Calibri"/>
                        </a:rPr>
                        <a:t>research-based </a:t>
                      </a:r>
                      <a:r>
                        <a:rPr sz="1850" dirty="0">
                          <a:latin typeface="Calibri"/>
                          <a:cs typeface="Calibri"/>
                        </a:rPr>
                        <a:t>knowledge </a:t>
                      </a:r>
                      <a:r>
                        <a:rPr sz="1850" spc="5" dirty="0">
                          <a:latin typeface="Calibri"/>
                          <a:cs typeface="Calibri"/>
                        </a:rPr>
                        <a:t> </a:t>
                      </a:r>
                      <a:r>
                        <a:rPr sz="1850" spc="10" dirty="0">
                          <a:latin typeface="Calibri"/>
                          <a:cs typeface="Calibri"/>
                        </a:rPr>
                        <a:t>and</a:t>
                      </a:r>
                      <a:r>
                        <a:rPr sz="1850" spc="15" dirty="0">
                          <a:latin typeface="Calibri"/>
                          <a:cs typeface="Calibri"/>
                        </a:rPr>
                        <a:t> </a:t>
                      </a:r>
                      <a:r>
                        <a:rPr sz="1850" spc="10" dirty="0">
                          <a:latin typeface="Calibri"/>
                          <a:cs typeface="Calibri"/>
                        </a:rPr>
                        <a:t>research</a:t>
                      </a:r>
                      <a:r>
                        <a:rPr sz="1850" spc="15" dirty="0">
                          <a:latin typeface="Calibri"/>
                          <a:cs typeface="Calibri"/>
                        </a:rPr>
                        <a:t> </a:t>
                      </a:r>
                      <a:r>
                        <a:rPr sz="1850" spc="-5" dirty="0">
                          <a:latin typeface="Calibri"/>
                          <a:cs typeface="Calibri"/>
                        </a:rPr>
                        <a:t>methods</a:t>
                      </a:r>
                      <a:r>
                        <a:rPr sz="1850" spc="195" dirty="0">
                          <a:latin typeface="Calibri"/>
                          <a:cs typeface="Calibri"/>
                        </a:rPr>
                        <a:t> </a:t>
                      </a:r>
                      <a:r>
                        <a:rPr sz="1850" spc="10" dirty="0">
                          <a:latin typeface="Calibri"/>
                          <a:cs typeface="Calibri"/>
                        </a:rPr>
                        <a:t>including</a:t>
                      </a:r>
                      <a:r>
                        <a:rPr sz="1850" spc="40" dirty="0">
                          <a:latin typeface="Calibri"/>
                          <a:cs typeface="Calibri"/>
                        </a:rPr>
                        <a:t> </a:t>
                      </a:r>
                      <a:r>
                        <a:rPr sz="1850" spc="5" dirty="0">
                          <a:latin typeface="Calibri"/>
                          <a:cs typeface="Calibri"/>
                        </a:rPr>
                        <a:t>design</a:t>
                      </a:r>
                      <a:r>
                        <a:rPr sz="1850" spc="90" dirty="0">
                          <a:latin typeface="Calibri"/>
                          <a:cs typeface="Calibri"/>
                        </a:rPr>
                        <a:t> </a:t>
                      </a:r>
                      <a:r>
                        <a:rPr sz="1850" dirty="0">
                          <a:latin typeface="Calibri"/>
                          <a:cs typeface="Calibri"/>
                        </a:rPr>
                        <a:t>of</a:t>
                      </a:r>
                      <a:r>
                        <a:rPr sz="1850" spc="60" dirty="0">
                          <a:latin typeface="Calibri"/>
                          <a:cs typeface="Calibri"/>
                        </a:rPr>
                        <a:t> </a:t>
                      </a:r>
                      <a:r>
                        <a:rPr sz="1850" dirty="0">
                          <a:latin typeface="Calibri"/>
                          <a:cs typeface="Calibri"/>
                        </a:rPr>
                        <a:t>experiments,</a:t>
                      </a:r>
                      <a:r>
                        <a:rPr sz="1850" spc="160" dirty="0">
                          <a:latin typeface="Calibri"/>
                          <a:cs typeface="Calibri"/>
                        </a:rPr>
                        <a:t> </a:t>
                      </a:r>
                      <a:r>
                        <a:rPr sz="1850" spc="10" dirty="0">
                          <a:latin typeface="Calibri"/>
                          <a:cs typeface="Calibri"/>
                        </a:rPr>
                        <a:t>analysis</a:t>
                      </a:r>
                      <a:r>
                        <a:rPr sz="1850" spc="45" dirty="0">
                          <a:latin typeface="Calibri"/>
                          <a:cs typeface="Calibri"/>
                        </a:rPr>
                        <a:t> </a:t>
                      </a:r>
                      <a:r>
                        <a:rPr sz="1850" spc="10" dirty="0">
                          <a:latin typeface="Calibri"/>
                          <a:cs typeface="Calibri"/>
                        </a:rPr>
                        <a:t>and</a:t>
                      </a:r>
                      <a:r>
                        <a:rPr sz="1850" spc="15" dirty="0">
                          <a:latin typeface="Calibri"/>
                          <a:cs typeface="Calibri"/>
                        </a:rPr>
                        <a:t> </a:t>
                      </a:r>
                      <a:r>
                        <a:rPr sz="1850" dirty="0">
                          <a:latin typeface="Calibri"/>
                          <a:cs typeface="Calibri"/>
                        </a:rPr>
                        <a:t>interpretation </a:t>
                      </a:r>
                      <a:r>
                        <a:rPr sz="1850" spc="-405" dirty="0">
                          <a:latin typeface="Calibri"/>
                          <a:cs typeface="Calibri"/>
                        </a:rPr>
                        <a:t> </a:t>
                      </a:r>
                      <a:r>
                        <a:rPr sz="1850" dirty="0">
                          <a:latin typeface="Calibri"/>
                          <a:cs typeface="Calibri"/>
                        </a:rPr>
                        <a:t>of</a:t>
                      </a:r>
                      <a:r>
                        <a:rPr sz="1850" spc="55" dirty="0">
                          <a:latin typeface="Calibri"/>
                          <a:cs typeface="Calibri"/>
                        </a:rPr>
                        <a:t> </a:t>
                      </a:r>
                      <a:r>
                        <a:rPr sz="1850" dirty="0">
                          <a:latin typeface="Calibri"/>
                          <a:cs typeface="Calibri"/>
                        </a:rPr>
                        <a:t>data,</a:t>
                      </a:r>
                      <a:r>
                        <a:rPr sz="1850" spc="10" dirty="0">
                          <a:latin typeface="Calibri"/>
                          <a:cs typeface="Calibri"/>
                        </a:rPr>
                        <a:t> and</a:t>
                      </a:r>
                      <a:r>
                        <a:rPr sz="1850" spc="90" dirty="0">
                          <a:latin typeface="Calibri"/>
                          <a:cs typeface="Calibri"/>
                        </a:rPr>
                        <a:t> </a:t>
                      </a:r>
                      <a:r>
                        <a:rPr sz="1850" dirty="0">
                          <a:latin typeface="Calibri"/>
                          <a:cs typeface="Calibri"/>
                        </a:rPr>
                        <a:t>synthesis</a:t>
                      </a:r>
                      <a:r>
                        <a:rPr sz="1850" spc="40" dirty="0">
                          <a:latin typeface="Calibri"/>
                          <a:cs typeface="Calibri"/>
                        </a:rPr>
                        <a:t> </a:t>
                      </a:r>
                      <a:r>
                        <a:rPr sz="1850" dirty="0">
                          <a:latin typeface="Calibri"/>
                          <a:cs typeface="Calibri"/>
                        </a:rPr>
                        <a:t>of</a:t>
                      </a:r>
                      <a:r>
                        <a:rPr sz="1850" spc="55" dirty="0">
                          <a:latin typeface="Calibri"/>
                          <a:cs typeface="Calibri"/>
                        </a:rPr>
                        <a:t> </a:t>
                      </a:r>
                      <a:r>
                        <a:rPr sz="1850" spc="-5" dirty="0">
                          <a:latin typeface="Calibri"/>
                          <a:cs typeface="Calibri"/>
                        </a:rPr>
                        <a:t>the</a:t>
                      </a:r>
                      <a:r>
                        <a:rPr sz="1850" spc="75" dirty="0">
                          <a:latin typeface="Calibri"/>
                          <a:cs typeface="Calibri"/>
                        </a:rPr>
                        <a:t> </a:t>
                      </a:r>
                      <a:r>
                        <a:rPr sz="1850" dirty="0">
                          <a:latin typeface="Calibri"/>
                          <a:cs typeface="Calibri"/>
                        </a:rPr>
                        <a:t>information</a:t>
                      </a:r>
                      <a:r>
                        <a:rPr sz="1850" spc="90" dirty="0">
                          <a:latin typeface="Calibri"/>
                          <a:cs typeface="Calibri"/>
                        </a:rPr>
                        <a:t> </a:t>
                      </a:r>
                      <a:r>
                        <a:rPr sz="1850" spc="-5" dirty="0">
                          <a:latin typeface="Calibri"/>
                          <a:cs typeface="Calibri"/>
                        </a:rPr>
                        <a:t>to</a:t>
                      </a:r>
                      <a:r>
                        <a:rPr sz="1850" spc="85" dirty="0">
                          <a:latin typeface="Calibri"/>
                          <a:cs typeface="Calibri"/>
                        </a:rPr>
                        <a:t> </a:t>
                      </a:r>
                      <a:r>
                        <a:rPr sz="1850" spc="5" dirty="0">
                          <a:latin typeface="Calibri"/>
                          <a:cs typeface="Calibri"/>
                        </a:rPr>
                        <a:t>provide</a:t>
                      </a:r>
                      <a:r>
                        <a:rPr sz="1850" spc="70" dirty="0">
                          <a:latin typeface="Calibri"/>
                          <a:cs typeface="Calibri"/>
                        </a:rPr>
                        <a:t> </a:t>
                      </a:r>
                      <a:r>
                        <a:rPr sz="1850" spc="10" dirty="0">
                          <a:latin typeface="Calibri"/>
                          <a:cs typeface="Calibri"/>
                        </a:rPr>
                        <a:t>valid</a:t>
                      </a:r>
                      <a:r>
                        <a:rPr sz="1850" spc="15" dirty="0">
                          <a:latin typeface="Calibri"/>
                          <a:cs typeface="Calibri"/>
                        </a:rPr>
                        <a:t> </a:t>
                      </a:r>
                      <a:r>
                        <a:rPr sz="1850" spc="10" dirty="0">
                          <a:latin typeface="Calibri"/>
                          <a:cs typeface="Calibri"/>
                        </a:rPr>
                        <a:t>conclusions.</a:t>
                      </a:r>
                      <a:endParaRPr sz="1850">
                        <a:latin typeface="Calibri"/>
                        <a:cs typeface="Calibri"/>
                      </a:endParaRPr>
                    </a:p>
                  </a:txBody>
                  <a:tcPr marL="0" marR="0" marT="36830" marB="0">
                    <a:lnL w="28575">
                      <a:solidFill>
                        <a:srgbClr val="7AE4E4"/>
                      </a:solidFill>
                      <a:prstDash val="solid"/>
                    </a:lnL>
                    <a:lnR w="28575">
                      <a:solidFill>
                        <a:srgbClr val="7AE4E4"/>
                      </a:solidFill>
                      <a:prstDash val="solid"/>
                    </a:lnR>
                    <a:lnT w="28575">
                      <a:solidFill>
                        <a:srgbClr val="7AE4E4"/>
                      </a:solidFill>
                      <a:prstDash val="solid"/>
                    </a:lnT>
                    <a:lnB w="28575">
                      <a:solidFill>
                        <a:srgbClr val="7AE4E4"/>
                      </a:solidFill>
                      <a:prstDash val="solid"/>
                    </a:lnB>
                    <a:solidFill>
                      <a:srgbClr val="DDF8F8"/>
                    </a:solidFill>
                  </a:tcPr>
                </a:tc>
                <a:extLst>
                  <a:ext uri="{0D108BD9-81ED-4DB2-BD59-A6C34878D82A}">
                    <a16:rowId xmlns:a16="http://schemas.microsoft.com/office/drawing/2014/main" xmlns="" val="10003"/>
                  </a:ext>
                </a:extLst>
              </a:tr>
            </a:tbl>
          </a:graphicData>
        </a:graphic>
      </p:graphicFrame>
      <p:grpSp>
        <p:nvGrpSpPr>
          <p:cNvPr id="4" name="object 4"/>
          <p:cNvGrpSpPr/>
          <p:nvPr/>
        </p:nvGrpSpPr>
        <p:grpSpPr>
          <a:xfrm>
            <a:off x="1343025" y="0"/>
            <a:ext cx="7806055" cy="900430"/>
            <a:chOff x="1343025" y="0"/>
            <a:chExt cx="7806055" cy="900430"/>
          </a:xfrm>
        </p:grpSpPr>
        <p:pic>
          <p:nvPicPr>
            <p:cNvPr id="5" name="object 5"/>
            <p:cNvPicPr/>
            <p:nvPr/>
          </p:nvPicPr>
          <p:blipFill>
            <a:blip r:embed="rId2" cstate="print"/>
            <a:stretch>
              <a:fillRect/>
            </a:stretch>
          </p:blipFill>
          <p:spPr>
            <a:xfrm>
              <a:off x="1343025" y="0"/>
              <a:ext cx="7800975" cy="747999"/>
            </a:xfrm>
            <a:prstGeom prst="rect">
              <a:avLst/>
            </a:prstGeom>
          </p:spPr>
        </p:pic>
        <p:pic>
          <p:nvPicPr>
            <p:cNvPr id="6" name="object 6"/>
            <p:cNvPicPr/>
            <p:nvPr/>
          </p:nvPicPr>
          <p:blipFill>
            <a:blip r:embed="rId3" cstate="print"/>
            <a:stretch>
              <a:fillRect/>
            </a:stretch>
          </p:blipFill>
          <p:spPr>
            <a:xfrm>
              <a:off x="2714625" y="0"/>
              <a:ext cx="5091176" cy="900049"/>
            </a:xfrm>
            <a:prstGeom prst="rect">
              <a:avLst/>
            </a:prstGeom>
          </p:spPr>
        </p:pic>
        <p:pic>
          <p:nvPicPr>
            <p:cNvPr id="7" name="object 7"/>
            <p:cNvPicPr/>
            <p:nvPr/>
          </p:nvPicPr>
          <p:blipFill>
            <a:blip r:embed="rId4" cstate="print"/>
            <a:stretch>
              <a:fillRect/>
            </a:stretch>
          </p:blipFill>
          <p:spPr>
            <a:xfrm>
              <a:off x="1376426" y="4825"/>
              <a:ext cx="7767574" cy="685800"/>
            </a:xfrm>
            <a:prstGeom prst="rect">
              <a:avLst/>
            </a:prstGeom>
          </p:spPr>
        </p:pic>
        <p:sp>
          <p:nvSpPr>
            <p:cNvPr id="8" name="object 8"/>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227964" rIns="0" bIns="0" rtlCol="0">
            <a:spAutoFit/>
          </a:bodyPr>
          <a:lstStyle/>
          <a:p>
            <a:pPr marL="1385570" algn="ctr">
              <a:lnSpc>
                <a:spcPct val="100000"/>
              </a:lnSpc>
              <a:spcBef>
                <a:spcPts val="130"/>
              </a:spcBef>
            </a:pPr>
            <a:r>
              <a:rPr b="1" dirty="0">
                <a:latin typeface="Times New Roman"/>
                <a:cs typeface="Times New Roman"/>
              </a:rPr>
              <a:t>Program</a:t>
            </a:r>
            <a:r>
              <a:rPr b="1" spc="-130" dirty="0">
                <a:latin typeface="Times New Roman"/>
                <a:cs typeface="Times New Roman"/>
              </a:rPr>
              <a:t> </a:t>
            </a:r>
            <a:r>
              <a:rPr b="1" dirty="0">
                <a:latin typeface="Times New Roman"/>
                <a:cs typeface="Times New Roman"/>
              </a:rPr>
              <a:t>Outcomes</a:t>
            </a:r>
            <a:r>
              <a:rPr b="1" spc="20" dirty="0">
                <a:latin typeface="Times New Roman"/>
                <a:cs typeface="Times New Roman"/>
              </a:rPr>
              <a:t> </a:t>
            </a:r>
            <a:r>
              <a:rPr b="1" spc="-5" dirty="0">
                <a:latin typeface="Times New Roman"/>
                <a:cs typeface="Times New Roman"/>
              </a:rPr>
              <a:t>(POs)</a:t>
            </a:r>
          </a:p>
        </p:txBody>
      </p:sp>
      <p:pic>
        <p:nvPicPr>
          <p:cNvPr id="10" name="object 10"/>
          <p:cNvPicPr/>
          <p:nvPr/>
        </p:nvPicPr>
        <p:blipFill>
          <a:blip r:embed="rId5" cstate="print"/>
          <a:stretch>
            <a:fillRect/>
          </a:stretch>
        </p:blipFill>
        <p:spPr>
          <a:xfrm>
            <a:off x="0" y="19050"/>
            <a:ext cx="1371599"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415655" y="6472554"/>
            <a:ext cx="2298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9</a:t>
            </a:fld>
            <a:endParaRPr lang="en-IN"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0175" y="0"/>
            <a:ext cx="7748905" cy="909955"/>
            <a:chOff x="1400175" y="0"/>
            <a:chExt cx="7748905" cy="909955"/>
          </a:xfrm>
        </p:grpSpPr>
        <p:pic>
          <p:nvPicPr>
            <p:cNvPr id="3" name="object 3"/>
            <p:cNvPicPr/>
            <p:nvPr/>
          </p:nvPicPr>
          <p:blipFill>
            <a:blip r:embed="rId2" cstate="print"/>
            <a:stretch>
              <a:fillRect/>
            </a:stretch>
          </p:blipFill>
          <p:spPr>
            <a:xfrm>
              <a:off x="1400175" y="0"/>
              <a:ext cx="7743825" cy="747999"/>
            </a:xfrm>
            <a:prstGeom prst="rect">
              <a:avLst/>
            </a:prstGeom>
          </p:spPr>
        </p:pic>
        <p:pic>
          <p:nvPicPr>
            <p:cNvPr id="4" name="object 4"/>
            <p:cNvPicPr/>
            <p:nvPr/>
          </p:nvPicPr>
          <p:blipFill>
            <a:blip r:embed="rId3" cstate="print"/>
            <a:stretch>
              <a:fillRect/>
            </a:stretch>
          </p:blipFill>
          <p:spPr>
            <a:xfrm>
              <a:off x="4029075" y="0"/>
              <a:ext cx="3033776" cy="909574"/>
            </a:xfrm>
            <a:prstGeom prst="rect">
              <a:avLst/>
            </a:prstGeom>
          </p:spPr>
        </p:pic>
        <p:pic>
          <p:nvPicPr>
            <p:cNvPr id="5" name="object 5"/>
            <p:cNvPicPr/>
            <p:nvPr/>
          </p:nvPicPr>
          <p:blipFill>
            <a:blip r:embed="rId4" cstate="print"/>
            <a:stretch>
              <a:fillRect/>
            </a:stretch>
          </p:blipFill>
          <p:spPr>
            <a:xfrm>
              <a:off x="1433576" y="4825"/>
              <a:ext cx="7710424" cy="685800"/>
            </a:xfrm>
            <a:prstGeom prst="rect">
              <a:avLst/>
            </a:prstGeom>
          </p:spPr>
        </p:pic>
        <p:sp>
          <p:nvSpPr>
            <p:cNvPr id="6" name="object 6"/>
            <p:cNvSpPr/>
            <p:nvPr/>
          </p:nvSpPr>
          <p:spPr>
            <a:xfrm>
              <a:off x="1433576" y="4825"/>
              <a:ext cx="7710805" cy="685800"/>
            </a:xfrm>
            <a:custGeom>
              <a:avLst/>
              <a:gdLst/>
              <a:ahLst/>
              <a:cxnLst/>
              <a:rect l="l" t="t" r="r" b="b"/>
              <a:pathLst>
                <a:path w="7710805" h="685800">
                  <a:moveTo>
                    <a:pt x="0" y="685800"/>
                  </a:moveTo>
                  <a:lnTo>
                    <a:pt x="7710424" y="685800"/>
                  </a:lnTo>
                </a:path>
                <a:path w="7710805" h="685800">
                  <a:moveTo>
                    <a:pt x="7710424" y="0"/>
                  </a:moveTo>
                  <a:lnTo>
                    <a:pt x="0" y="0"/>
                  </a:lnTo>
                  <a:lnTo>
                    <a:pt x="0" y="685800"/>
                  </a:lnTo>
                </a:path>
              </a:pathLst>
            </a:custGeom>
            <a:ln w="9525">
              <a:solidFill>
                <a:srgbClr val="46AAC5"/>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18439" rIns="0" bIns="0" rtlCol="0">
            <a:spAutoFit/>
          </a:bodyPr>
          <a:lstStyle/>
          <a:p>
            <a:pPr marL="1956435" algn="ctr">
              <a:lnSpc>
                <a:spcPct val="100000"/>
              </a:lnSpc>
              <a:spcBef>
                <a:spcPts val="130"/>
              </a:spcBef>
            </a:pPr>
            <a:r>
              <a:rPr b="1" spc="-5" dirty="0">
                <a:latin typeface="Calibri"/>
                <a:cs typeface="Calibri"/>
              </a:rPr>
              <a:t>Many</a:t>
            </a:r>
            <a:r>
              <a:rPr b="1" spc="-100" dirty="0">
                <a:latin typeface="Calibri"/>
                <a:cs typeface="Calibri"/>
              </a:rPr>
              <a:t> </a:t>
            </a:r>
            <a:r>
              <a:rPr b="1" spc="10" dirty="0">
                <a:latin typeface="Calibri"/>
                <a:cs typeface="Calibri"/>
              </a:rPr>
              <a:t>to</a:t>
            </a:r>
            <a:r>
              <a:rPr b="1" spc="-80" dirty="0">
                <a:latin typeface="Calibri"/>
                <a:cs typeface="Calibri"/>
              </a:rPr>
              <a:t> </a:t>
            </a:r>
            <a:r>
              <a:rPr b="1" spc="-15" dirty="0">
                <a:latin typeface="Calibri"/>
                <a:cs typeface="Calibri"/>
              </a:rPr>
              <a:t>many</a:t>
            </a:r>
          </a:p>
        </p:txBody>
      </p:sp>
      <p:sp>
        <p:nvSpPr>
          <p:cNvPr id="8" name="object 8"/>
          <p:cNvSpPr txBox="1"/>
          <p:nvPr/>
        </p:nvSpPr>
        <p:spPr>
          <a:xfrm>
            <a:off x="536575" y="1140523"/>
            <a:ext cx="8084820" cy="1368425"/>
          </a:xfrm>
          <a:prstGeom prst="rect">
            <a:avLst/>
          </a:prstGeom>
        </p:spPr>
        <p:txBody>
          <a:bodyPr vert="horz" wrap="square" lIns="0" tIns="6985" rIns="0" bIns="0" rtlCol="0">
            <a:spAutoFit/>
          </a:bodyPr>
          <a:lstStyle/>
          <a:p>
            <a:pPr marL="355600" marR="5080" indent="-343535" algn="just">
              <a:lnSpc>
                <a:spcPct val="102800"/>
              </a:lnSpc>
              <a:spcBef>
                <a:spcPts val="55"/>
              </a:spcBef>
              <a:buFont typeface="Arial MT"/>
              <a:buChar char="•"/>
              <a:tabLst>
                <a:tab pos="356235" algn="l"/>
              </a:tabLst>
            </a:pPr>
            <a:r>
              <a:rPr sz="2150" spc="5" dirty="0">
                <a:latin typeface="Calibri"/>
                <a:cs typeface="Calibri"/>
              </a:rPr>
              <a:t>When </a:t>
            </a:r>
            <a:r>
              <a:rPr sz="2150" spc="10" dirty="0">
                <a:latin typeface="Calibri"/>
                <a:cs typeface="Calibri"/>
              </a:rPr>
              <a:t>entities </a:t>
            </a:r>
            <a:r>
              <a:rPr sz="2150" spc="20" dirty="0">
                <a:latin typeface="Calibri"/>
                <a:cs typeface="Calibri"/>
              </a:rPr>
              <a:t>in </a:t>
            </a:r>
            <a:r>
              <a:rPr sz="2150" spc="15" dirty="0">
                <a:latin typeface="Calibri"/>
                <a:cs typeface="Calibri"/>
              </a:rPr>
              <a:t>all </a:t>
            </a:r>
            <a:r>
              <a:rPr sz="2150" spc="10" dirty="0">
                <a:latin typeface="Calibri"/>
                <a:cs typeface="Calibri"/>
              </a:rPr>
              <a:t>entity </a:t>
            </a:r>
            <a:r>
              <a:rPr sz="2150" spc="15" dirty="0">
                <a:latin typeface="Calibri"/>
                <a:cs typeface="Calibri"/>
              </a:rPr>
              <a:t>sets </a:t>
            </a:r>
            <a:r>
              <a:rPr sz="2150" spc="30" dirty="0">
                <a:latin typeface="Calibri"/>
                <a:cs typeface="Calibri"/>
              </a:rPr>
              <a:t>can </a:t>
            </a:r>
            <a:r>
              <a:rPr sz="2150" spc="-10" dirty="0">
                <a:latin typeface="Calibri"/>
                <a:cs typeface="Calibri"/>
              </a:rPr>
              <a:t>take </a:t>
            </a:r>
            <a:r>
              <a:rPr sz="2150" dirty="0">
                <a:latin typeface="Calibri"/>
                <a:cs typeface="Calibri"/>
              </a:rPr>
              <a:t>part </a:t>
            </a:r>
            <a:r>
              <a:rPr sz="2150" spc="15" dirty="0">
                <a:latin typeface="Calibri"/>
                <a:cs typeface="Calibri"/>
              </a:rPr>
              <a:t>more </a:t>
            </a:r>
            <a:r>
              <a:rPr sz="2150" spc="10" dirty="0">
                <a:latin typeface="Calibri"/>
                <a:cs typeface="Calibri"/>
              </a:rPr>
              <a:t>than once </a:t>
            </a:r>
            <a:r>
              <a:rPr sz="2150" spc="20" dirty="0">
                <a:latin typeface="Calibri"/>
                <a:cs typeface="Calibri"/>
              </a:rPr>
              <a:t>in </a:t>
            </a:r>
            <a:r>
              <a:rPr sz="2150" spc="30" dirty="0">
                <a:latin typeface="Calibri"/>
                <a:cs typeface="Calibri"/>
              </a:rPr>
              <a:t>the </a:t>
            </a:r>
            <a:r>
              <a:rPr sz="2150" spc="35" dirty="0">
                <a:latin typeface="Calibri"/>
                <a:cs typeface="Calibri"/>
              </a:rPr>
              <a:t> </a:t>
            </a:r>
            <a:r>
              <a:rPr sz="2150" spc="5" dirty="0">
                <a:latin typeface="Calibri"/>
                <a:cs typeface="Calibri"/>
              </a:rPr>
              <a:t>relationship</a:t>
            </a:r>
            <a:r>
              <a:rPr sz="2150" spc="10" dirty="0">
                <a:latin typeface="Calibri"/>
                <a:cs typeface="Calibri"/>
              </a:rPr>
              <a:t> cardinality</a:t>
            </a:r>
            <a:r>
              <a:rPr sz="2150" spc="15" dirty="0">
                <a:latin typeface="Calibri"/>
                <a:cs typeface="Calibri"/>
              </a:rPr>
              <a:t> </a:t>
            </a:r>
            <a:r>
              <a:rPr sz="2150" spc="20" dirty="0">
                <a:latin typeface="Calibri"/>
                <a:cs typeface="Calibri"/>
              </a:rPr>
              <a:t>is</a:t>
            </a:r>
            <a:r>
              <a:rPr sz="2150" spc="25" dirty="0">
                <a:latin typeface="Calibri"/>
                <a:cs typeface="Calibri"/>
              </a:rPr>
              <a:t> </a:t>
            </a:r>
            <a:r>
              <a:rPr sz="2150" spc="5" dirty="0">
                <a:latin typeface="Calibri"/>
                <a:cs typeface="Calibri"/>
              </a:rPr>
              <a:t>many</a:t>
            </a:r>
            <a:r>
              <a:rPr sz="2150" spc="10" dirty="0">
                <a:latin typeface="Calibri"/>
                <a:cs typeface="Calibri"/>
              </a:rPr>
              <a:t> </a:t>
            </a:r>
            <a:r>
              <a:rPr sz="2150" spc="20" dirty="0">
                <a:latin typeface="Calibri"/>
                <a:cs typeface="Calibri"/>
              </a:rPr>
              <a:t>to</a:t>
            </a:r>
            <a:r>
              <a:rPr sz="2150" spc="25" dirty="0">
                <a:latin typeface="Calibri"/>
                <a:cs typeface="Calibri"/>
              </a:rPr>
              <a:t> </a:t>
            </a:r>
            <a:r>
              <a:rPr sz="2150" spc="-25" dirty="0">
                <a:latin typeface="Calibri"/>
                <a:cs typeface="Calibri"/>
              </a:rPr>
              <a:t>many.</a:t>
            </a:r>
            <a:r>
              <a:rPr sz="2150" spc="-20" dirty="0">
                <a:latin typeface="Calibri"/>
                <a:cs typeface="Calibri"/>
              </a:rPr>
              <a:t> </a:t>
            </a:r>
            <a:r>
              <a:rPr sz="2150" spc="15" dirty="0">
                <a:latin typeface="Calibri"/>
                <a:cs typeface="Calibri"/>
              </a:rPr>
              <a:t>Let</a:t>
            </a:r>
            <a:r>
              <a:rPr sz="2150" spc="20" dirty="0">
                <a:latin typeface="Calibri"/>
                <a:cs typeface="Calibri"/>
              </a:rPr>
              <a:t> </a:t>
            </a:r>
            <a:r>
              <a:rPr sz="2150" dirty="0">
                <a:latin typeface="Calibri"/>
                <a:cs typeface="Calibri"/>
              </a:rPr>
              <a:t>us</a:t>
            </a:r>
            <a:r>
              <a:rPr sz="2150" spc="5" dirty="0">
                <a:latin typeface="Calibri"/>
                <a:cs typeface="Calibri"/>
              </a:rPr>
              <a:t> </a:t>
            </a:r>
            <a:r>
              <a:rPr sz="2150" spc="25" dirty="0">
                <a:latin typeface="Calibri"/>
                <a:cs typeface="Calibri"/>
              </a:rPr>
              <a:t>assume</a:t>
            </a:r>
            <a:r>
              <a:rPr sz="2150" spc="30" dirty="0">
                <a:latin typeface="Calibri"/>
                <a:cs typeface="Calibri"/>
              </a:rPr>
              <a:t> </a:t>
            </a:r>
            <a:r>
              <a:rPr sz="2150" spc="10" dirty="0">
                <a:latin typeface="Calibri"/>
                <a:cs typeface="Calibri"/>
              </a:rPr>
              <a:t>that</a:t>
            </a:r>
            <a:r>
              <a:rPr sz="2150" spc="15" dirty="0">
                <a:latin typeface="Calibri"/>
                <a:cs typeface="Calibri"/>
              </a:rPr>
              <a:t> </a:t>
            </a:r>
            <a:r>
              <a:rPr sz="2150" spc="10" dirty="0">
                <a:latin typeface="Calibri"/>
                <a:cs typeface="Calibri"/>
              </a:rPr>
              <a:t>a </a:t>
            </a:r>
            <a:r>
              <a:rPr sz="2150" spc="15" dirty="0">
                <a:latin typeface="Calibri"/>
                <a:cs typeface="Calibri"/>
              </a:rPr>
              <a:t> </a:t>
            </a:r>
            <a:r>
              <a:rPr sz="2150" spc="-5" dirty="0">
                <a:latin typeface="Calibri"/>
                <a:cs typeface="Calibri"/>
              </a:rPr>
              <a:t>student</a:t>
            </a:r>
            <a:r>
              <a:rPr sz="2150" dirty="0">
                <a:latin typeface="Calibri"/>
                <a:cs typeface="Calibri"/>
              </a:rPr>
              <a:t> </a:t>
            </a:r>
            <a:r>
              <a:rPr sz="2150" spc="30" dirty="0">
                <a:latin typeface="Calibri"/>
                <a:cs typeface="Calibri"/>
              </a:rPr>
              <a:t>can </a:t>
            </a:r>
            <a:r>
              <a:rPr sz="2150" spc="-10" dirty="0">
                <a:latin typeface="Calibri"/>
                <a:cs typeface="Calibri"/>
              </a:rPr>
              <a:t>take</a:t>
            </a:r>
            <a:r>
              <a:rPr sz="2150" spc="-5" dirty="0">
                <a:latin typeface="Calibri"/>
                <a:cs typeface="Calibri"/>
              </a:rPr>
              <a:t> </a:t>
            </a:r>
            <a:r>
              <a:rPr sz="2150" spc="15" dirty="0">
                <a:latin typeface="Calibri"/>
                <a:cs typeface="Calibri"/>
              </a:rPr>
              <a:t>more </a:t>
            </a:r>
            <a:r>
              <a:rPr sz="2150" spc="10" dirty="0">
                <a:latin typeface="Calibri"/>
                <a:cs typeface="Calibri"/>
              </a:rPr>
              <a:t>than</a:t>
            </a:r>
            <a:r>
              <a:rPr sz="2150" spc="15" dirty="0">
                <a:latin typeface="Calibri"/>
                <a:cs typeface="Calibri"/>
              </a:rPr>
              <a:t> </a:t>
            </a:r>
            <a:r>
              <a:rPr sz="2150" spc="20" dirty="0">
                <a:latin typeface="Calibri"/>
                <a:cs typeface="Calibri"/>
              </a:rPr>
              <a:t>one </a:t>
            </a:r>
            <a:r>
              <a:rPr sz="2150" spc="5" dirty="0">
                <a:latin typeface="Calibri"/>
                <a:cs typeface="Calibri"/>
              </a:rPr>
              <a:t>course</a:t>
            </a:r>
            <a:r>
              <a:rPr sz="2150" spc="10" dirty="0">
                <a:latin typeface="Calibri"/>
                <a:cs typeface="Calibri"/>
              </a:rPr>
              <a:t> </a:t>
            </a:r>
            <a:r>
              <a:rPr sz="2150" spc="30" dirty="0">
                <a:latin typeface="Calibri"/>
                <a:cs typeface="Calibri"/>
              </a:rPr>
              <a:t>and </a:t>
            </a:r>
            <a:r>
              <a:rPr sz="2150" spc="20" dirty="0">
                <a:latin typeface="Calibri"/>
                <a:cs typeface="Calibri"/>
              </a:rPr>
              <a:t>one  </a:t>
            </a:r>
            <a:r>
              <a:rPr sz="2150" spc="5" dirty="0">
                <a:latin typeface="Calibri"/>
                <a:cs typeface="Calibri"/>
              </a:rPr>
              <a:t>course  </a:t>
            </a:r>
            <a:r>
              <a:rPr sz="2150" spc="30" dirty="0">
                <a:latin typeface="Calibri"/>
                <a:cs typeface="Calibri"/>
              </a:rPr>
              <a:t>can </a:t>
            </a:r>
            <a:r>
              <a:rPr sz="2150" spc="65" dirty="0">
                <a:latin typeface="Calibri"/>
                <a:cs typeface="Calibri"/>
              </a:rPr>
              <a:t>be </a:t>
            </a:r>
            <a:r>
              <a:rPr sz="2150" spc="70" dirty="0">
                <a:latin typeface="Calibri"/>
                <a:cs typeface="Calibri"/>
              </a:rPr>
              <a:t> </a:t>
            </a:r>
            <a:r>
              <a:rPr sz="2150" spc="-15" dirty="0">
                <a:latin typeface="Calibri"/>
                <a:cs typeface="Calibri"/>
              </a:rPr>
              <a:t>taken</a:t>
            </a:r>
            <a:r>
              <a:rPr sz="2150" spc="105" dirty="0">
                <a:latin typeface="Calibri"/>
                <a:cs typeface="Calibri"/>
              </a:rPr>
              <a:t> </a:t>
            </a:r>
            <a:r>
              <a:rPr sz="2150" dirty="0">
                <a:latin typeface="Calibri"/>
                <a:cs typeface="Calibri"/>
              </a:rPr>
              <a:t>by</a:t>
            </a:r>
            <a:r>
              <a:rPr sz="2150" spc="25" dirty="0">
                <a:latin typeface="Calibri"/>
                <a:cs typeface="Calibri"/>
              </a:rPr>
              <a:t> </a:t>
            </a:r>
            <a:r>
              <a:rPr sz="2150" spc="-15" dirty="0">
                <a:latin typeface="Calibri"/>
                <a:cs typeface="Calibri"/>
              </a:rPr>
              <a:t>many</a:t>
            </a:r>
            <a:r>
              <a:rPr sz="2150" spc="110" dirty="0">
                <a:latin typeface="Calibri"/>
                <a:cs typeface="Calibri"/>
              </a:rPr>
              <a:t> </a:t>
            </a:r>
            <a:r>
              <a:rPr sz="2150" spc="-5" dirty="0">
                <a:latin typeface="Calibri"/>
                <a:cs typeface="Calibri"/>
              </a:rPr>
              <a:t>students.</a:t>
            </a:r>
            <a:r>
              <a:rPr sz="2150" spc="165" dirty="0">
                <a:latin typeface="Calibri"/>
                <a:cs typeface="Calibri"/>
              </a:rPr>
              <a:t> </a:t>
            </a:r>
            <a:r>
              <a:rPr sz="2150" dirty="0">
                <a:latin typeface="Calibri"/>
                <a:cs typeface="Calibri"/>
              </a:rPr>
              <a:t>So</a:t>
            </a:r>
            <a:r>
              <a:rPr sz="2150" spc="15"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relationship</a:t>
            </a:r>
            <a:r>
              <a:rPr sz="2150" spc="120" dirty="0">
                <a:latin typeface="Calibri"/>
                <a:cs typeface="Calibri"/>
              </a:rPr>
              <a:t> </a:t>
            </a:r>
            <a:r>
              <a:rPr sz="2150" spc="20" dirty="0">
                <a:latin typeface="Calibri"/>
                <a:cs typeface="Calibri"/>
              </a:rPr>
              <a:t>will</a:t>
            </a:r>
            <a:r>
              <a:rPr sz="2150" spc="-80" dirty="0">
                <a:latin typeface="Calibri"/>
                <a:cs typeface="Calibri"/>
              </a:rPr>
              <a:t> </a:t>
            </a:r>
            <a:r>
              <a:rPr sz="2150" dirty="0">
                <a:latin typeface="Calibri"/>
                <a:cs typeface="Calibri"/>
              </a:rPr>
              <a:t>be</a:t>
            </a:r>
            <a:r>
              <a:rPr sz="2150" spc="85" dirty="0">
                <a:latin typeface="Calibri"/>
                <a:cs typeface="Calibri"/>
              </a:rPr>
              <a:t> </a:t>
            </a:r>
            <a:r>
              <a:rPr sz="2150" spc="-15" dirty="0">
                <a:latin typeface="Calibri"/>
                <a:cs typeface="Calibri"/>
              </a:rPr>
              <a:t>many</a:t>
            </a:r>
            <a:r>
              <a:rPr sz="2150" spc="105" dirty="0">
                <a:latin typeface="Calibri"/>
                <a:cs typeface="Calibri"/>
              </a:rPr>
              <a:t> </a:t>
            </a:r>
            <a:r>
              <a:rPr sz="2150" spc="20" dirty="0">
                <a:latin typeface="Calibri"/>
                <a:cs typeface="Calibri"/>
              </a:rPr>
              <a:t>to </a:t>
            </a:r>
            <a:r>
              <a:rPr sz="2150" spc="-40" dirty="0">
                <a:latin typeface="Calibri"/>
                <a:cs typeface="Calibri"/>
              </a:rPr>
              <a:t>many.</a:t>
            </a:r>
            <a:endParaRPr sz="2150">
              <a:latin typeface="Calibri"/>
              <a:cs typeface="Calibri"/>
            </a:endParaRPr>
          </a:p>
        </p:txBody>
      </p:sp>
      <p:sp>
        <p:nvSpPr>
          <p:cNvPr id="9" name="object 9"/>
          <p:cNvSpPr txBox="1"/>
          <p:nvPr/>
        </p:nvSpPr>
        <p:spPr>
          <a:xfrm>
            <a:off x="536575" y="3763327"/>
            <a:ext cx="443801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0" dirty="0">
                <a:latin typeface="Calibri"/>
                <a:cs typeface="Calibri"/>
              </a:rPr>
              <a:t>Using</a:t>
            </a:r>
            <a:r>
              <a:rPr sz="2150" spc="65" dirty="0">
                <a:latin typeface="Calibri"/>
                <a:cs typeface="Calibri"/>
              </a:rPr>
              <a:t> </a:t>
            </a:r>
            <a:r>
              <a:rPr sz="2150" spc="-5" dirty="0">
                <a:latin typeface="Calibri"/>
                <a:cs typeface="Calibri"/>
              </a:rPr>
              <a:t>sets,</a:t>
            </a:r>
            <a:r>
              <a:rPr sz="2150" spc="90" dirty="0">
                <a:latin typeface="Calibri"/>
                <a:cs typeface="Calibri"/>
              </a:rPr>
              <a:t> </a:t>
            </a:r>
            <a:r>
              <a:rPr sz="2150" spc="20" dirty="0">
                <a:latin typeface="Calibri"/>
                <a:cs typeface="Calibri"/>
              </a:rPr>
              <a:t>it</a:t>
            </a:r>
            <a:r>
              <a:rPr sz="2150" spc="-20" dirty="0">
                <a:latin typeface="Calibri"/>
                <a:cs typeface="Calibri"/>
              </a:rPr>
              <a:t> </a:t>
            </a:r>
            <a:r>
              <a:rPr sz="2150" dirty="0">
                <a:latin typeface="Calibri"/>
                <a:cs typeface="Calibri"/>
              </a:rPr>
              <a:t>can</a:t>
            </a:r>
            <a:r>
              <a:rPr sz="2150" spc="25" dirty="0">
                <a:latin typeface="Calibri"/>
                <a:cs typeface="Calibri"/>
              </a:rPr>
              <a:t> </a:t>
            </a:r>
            <a:r>
              <a:rPr sz="2150" dirty="0">
                <a:latin typeface="Calibri"/>
                <a:cs typeface="Calibri"/>
              </a:rPr>
              <a:t>be</a:t>
            </a:r>
            <a:r>
              <a:rPr sz="2150" spc="75" dirty="0">
                <a:latin typeface="Calibri"/>
                <a:cs typeface="Calibri"/>
              </a:rPr>
              <a:t> </a:t>
            </a:r>
            <a:r>
              <a:rPr sz="2150" spc="-10" dirty="0">
                <a:latin typeface="Calibri"/>
                <a:cs typeface="Calibri"/>
              </a:rPr>
              <a:t>represented</a:t>
            </a:r>
            <a:r>
              <a:rPr sz="2150" spc="229" dirty="0">
                <a:latin typeface="Calibri"/>
                <a:cs typeface="Calibri"/>
              </a:rPr>
              <a:t> </a:t>
            </a:r>
            <a:r>
              <a:rPr sz="2150" dirty="0">
                <a:latin typeface="Calibri"/>
                <a:cs typeface="Calibri"/>
              </a:rPr>
              <a:t>as:</a:t>
            </a:r>
            <a:endParaRPr sz="2150">
              <a:latin typeface="Calibri"/>
              <a:cs typeface="Calibri"/>
            </a:endParaRPr>
          </a:p>
        </p:txBody>
      </p:sp>
      <p:pic>
        <p:nvPicPr>
          <p:cNvPr id="10" name="object 10"/>
          <p:cNvPicPr/>
          <p:nvPr/>
        </p:nvPicPr>
        <p:blipFill>
          <a:blip r:embed="rId5" cstate="print"/>
          <a:stretch>
            <a:fillRect/>
          </a:stretch>
        </p:blipFill>
        <p:spPr>
          <a:xfrm>
            <a:off x="1295400" y="2495550"/>
            <a:ext cx="6553200" cy="1295400"/>
          </a:xfrm>
          <a:prstGeom prst="rect">
            <a:avLst/>
          </a:prstGeom>
        </p:spPr>
      </p:pic>
      <p:pic>
        <p:nvPicPr>
          <p:cNvPr id="11" name="object 11"/>
          <p:cNvPicPr/>
          <p:nvPr/>
        </p:nvPicPr>
        <p:blipFill>
          <a:blip r:embed="rId6" cstate="print"/>
          <a:stretch>
            <a:fillRect/>
          </a:stretch>
        </p:blipFill>
        <p:spPr>
          <a:xfrm>
            <a:off x="2268844" y="4266992"/>
            <a:ext cx="5168285" cy="1991140"/>
          </a:xfrm>
          <a:prstGeom prst="rect">
            <a:avLst/>
          </a:prstGeom>
        </p:spPr>
      </p:pic>
      <p:pic>
        <p:nvPicPr>
          <p:cNvPr id="12" name="object 12"/>
          <p:cNvPicPr/>
          <p:nvPr/>
        </p:nvPicPr>
        <p:blipFill>
          <a:blip r:embed="rId7" cstate="print"/>
          <a:stretch>
            <a:fillRect/>
          </a:stretch>
        </p:blipFill>
        <p:spPr>
          <a:xfrm>
            <a:off x="50452" y="0"/>
            <a:ext cx="1330672"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90</a:t>
            </a:fld>
            <a:endParaRPr lang="en-I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933700" y="0"/>
              <a:ext cx="467207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981325" y="0"/>
              <a:ext cx="4576826" cy="890524"/>
            </a:xfrm>
            <a:prstGeom prst="rect">
              <a:avLst/>
            </a:prstGeom>
          </p:spPr>
        </p:pic>
      </p:grpSp>
      <p:sp>
        <p:nvSpPr>
          <p:cNvPr id="7" name="object 7"/>
          <p:cNvSpPr txBox="1">
            <a:spLocks noGrp="1"/>
          </p:cNvSpPr>
          <p:nvPr>
            <p:ph type="title"/>
          </p:nvPr>
        </p:nvSpPr>
        <p:spPr>
          <a:xfrm>
            <a:off x="3245104" y="57785"/>
            <a:ext cx="4034790" cy="518159"/>
          </a:xfrm>
          <a:prstGeom prst="rect">
            <a:avLst/>
          </a:prstGeom>
        </p:spPr>
        <p:txBody>
          <a:bodyPr vert="horz" wrap="square" lIns="0" tIns="16510" rIns="0" bIns="0" rtlCol="0">
            <a:spAutoFit/>
          </a:bodyPr>
          <a:lstStyle/>
          <a:p>
            <a:pPr marL="12700">
              <a:lnSpc>
                <a:spcPct val="100000"/>
              </a:lnSpc>
              <a:spcBef>
                <a:spcPts val="130"/>
              </a:spcBef>
            </a:pPr>
            <a:r>
              <a:rPr b="1" spc="-55" dirty="0">
                <a:latin typeface="Calibri"/>
                <a:cs typeface="Calibri"/>
              </a:rPr>
              <a:t>P</a:t>
            </a:r>
            <a:r>
              <a:rPr b="1" spc="-10" dirty="0">
                <a:latin typeface="Calibri"/>
                <a:cs typeface="Calibri"/>
              </a:rPr>
              <a:t>a</a:t>
            </a:r>
            <a:r>
              <a:rPr b="1" spc="-15" dirty="0">
                <a:latin typeface="Calibri"/>
                <a:cs typeface="Calibri"/>
              </a:rPr>
              <a:t>r</a:t>
            </a:r>
            <a:r>
              <a:rPr b="1" spc="10" dirty="0">
                <a:latin typeface="Calibri"/>
                <a:cs typeface="Calibri"/>
              </a:rPr>
              <a:t>t</a:t>
            </a:r>
            <a:r>
              <a:rPr b="1" spc="35" dirty="0">
                <a:latin typeface="Calibri"/>
                <a:cs typeface="Calibri"/>
              </a:rPr>
              <a:t>i</a:t>
            </a:r>
            <a:r>
              <a:rPr b="1" spc="5" dirty="0">
                <a:latin typeface="Calibri"/>
                <a:cs typeface="Calibri"/>
              </a:rPr>
              <a:t>c</a:t>
            </a:r>
            <a:r>
              <a:rPr b="1" spc="25" dirty="0">
                <a:latin typeface="Calibri"/>
                <a:cs typeface="Calibri"/>
              </a:rPr>
              <a:t>i</a:t>
            </a:r>
            <a:r>
              <a:rPr b="1" spc="15" dirty="0">
                <a:latin typeface="Calibri"/>
                <a:cs typeface="Calibri"/>
              </a:rPr>
              <a:t>p</a:t>
            </a:r>
            <a:r>
              <a:rPr b="1" spc="-20" dirty="0">
                <a:latin typeface="Calibri"/>
                <a:cs typeface="Calibri"/>
              </a:rPr>
              <a:t>a</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204" dirty="0">
                <a:latin typeface="Calibri"/>
                <a:cs typeface="Calibri"/>
              </a:rPr>
              <a:t> </a:t>
            </a:r>
            <a:r>
              <a:rPr b="1" spc="25" dirty="0">
                <a:latin typeface="Calibri"/>
                <a:cs typeface="Calibri"/>
              </a:rPr>
              <a:t>C</a:t>
            </a:r>
            <a:r>
              <a:rPr b="1" dirty="0">
                <a:latin typeface="Calibri"/>
                <a:cs typeface="Calibri"/>
              </a:rPr>
              <a:t>o</a:t>
            </a:r>
            <a:r>
              <a:rPr b="1" spc="15" dirty="0">
                <a:latin typeface="Calibri"/>
                <a:cs typeface="Calibri"/>
              </a:rPr>
              <a:t>n</a:t>
            </a:r>
            <a:r>
              <a:rPr b="1" spc="-15" dirty="0">
                <a:latin typeface="Calibri"/>
                <a:cs typeface="Calibri"/>
              </a:rPr>
              <a:t>s</a:t>
            </a:r>
            <a:r>
              <a:rPr b="1" spc="10" dirty="0">
                <a:latin typeface="Calibri"/>
                <a:cs typeface="Calibri"/>
              </a:rPr>
              <a:t>t</a:t>
            </a:r>
            <a:r>
              <a:rPr b="1" spc="-85" dirty="0">
                <a:latin typeface="Calibri"/>
                <a:cs typeface="Calibri"/>
              </a:rPr>
              <a:t>r</a:t>
            </a:r>
            <a:r>
              <a:rPr b="1" spc="-10" dirty="0">
                <a:latin typeface="Calibri"/>
                <a:cs typeface="Calibri"/>
              </a:rPr>
              <a:t>a</a:t>
            </a:r>
            <a:r>
              <a:rPr b="1" spc="30" dirty="0">
                <a:latin typeface="Calibri"/>
                <a:cs typeface="Calibri"/>
              </a:rPr>
              <a:t>i</a:t>
            </a:r>
            <a:r>
              <a:rPr b="1" spc="10" dirty="0">
                <a:latin typeface="Calibri"/>
                <a:cs typeface="Calibri"/>
              </a:rPr>
              <a:t>nt</a:t>
            </a:r>
          </a:p>
        </p:txBody>
      </p:sp>
      <p:sp>
        <p:nvSpPr>
          <p:cNvPr id="8" name="object 8"/>
          <p:cNvSpPr txBox="1"/>
          <p:nvPr/>
        </p:nvSpPr>
        <p:spPr>
          <a:xfrm>
            <a:off x="568642" y="1068387"/>
            <a:ext cx="8079105" cy="2446020"/>
          </a:xfrm>
          <a:prstGeom prst="rect">
            <a:avLst/>
          </a:prstGeom>
        </p:spPr>
        <p:txBody>
          <a:bodyPr vert="horz" wrap="square" lIns="0" tIns="6985" rIns="0" bIns="0" rtlCol="0">
            <a:spAutoFit/>
          </a:bodyPr>
          <a:lstStyle/>
          <a:p>
            <a:pPr marL="355600" marR="5080" indent="-343535" algn="just">
              <a:lnSpc>
                <a:spcPct val="102800"/>
              </a:lnSpc>
              <a:spcBef>
                <a:spcPts val="55"/>
              </a:spcBef>
              <a:buFont typeface="Arial MT"/>
              <a:buChar char="•"/>
              <a:tabLst>
                <a:tab pos="356235" algn="l"/>
              </a:tabLst>
            </a:pPr>
            <a:r>
              <a:rPr sz="2150" b="1" spc="-45" dirty="0">
                <a:latin typeface="Calibri"/>
                <a:cs typeface="Calibri"/>
              </a:rPr>
              <a:t>Total </a:t>
            </a:r>
            <a:r>
              <a:rPr sz="2150" b="1" spc="5" dirty="0">
                <a:latin typeface="Calibri"/>
                <a:cs typeface="Calibri"/>
              </a:rPr>
              <a:t>Participation </a:t>
            </a:r>
            <a:r>
              <a:rPr sz="2150" spc="10" dirty="0">
                <a:latin typeface="Calibri"/>
                <a:cs typeface="Calibri"/>
              </a:rPr>
              <a:t>– </a:t>
            </a:r>
            <a:r>
              <a:rPr sz="2150" dirty="0">
                <a:latin typeface="Calibri"/>
                <a:cs typeface="Calibri"/>
              </a:rPr>
              <a:t>Each </a:t>
            </a:r>
            <a:r>
              <a:rPr sz="2150" spc="10" dirty="0">
                <a:latin typeface="Calibri"/>
                <a:cs typeface="Calibri"/>
              </a:rPr>
              <a:t>entity </a:t>
            </a:r>
            <a:r>
              <a:rPr sz="2150" spc="20" dirty="0">
                <a:latin typeface="Calibri"/>
                <a:cs typeface="Calibri"/>
              </a:rPr>
              <a:t>in </a:t>
            </a:r>
            <a:r>
              <a:rPr sz="2150" spc="10" dirty="0">
                <a:latin typeface="Calibri"/>
                <a:cs typeface="Calibri"/>
              </a:rPr>
              <a:t>the entity set </a:t>
            </a:r>
            <a:r>
              <a:rPr sz="2150" spc="15" dirty="0">
                <a:latin typeface="Calibri"/>
                <a:cs typeface="Calibri"/>
              </a:rPr>
              <a:t>must </a:t>
            </a:r>
            <a:r>
              <a:rPr sz="2150" spc="10" dirty="0">
                <a:latin typeface="Calibri"/>
                <a:cs typeface="Calibri"/>
              </a:rPr>
              <a:t>participate </a:t>
            </a:r>
            <a:r>
              <a:rPr sz="2150" spc="35" dirty="0">
                <a:latin typeface="Calibri"/>
                <a:cs typeface="Calibri"/>
              </a:rPr>
              <a:t>in </a:t>
            </a:r>
            <a:r>
              <a:rPr sz="2150" spc="40" dirty="0">
                <a:latin typeface="Calibri"/>
                <a:cs typeface="Calibri"/>
              </a:rPr>
              <a:t> </a:t>
            </a:r>
            <a:r>
              <a:rPr sz="2150" spc="10" dirty="0">
                <a:latin typeface="Calibri"/>
                <a:cs typeface="Calibri"/>
              </a:rPr>
              <a:t>the</a:t>
            </a:r>
            <a:r>
              <a:rPr sz="2150" spc="15" dirty="0">
                <a:latin typeface="Calibri"/>
                <a:cs typeface="Calibri"/>
              </a:rPr>
              <a:t> </a:t>
            </a:r>
            <a:r>
              <a:rPr sz="2150" spc="10" dirty="0">
                <a:latin typeface="Calibri"/>
                <a:cs typeface="Calibri"/>
              </a:rPr>
              <a:t>relationship.</a:t>
            </a:r>
            <a:r>
              <a:rPr sz="2150" spc="15" dirty="0">
                <a:latin typeface="Calibri"/>
                <a:cs typeface="Calibri"/>
              </a:rPr>
              <a:t> </a:t>
            </a:r>
            <a:r>
              <a:rPr sz="2150" spc="-5" dirty="0">
                <a:latin typeface="Calibri"/>
                <a:cs typeface="Calibri"/>
              </a:rPr>
              <a:t>If</a:t>
            </a:r>
            <a:r>
              <a:rPr sz="2150" dirty="0">
                <a:latin typeface="Calibri"/>
                <a:cs typeface="Calibri"/>
              </a:rPr>
              <a:t> </a:t>
            </a:r>
            <a:r>
              <a:rPr sz="2150" spc="15" dirty="0">
                <a:latin typeface="Calibri"/>
                <a:cs typeface="Calibri"/>
              </a:rPr>
              <a:t>each</a:t>
            </a:r>
            <a:r>
              <a:rPr sz="2150" spc="20" dirty="0">
                <a:latin typeface="Calibri"/>
                <a:cs typeface="Calibri"/>
              </a:rPr>
              <a:t> </a:t>
            </a:r>
            <a:r>
              <a:rPr sz="2150" spc="5" dirty="0">
                <a:latin typeface="Calibri"/>
                <a:cs typeface="Calibri"/>
              </a:rPr>
              <a:t>student</a:t>
            </a:r>
            <a:r>
              <a:rPr sz="2150" spc="10" dirty="0">
                <a:latin typeface="Calibri"/>
                <a:cs typeface="Calibri"/>
              </a:rPr>
              <a:t> </a:t>
            </a:r>
            <a:r>
              <a:rPr sz="2150" spc="-5" dirty="0">
                <a:latin typeface="Calibri"/>
                <a:cs typeface="Calibri"/>
              </a:rPr>
              <a:t>must</a:t>
            </a:r>
            <a:r>
              <a:rPr sz="2150" dirty="0">
                <a:latin typeface="Calibri"/>
                <a:cs typeface="Calibri"/>
              </a:rPr>
              <a:t> </a:t>
            </a:r>
            <a:r>
              <a:rPr sz="2150" spc="10" dirty="0">
                <a:latin typeface="Calibri"/>
                <a:cs typeface="Calibri"/>
              </a:rPr>
              <a:t>enroll</a:t>
            </a:r>
            <a:r>
              <a:rPr sz="2150" spc="15"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15" dirty="0">
                <a:latin typeface="Calibri"/>
                <a:cs typeface="Calibri"/>
              </a:rPr>
              <a:t> </a:t>
            </a:r>
            <a:r>
              <a:rPr sz="2150" spc="-10" dirty="0">
                <a:latin typeface="Calibri"/>
                <a:cs typeface="Calibri"/>
              </a:rPr>
              <a:t>course,</a:t>
            </a:r>
            <a:r>
              <a:rPr sz="2150" spc="-5" dirty="0">
                <a:latin typeface="Calibri"/>
                <a:cs typeface="Calibri"/>
              </a:rPr>
              <a:t> </a:t>
            </a:r>
            <a:r>
              <a:rPr sz="2150" spc="30" dirty="0">
                <a:latin typeface="Calibri"/>
                <a:cs typeface="Calibri"/>
              </a:rPr>
              <a:t>the </a:t>
            </a:r>
            <a:r>
              <a:rPr sz="2150" spc="35" dirty="0">
                <a:latin typeface="Calibri"/>
                <a:cs typeface="Calibri"/>
              </a:rPr>
              <a:t> </a:t>
            </a:r>
            <a:r>
              <a:rPr sz="2150" spc="5" dirty="0">
                <a:latin typeface="Calibri"/>
                <a:cs typeface="Calibri"/>
              </a:rPr>
              <a:t>participation </a:t>
            </a:r>
            <a:r>
              <a:rPr sz="2150" spc="-5" dirty="0">
                <a:latin typeface="Calibri"/>
                <a:cs typeface="Calibri"/>
              </a:rPr>
              <a:t>of student </a:t>
            </a:r>
            <a:r>
              <a:rPr sz="2150" spc="20" dirty="0">
                <a:latin typeface="Calibri"/>
                <a:cs typeface="Calibri"/>
              </a:rPr>
              <a:t>will </a:t>
            </a:r>
            <a:r>
              <a:rPr sz="2150" dirty="0">
                <a:latin typeface="Calibri"/>
                <a:cs typeface="Calibri"/>
              </a:rPr>
              <a:t>be total. </a:t>
            </a:r>
            <a:r>
              <a:rPr sz="2150" spc="-40" dirty="0">
                <a:latin typeface="Calibri"/>
                <a:cs typeface="Calibri"/>
              </a:rPr>
              <a:t>Total </a:t>
            </a:r>
            <a:r>
              <a:rPr sz="2150" dirty="0">
                <a:latin typeface="Calibri"/>
                <a:cs typeface="Calibri"/>
              </a:rPr>
              <a:t>participation </a:t>
            </a:r>
            <a:r>
              <a:rPr sz="2150" spc="20" dirty="0">
                <a:latin typeface="Calibri"/>
                <a:cs typeface="Calibri"/>
              </a:rPr>
              <a:t>is </a:t>
            </a:r>
            <a:r>
              <a:rPr sz="2150" dirty="0">
                <a:latin typeface="Calibri"/>
                <a:cs typeface="Calibri"/>
              </a:rPr>
              <a:t>shown </a:t>
            </a:r>
            <a:r>
              <a:rPr sz="2150" spc="-10" dirty="0">
                <a:latin typeface="Calibri"/>
                <a:cs typeface="Calibri"/>
              </a:rPr>
              <a:t>by </a:t>
            </a:r>
            <a:r>
              <a:rPr sz="2150" spc="-5" dirty="0">
                <a:latin typeface="Calibri"/>
                <a:cs typeface="Calibri"/>
              </a:rPr>
              <a:t> </a:t>
            </a:r>
            <a:r>
              <a:rPr sz="2150" dirty="0">
                <a:latin typeface="Calibri"/>
                <a:cs typeface="Calibri"/>
              </a:rPr>
              <a:t>double</a:t>
            </a:r>
            <a:r>
              <a:rPr sz="2150" spc="80" dirty="0">
                <a:latin typeface="Calibri"/>
                <a:cs typeface="Calibri"/>
              </a:rPr>
              <a:t> </a:t>
            </a:r>
            <a:r>
              <a:rPr sz="2150" spc="15" dirty="0">
                <a:latin typeface="Calibri"/>
                <a:cs typeface="Calibri"/>
              </a:rPr>
              <a:t>line</a:t>
            </a:r>
            <a:r>
              <a:rPr sz="2150" spc="10" dirty="0">
                <a:latin typeface="Calibri"/>
                <a:cs typeface="Calibri"/>
              </a:rPr>
              <a:t> </a:t>
            </a:r>
            <a:r>
              <a:rPr sz="2150" spc="20" dirty="0">
                <a:latin typeface="Calibri"/>
                <a:cs typeface="Calibri"/>
              </a:rPr>
              <a:t>in </a:t>
            </a:r>
            <a:r>
              <a:rPr sz="2150" spc="5" dirty="0">
                <a:latin typeface="Calibri"/>
                <a:cs typeface="Calibri"/>
              </a:rPr>
              <a:t>ER</a:t>
            </a:r>
            <a:r>
              <a:rPr sz="2150" spc="55" dirty="0">
                <a:latin typeface="Calibri"/>
                <a:cs typeface="Calibri"/>
              </a:rPr>
              <a:t> </a:t>
            </a:r>
            <a:r>
              <a:rPr sz="2150" dirty="0">
                <a:latin typeface="Calibri"/>
                <a:cs typeface="Calibri"/>
              </a:rPr>
              <a:t>diagram.</a:t>
            </a:r>
            <a:endParaRPr sz="2150">
              <a:latin typeface="Calibri"/>
              <a:cs typeface="Calibri"/>
            </a:endParaRPr>
          </a:p>
          <a:p>
            <a:pPr marL="355600" marR="10160" indent="-343535" algn="just">
              <a:lnSpc>
                <a:spcPct val="103299"/>
              </a:lnSpc>
              <a:spcBef>
                <a:spcPts val="490"/>
              </a:spcBef>
              <a:buFont typeface="Arial MT"/>
              <a:buChar char="•"/>
              <a:tabLst>
                <a:tab pos="356235" algn="l"/>
              </a:tabLst>
            </a:pPr>
            <a:r>
              <a:rPr sz="2150" b="1" dirty="0">
                <a:latin typeface="Calibri"/>
                <a:cs typeface="Calibri"/>
              </a:rPr>
              <a:t>Partial </a:t>
            </a:r>
            <a:r>
              <a:rPr sz="2150" b="1" spc="5" dirty="0">
                <a:latin typeface="Calibri"/>
                <a:cs typeface="Calibri"/>
              </a:rPr>
              <a:t>Participation </a:t>
            </a:r>
            <a:r>
              <a:rPr sz="2150" spc="10" dirty="0">
                <a:latin typeface="Calibri"/>
                <a:cs typeface="Calibri"/>
              </a:rPr>
              <a:t>– </a:t>
            </a:r>
            <a:r>
              <a:rPr sz="2150" dirty="0">
                <a:latin typeface="Calibri"/>
                <a:cs typeface="Calibri"/>
              </a:rPr>
              <a:t>The </a:t>
            </a:r>
            <a:r>
              <a:rPr sz="2150" spc="10" dirty="0">
                <a:latin typeface="Calibri"/>
                <a:cs typeface="Calibri"/>
              </a:rPr>
              <a:t>entity </a:t>
            </a:r>
            <a:r>
              <a:rPr sz="2150" spc="20" dirty="0">
                <a:latin typeface="Calibri"/>
                <a:cs typeface="Calibri"/>
              </a:rPr>
              <a:t>in </a:t>
            </a:r>
            <a:r>
              <a:rPr sz="2150" spc="10" dirty="0">
                <a:latin typeface="Calibri"/>
                <a:cs typeface="Calibri"/>
              </a:rPr>
              <a:t>the entity </a:t>
            </a:r>
            <a:r>
              <a:rPr sz="2150" spc="-10" dirty="0">
                <a:latin typeface="Calibri"/>
                <a:cs typeface="Calibri"/>
              </a:rPr>
              <a:t>set </a:t>
            </a:r>
            <a:r>
              <a:rPr sz="2150" spc="-15" dirty="0">
                <a:latin typeface="Calibri"/>
                <a:cs typeface="Calibri"/>
              </a:rPr>
              <a:t>may </a:t>
            </a:r>
            <a:r>
              <a:rPr sz="2150" spc="-5" dirty="0">
                <a:latin typeface="Calibri"/>
                <a:cs typeface="Calibri"/>
              </a:rPr>
              <a:t>or </a:t>
            </a:r>
            <a:r>
              <a:rPr sz="2150" spc="-15" dirty="0">
                <a:latin typeface="Calibri"/>
                <a:cs typeface="Calibri"/>
              </a:rPr>
              <a:t>may </a:t>
            </a:r>
            <a:r>
              <a:rPr sz="2150" spc="10" dirty="0">
                <a:latin typeface="Calibri"/>
                <a:cs typeface="Calibri"/>
              </a:rPr>
              <a:t>NOT </a:t>
            </a:r>
            <a:r>
              <a:rPr sz="2150" spc="15" dirty="0">
                <a:latin typeface="Calibri"/>
                <a:cs typeface="Calibri"/>
              </a:rPr>
              <a:t> </a:t>
            </a:r>
            <a:r>
              <a:rPr sz="2150" spc="10" dirty="0">
                <a:latin typeface="Calibri"/>
                <a:cs typeface="Calibri"/>
              </a:rPr>
              <a:t>participate </a:t>
            </a:r>
            <a:r>
              <a:rPr sz="2150" spc="20" dirty="0">
                <a:latin typeface="Calibri"/>
                <a:cs typeface="Calibri"/>
              </a:rPr>
              <a:t>in </a:t>
            </a:r>
            <a:r>
              <a:rPr sz="2150" spc="10" dirty="0">
                <a:latin typeface="Calibri"/>
                <a:cs typeface="Calibri"/>
              </a:rPr>
              <a:t>the </a:t>
            </a:r>
            <a:r>
              <a:rPr sz="2150" spc="-5" dirty="0">
                <a:latin typeface="Calibri"/>
                <a:cs typeface="Calibri"/>
              </a:rPr>
              <a:t>relationship. If </a:t>
            </a:r>
            <a:r>
              <a:rPr sz="2150" spc="15" dirty="0">
                <a:latin typeface="Calibri"/>
                <a:cs typeface="Calibri"/>
              </a:rPr>
              <a:t>some </a:t>
            </a:r>
            <a:r>
              <a:rPr sz="2150" spc="10" dirty="0">
                <a:latin typeface="Calibri"/>
                <a:cs typeface="Calibri"/>
              </a:rPr>
              <a:t>courses </a:t>
            </a:r>
            <a:r>
              <a:rPr sz="2150" spc="5" dirty="0">
                <a:latin typeface="Calibri"/>
                <a:cs typeface="Calibri"/>
              </a:rPr>
              <a:t>are </a:t>
            </a:r>
            <a:r>
              <a:rPr sz="2150" spc="-5" dirty="0">
                <a:latin typeface="Calibri"/>
                <a:cs typeface="Calibri"/>
              </a:rPr>
              <a:t>not </a:t>
            </a:r>
            <a:r>
              <a:rPr sz="2150" dirty="0">
                <a:latin typeface="Calibri"/>
                <a:cs typeface="Calibri"/>
              </a:rPr>
              <a:t>enrolled </a:t>
            </a:r>
            <a:r>
              <a:rPr sz="2150" spc="-10" dirty="0">
                <a:latin typeface="Calibri"/>
                <a:cs typeface="Calibri"/>
              </a:rPr>
              <a:t>by </a:t>
            </a:r>
            <a:r>
              <a:rPr sz="2150" spc="-5" dirty="0">
                <a:latin typeface="Calibri"/>
                <a:cs typeface="Calibri"/>
              </a:rPr>
              <a:t> </a:t>
            </a:r>
            <a:r>
              <a:rPr sz="2150" spc="-20" dirty="0">
                <a:latin typeface="Calibri"/>
                <a:cs typeface="Calibri"/>
              </a:rPr>
              <a:t>any</a:t>
            </a:r>
            <a:r>
              <a:rPr sz="2150" spc="114" dirty="0">
                <a:latin typeface="Calibri"/>
                <a:cs typeface="Calibri"/>
              </a:rPr>
              <a:t> </a:t>
            </a:r>
            <a:r>
              <a:rPr sz="2150" spc="-5" dirty="0">
                <a:latin typeface="Calibri"/>
                <a:cs typeface="Calibri"/>
              </a:rPr>
              <a:t>of</a:t>
            </a:r>
            <a:r>
              <a:rPr sz="2150" spc="55" dirty="0">
                <a:latin typeface="Calibri"/>
                <a:cs typeface="Calibri"/>
              </a:rPr>
              <a:t> </a:t>
            </a:r>
            <a:r>
              <a:rPr sz="2150" spc="10" dirty="0">
                <a:latin typeface="Calibri"/>
                <a:cs typeface="Calibri"/>
              </a:rPr>
              <a:t>the</a:t>
            </a:r>
            <a:r>
              <a:rPr sz="2150" spc="5" dirty="0">
                <a:latin typeface="Calibri"/>
                <a:cs typeface="Calibri"/>
              </a:rPr>
              <a:t> </a:t>
            </a:r>
            <a:r>
              <a:rPr sz="2150" spc="-5" dirty="0">
                <a:latin typeface="Calibri"/>
                <a:cs typeface="Calibri"/>
              </a:rPr>
              <a:t>student,</a:t>
            </a:r>
            <a:r>
              <a:rPr sz="2150" spc="190" dirty="0">
                <a:latin typeface="Calibri"/>
                <a:cs typeface="Calibri"/>
              </a:rPr>
              <a:t> </a:t>
            </a:r>
            <a:r>
              <a:rPr sz="2150" spc="10" dirty="0">
                <a:latin typeface="Calibri"/>
                <a:cs typeface="Calibri"/>
              </a:rPr>
              <a:t>the </a:t>
            </a:r>
            <a:r>
              <a:rPr sz="2150" spc="5" dirty="0">
                <a:latin typeface="Calibri"/>
                <a:cs typeface="Calibri"/>
              </a:rPr>
              <a:t>participation</a:t>
            </a:r>
            <a:r>
              <a:rPr sz="2150" spc="55" dirty="0">
                <a:latin typeface="Calibri"/>
                <a:cs typeface="Calibri"/>
              </a:rPr>
              <a:t> </a:t>
            </a:r>
            <a:r>
              <a:rPr sz="2150" spc="-5" dirty="0">
                <a:latin typeface="Calibri"/>
                <a:cs typeface="Calibri"/>
              </a:rPr>
              <a:t>of</a:t>
            </a:r>
            <a:r>
              <a:rPr sz="2150" spc="55" dirty="0">
                <a:latin typeface="Calibri"/>
                <a:cs typeface="Calibri"/>
              </a:rPr>
              <a:t> </a:t>
            </a:r>
            <a:r>
              <a:rPr sz="2150" spc="-10" dirty="0">
                <a:latin typeface="Calibri"/>
                <a:cs typeface="Calibri"/>
              </a:rPr>
              <a:t>course</a:t>
            </a:r>
            <a:r>
              <a:rPr sz="2150" spc="165" dirty="0">
                <a:latin typeface="Calibri"/>
                <a:cs typeface="Calibri"/>
              </a:rPr>
              <a:t> </a:t>
            </a:r>
            <a:r>
              <a:rPr sz="2150" spc="20" dirty="0">
                <a:latin typeface="Calibri"/>
                <a:cs typeface="Calibri"/>
              </a:rPr>
              <a:t>will</a:t>
            </a:r>
            <a:r>
              <a:rPr sz="2150" spc="-75" dirty="0">
                <a:latin typeface="Calibri"/>
                <a:cs typeface="Calibri"/>
              </a:rPr>
              <a:t> </a:t>
            </a:r>
            <a:r>
              <a:rPr sz="2150" dirty="0">
                <a:latin typeface="Calibri"/>
                <a:cs typeface="Calibri"/>
              </a:rPr>
              <a:t>be</a:t>
            </a:r>
            <a:r>
              <a:rPr sz="2150" spc="85" dirty="0">
                <a:latin typeface="Calibri"/>
                <a:cs typeface="Calibri"/>
              </a:rPr>
              <a:t> </a:t>
            </a:r>
            <a:r>
              <a:rPr sz="2150" spc="10" dirty="0">
                <a:latin typeface="Calibri"/>
                <a:cs typeface="Calibri"/>
              </a:rPr>
              <a:t>partial.</a:t>
            </a:r>
            <a:endParaRPr sz="2150">
              <a:latin typeface="Calibri"/>
              <a:cs typeface="Calibri"/>
            </a:endParaRPr>
          </a:p>
        </p:txBody>
      </p:sp>
      <p:pic>
        <p:nvPicPr>
          <p:cNvPr id="9" name="object 9"/>
          <p:cNvPicPr/>
          <p:nvPr/>
        </p:nvPicPr>
        <p:blipFill>
          <a:blip r:embed="rId5" cstate="print"/>
          <a:stretch>
            <a:fillRect/>
          </a:stretch>
        </p:blipFill>
        <p:spPr>
          <a:xfrm>
            <a:off x="1404733" y="3819525"/>
            <a:ext cx="6944132" cy="1447800"/>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91</a:t>
            </a:fld>
            <a:endParaRPr lang="en-IN"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181225" y="0"/>
              <a:ext cx="61675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228850" y="0"/>
              <a:ext cx="4576826" cy="890524"/>
            </a:xfrm>
            <a:prstGeom prst="rect">
              <a:avLst/>
            </a:prstGeom>
          </p:spPr>
        </p:pic>
        <p:pic>
          <p:nvPicPr>
            <p:cNvPr id="7" name="object 7"/>
            <p:cNvPicPr/>
            <p:nvPr/>
          </p:nvPicPr>
          <p:blipFill>
            <a:blip r:embed="rId5" cstate="print"/>
            <a:stretch>
              <a:fillRect/>
            </a:stretch>
          </p:blipFill>
          <p:spPr>
            <a:xfrm>
              <a:off x="6305550" y="0"/>
              <a:ext cx="1995551" cy="890524"/>
            </a:xfrm>
            <a:prstGeom prst="rect">
              <a:avLst/>
            </a:prstGeom>
          </p:spPr>
        </p:pic>
      </p:grpSp>
      <p:sp>
        <p:nvSpPr>
          <p:cNvPr id="8" name="object 8"/>
          <p:cNvSpPr txBox="1">
            <a:spLocks noGrp="1"/>
          </p:cNvSpPr>
          <p:nvPr>
            <p:ph type="title"/>
          </p:nvPr>
        </p:nvSpPr>
        <p:spPr>
          <a:xfrm>
            <a:off x="2491739" y="57785"/>
            <a:ext cx="5538470" cy="518159"/>
          </a:xfrm>
          <a:prstGeom prst="rect">
            <a:avLst/>
          </a:prstGeom>
        </p:spPr>
        <p:txBody>
          <a:bodyPr vert="horz" wrap="square" lIns="0" tIns="16510" rIns="0" bIns="0" rtlCol="0">
            <a:spAutoFit/>
          </a:bodyPr>
          <a:lstStyle/>
          <a:p>
            <a:pPr marL="12700">
              <a:lnSpc>
                <a:spcPct val="100000"/>
              </a:lnSpc>
              <a:spcBef>
                <a:spcPts val="130"/>
              </a:spcBef>
            </a:pPr>
            <a:r>
              <a:rPr b="1" spc="-55" dirty="0">
                <a:latin typeface="Calibri"/>
                <a:cs typeface="Calibri"/>
              </a:rPr>
              <a:t>P</a:t>
            </a:r>
            <a:r>
              <a:rPr b="1" spc="-10" dirty="0">
                <a:latin typeface="Calibri"/>
                <a:cs typeface="Calibri"/>
              </a:rPr>
              <a:t>a</a:t>
            </a:r>
            <a:r>
              <a:rPr b="1" spc="-15" dirty="0">
                <a:latin typeface="Calibri"/>
                <a:cs typeface="Calibri"/>
              </a:rPr>
              <a:t>r</a:t>
            </a:r>
            <a:r>
              <a:rPr b="1" spc="10" dirty="0">
                <a:latin typeface="Calibri"/>
                <a:cs typeface="Calibri"/>
              </a:rPr>
              <a:t>t</a:t>
            </a:r>
            <a:r>
              <a:rPr b="1" spc="40" dirty="0">
                <a:latin typeface="Calibri"/>
                <a:cs typeface="Calibri"/>
              </a:rPr>
              <a:t>i</a:t>
            </a:r>
            <a:r>
              <a:rPr b="1" spc="5" dirty="0">
                <a:latin typeface="Calibri"/>
                <a:cs typeface="Calibri"/>
              </a:rPr>
              <a:t>c</a:t>
            </a:r>
            <a:r>
              <a:rPr b="1" spc="35" dirty="0">
                <a:latin typeface="Calibri"/>
                <a:cs typeface="Calibri"/>
              </a:rPr>
              <a:t>i</a:t>
            </a:r>
            <a:r>
              <a:rPr b="1" spc="15" dirty="0">
                <a:latin typeface="Calibri"/>
                <a:cs typeface="Calibri"/>
              </a:rPr>
              <a:t>p</a:t>
            </a:r>
            <a:r>
              <a:rPr b="1" spc="-15" dirty="0">
                <a:latin typeface="Calibri"/>
                <a:cs typeface="Calibri"/>
              </a:rPr>
              <a:t>a</a:t>
            </a:r>
            <a:r>
              <a:rPr b="1" spc="10" dirty="0">
                <a:latin typeface="Calibri"/>
                <a:cs typeface="Calibri"/>
              </a:rPr>
              <a:t>t</a:t>
            </a:r>
            <a:r>
              <a:rPr b="1" spc="40" dirty="0">
                <a:latin typeface="Calibri"/>
                <a:cs typeface="Calibri"/>
              </a:rPr>
              <a:t>i</a:t>
            </a:r>
            <a:r>
              <a:rPr b="1" spc="5" dirty="0">
                <a:latin typeface="Calibri"/>
                <a:cs typeface="Calibri"/>
              </a:rPr>
              <a:t>o</a:t>
            </a:r>
            <a:r>
              <a:rPr b="1" spc="15" dirty="0">
                <a:latin typeface="Calibri"/>
                <a:cs typeface="Calibri"/>
              </a:rPr>
              <a:t>n</a:t>
            </a:r>
            <a:r>
              <a:rPr b="1" spc="-204" dirty="0">
                <a:latin typeface="Calibri"/>
                <a:cs typeface="Calibri"/>
              </a:rPr>
              <a:t> </a:t>
            </a:r>
            <a:r>
              <a:rPr b="1" spc="30" dirty="0">
                <a:latin typeface="Calibri"/>
                <a:cs typeface="Calibri"/>
              </a:rPr>
              <a:t>C</a:t>
            </a:r>
            <a:r>
              <a:rPr b="1" spc="5" dirty="0">
                <a:latin typeface="Calibri"/>
                <a:cs typeface="Calibri"/>
              </a:rPr>
              <a:t>o</a:t>
            </a:r>
            <a:r>
              <a:rPr b="1" spc="15" dirty="0">
                <a:latin typeface="Calibri"/>
                <a:cs typeface="Calibri"/>
              </a:rPr>
              <a:t>n</a:t>
            </a:r>
            <a:r>
              <a:rPr b="1" spc="-10" dirty="0">
                <a:latin typeface="Calibri"/>
                <a:cs typeface="Calibri"/>
              </a:rPr>
              <a:t>s</a:t>
            </a:r>
            <a:r>
              <a:rPr b="1" spc="10" dirty="0">
                <a:latin typeface="Calibri"/>
                <a:cs typeface="Calibri"/>
              </a:rPr>
              <a:t>t</a:t>
            </a:r>
            <a:r>
              <a:rPr b="1" spc="-80" dirty="0">
                <a:latin typeface="Calibri"/>
                <a:cs typeface="Calibri"/>
              </a:rPr>
              <a:t>r</a:t>
            </a:r>
            <a:r>
              <a:rPr b="1" spc="-10" dirty="0">
                <a:latin typeface="Calibri"/>
                <a:cs typeface="Calibri"/>
              </a:rPr>
              <a:t>a</a:t>
            </a:r>
            <a:r>
              <a:rPr b="1" spc="35" dirty="0">
                <a:latin typeface="Calibri"/>
                <a:cs typeface="Calibri"/>
              </a:rPr>
              <a:t>i</a:t>
            </a:r>
            <a:r>
              <a:rPr b="1" spc="10" dirty="0">
                <a:latin typeface="Calibri"/>
                <a:cs typeface="Calibri"/>
              </a:rPr>
              <a:t>nt</a:t>
            </a:r>
            <a:r>
              <a:rPr b="1" spc="-204" dirty="0">
                <a:latin typeface="Calibri"/>
                <a:cs typeface="Calibri"/>
              </a:rPr>
              <a:t> </a:t>
            </a:r>
            <a:r>
              <a:rPr b="1" spc="-30" dirty="0">
                <a:latin typeface="Calibri"/>
                <a:cs typeface="Calibri"/>
              </a:rPr>
              <a:t>(</a:t>
            </a:r>
            <a:r>
              <a:rPr b="1" spc="5" dirty="0">
                <a:latin typeface="Calibri"/>
                <a:cs typeface="Calibri"/>
              </a:rPr>
              <a:t>c</a:t>
            </a:r>
            <a:r>
              <a:rPr b="1" dirty="0">
                <a:latin typeface="Calibri"/>
                <a:cs typeface="Calibri"/>
              </a:rPr>
              <a:t>o</a:t>
            </a:r>
            <a:r>
              <a:rPr b="1" spc="10" dirty="0">
                <a:latin typeface="Calibri"/>
                <a:cs typeface="Calibri"/>
              </a:rPr>
              <a:t>nt</a:t>
            </a:r>
            <a:r>
              <a:rPr b="1" dirty="0">
                <a:latin typeface="Calibri"/>
                <a:cs typeface="Calibri"/>
              </a:rPr>
              <a:t>d</a:t>
            </a:r>
            <a:r>
              <a:rPr b="1" spc="-35" dirty="0">
                <a:latin typeface="Calibri"/>
                <a:cs typeface="Calibri"/>
              </a:rPr>
              <a:t>..</a:t>
            </a:r>
            <a:r>
              <a:rPr b="1" spc="5" dirty="0">
                <a:latin typeface="Calibri"/>
                <a:cs typeface="Calibri"/>
              </a:rPr>
              <a:t>)</a:t>
            </a:r>
          </a:p>
        </p:txBody>
      </p:sp>
      <p:sp>
        <p:nvSpPr>
          <p:cNvPr id="9" name="object 9"/>
          <p:cNvSpPr txBox="1"/>
          <p:nvPr/>
        </p:nvSpPr>
        <p:spPr>
          <a:xfrm>
            <a:off x="536575" y="1587817"/>
            <a:ext cx="4253865" cy="35750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150" spc="10" dirty="0">
                <a:latin typeface="Calibri"/>
                <a:cs typeface="Calibri"/>
              </a:rPr>
              <a:t>Using</a:t>
            </a:r>
            <a:r>
              <a:rPr sz="2150" spc="60" dirty="0">
                <a:latin typeface="Calibri"/>
                <a:cs typeface="Calibri"/>
              </a:rPr>
              <a:t> </a:t>
            </a:r>
            <a:r>
              <a:rPr sz="2150" dirty="0">
                <a:latin typeface="Calibri"/>
                <a:cs typeface="Calibri"/>
              </a:rPr>
              <a:t>set,</a:t>
            </a:r>
            <a:r>
              <a:rPr sz="2150" spc="85" dirty="0">
                <a:latin typeface="Calibri"/>
                <a:cs typeface="Calibri"/>
              </a:rPr>
              <a:t> </a:t>
            </a:r>
            <a:r>
              <a:rPr sz="2150" spc="20" dirty="0">
                <a:latin typeface="Calibri"/>
                <a:cs typeface="Calibri"/>
              </a:rPr>
              <a:t>it</a:t>
            </a:r>
            <a:r>
              <a:rPr sz="2150" spc="-25" dirty="0">
                <a:latin typeface="Calibri"/>
                <a:cs typeface="Calibri"/>
              </a:rPr>
              <a:t> </a:t>
            </a:r>
            <a:r>
              <a:rPr sz="2150" spc="5" dirty="0">
                <a:latin typeface="Calibri"/>
                <a:cs typeface="Calibri"/>
              </a:rPr>
              <a:t>can</a:t>
            </a:r>
            <a:r>
              <a:rPr sz="2150" spc="10" dirty="0">
                <a:latin typeface="Calibri"/>
                <a:cs typeface="Calibri"/>
              </a:rPr>
              <a:t> </a:t>
            </a:r>
            <a:r>
              <a:rPr sz="2150" dirty="0">
                <a:latin typeface="Calibri"/>
                <a:cs typeface="Calibri"/>
              </a:rPr>
              <a:t>be</a:t>
            </a:r>
            <a:r>
              <a:rPr sz="2150" spc="70" dirty="0">
                <a:latin typeface="Calibri"/>
                <a:cs typeface="Calibri"/>
              </a:rPr>
              <a:t> </a:t>
            </a:r>
            <a:r>
              <a:rPr sz="2150" spc="-10" dirty="0">
                <a:latin typeface="Calibri"/>
                <a:cs typeface="Calibri"/>
              </a:rPr>
              <a:t>represented</a:t>
            </a:r>
            <a:r>
              <a:rPr sz="2150" spc="160" dirty="0">
                <a:latin typeface="Calibri"/>
                <a:cs typeface="Calibri"/>
              </a:rPr>
              <a:t> </a:t>
            </a:r>
            <a:r>
              <a:rPr sz="2150" spc="15" dirty="0">
                <a:latin typeface="Calibri"/>
                <a:cs typeface="Calibri"/>
              </a:rPr>
              <a:t>as</a:t>
            </a:r>
            <a:endParaRPr sz="2150">
              <a:latin typeface="Calibri"/>
              <a:cs typeface="Calibri"/>
            </a:endParaRPr>
          </a:p>
        </p:txBody>
      </p:sp>
      <p:sp>
        <p:nvSpPr>
          <p:cNvPr id="10" name="object 10"/>
          <p:cNvSpPr txBox="1"/>
          <p:nvPr/>
        </p:nvSpPr>
        <p:spPr>
          <a:xfrm>
            <a:off x="536575" y="4907343"/>
            <a:ext cx="8076565" cy="967740"/>
          </a:xfrm>
          <a:prstGeom prst="rect">
            <a:avLst/>
          </a:prstGeom>
        </p:spPr>
        <p:txBody>
          <a:bodyPr vert="horz" wrap="square" lIns="0" tIns="45085" rIns="0" bIns="0" rtlCol="0">
            <a:spAutoFit/>
          </a:bodyPr>
          <a:lstStyle/>
          <a:p>
            <a:pPr marL="355600" marR="5080" indent="-343535" algn="just">
              <a:lnSpc>
                <a:spcPts val="2400"/>
              </a:lnSpc>
              <a:spcBef>
                <a:spcPts val="355"/>
              </a:spcBef>
              <a:buFont typeface="Arial MT"/>
              <a:buChar char="•"/>
              <a:tabLst>
                <a:tab pos="356235" algn="l"/>
              </a:tabLst>
            </a:pPr>
            <a:r>
              <a:rPr sz="2150" spc="-5" dirty="0">
                <a:latin typeface="Calibri"/>
                <a:cs typeface="Calibri"/>
              </a:rPr>
              <a:t>Every student</a:t>
            </a:r>
            <a:r>
              <a:rPr sz="2150" dirty="0">
                <a:latin typeface="Calibri"/>
                <a:cs typeface="Calibri"/>
              </a:rPr>
              <a:t> </a:t>
            </a:r>
            <a:r>
              <a:rPr sz="2150" spc="20" dirty="0">
                <a:latin typeface="Calibri"/>
                <a:cs typeface="Calibri"/>
              </a:rPr>
              <a:t>in </a:t>
            </a:r>
            <a:r>
              <a:rPr sz="2150" spc="5" dirty="0">
                <a:latin typeface="Calibri"/>
                <a:cs typeface="Calibri"/>
              </a:rPr>
              <a:t>Student  </a:t>
            </a:r>
            <a:r>
              <a:rPr sz="2150" spc="10" dirty="0">
                <a:latin typeface="Calibri"/>
                <a:cs typeface="Calibri"/>
              </a:rPr>
              <a:t>Entity </a:t>
            </a:r>
            <a:r>
              <a:rPr sz="2150" spc="-10" dirty="0">
                <a:latin typeface="Calibri"/>
                <a:cs typeface="Calibri"/>
              </a:rPr>
              <a:t>set</a:t>
            </a:r>
            <a:r>
              <a:rPr sz="2150" spc="465" dirty="0">
                <a:latin typeface="Calibri"/>
                <a:cs typeface="Calibri"/>
              </a:rPr>
              <a:t> </a:t>
            </a:r>
            <a:r>
              <a:rPr sz="2150" spc="20" dirty="0">
                <a:latin typeface="Calibri"/>
                <a:cs typeface="Calibri"/>
              </a:rPr>
              <a:t>is </a:t>
            </a:r>
            <a:r>
              <a:rPr sz="2150" spc="10" dirty="0">
                <a:latin typeface="Calibri"/>
                <a:cs typeface="Calibri"/>
              </a:rPr>
              <a:t>participating </a:t>
            </a:r>
            <a:r>
              <a:rPr sz="2150" spc="20" dirty="0">
                <a:latin typeface="Calibri"/>
                <a:cs typeface="Calibri"/>
              </a:rPr>
              <a:t>in </a:t>
            </a:r>
            <a:r>
              <a:rPr sz="2150" spc="5" dirty="0">
                <a:latin typeface="Calibri"/>
                <a:cs typeface="Calibri"/>
              </a:rPr>
              <a:t>relationship </a:t>
            </a:r>
            <a:r>
              <a:rPr sz="2150" spc="10" dirty="0">
                <a:latin typeface="Calibri"/>
                <a:cs typeface="Calibri"/>
              </a:rPr>
              <a:t> </a:t>
            </a:r>
            <a:r>
              <a:rPr sz="2150" spc="-5" dirty="0">
                <a:latin typeface="Calibri"/>
                <a:cs typeface="Calibri"/>
              </a:rPr>
              <a:t>but</a:t>
            </a:r>
            <a:r>
              <a:rPr sz="2150" dirty="0">
                <a:latin typeface="Calibri"/>
                <a:cs typeface="Calibri"/>
              </a:rPr>
              <a:t> </a:t>
            </a:r>
            <a:r>
              <a:rPr sz="2150" spc="15" dirty="0">
                <a:latin typeface="Calibri"/>
                <a:cs typeface="Calibri"/>
              </a:rPr>
              <a:t>there</a:t>
            </a:r>
            <a:r>
              <a:rPr sz="2150" spc="20" dirty="0">
                <a:latin typeface="Calibri"/>
                <a:cs typeface="Calibri"/>
              </a:rPr>
              <a:t> </a:t>
            </a:r>
            <a:r>
              <a:rPr sz="2150" spc="10" dirty="0">
                <a:latin typeface="Calibri"/>
                <a:cs typeface="Calibri"/>
              </a:rPr>
              <a:t>exists</a:t>
            </a:r>
            <a:r>
              <a:rPr sz="2150" spc="15" dirty="0">
                <a:latin typeface="Calibri"/>
                <a:cs typeface="Calibri"/>
              </a:rPr>
              <a:t> </a:t>
            </a:r>
            <a:r>
              <a:rPr sz="2150" spc="10" dirty="0">
                <a:latin typeface="Calibri"/>
                <a:cs typeface="Calibri"/>
              </a:rPr>
              <a:t>a</a:t>
            </a:r>
            <a:r>
              <a:rPr sz="2150" spc="15" dirty="0">
                <a:latin typeface="Calibri"/>
                <a:cs typeface="Calibri"/>
              </a:rPr>
              <a:t> </a:t>
            </a:r>
            <a:r>
              <a:rPr sz="2150" spc="5" dirty="0">
                <a:latin typeface="Calibri"/>
                <a:cs typeface="Calibri"/>
              </a:rPr>
              <a:t>course</a:t>
            </a:r>
            <a:r>
              <a:rPr sz="2150" spc="10" dirty="0">
                <a:latin typeface="Calibri"/>
                <a:cs typeface="Calibri"/>
              </a:rPr>
              <a:t> </a:t>
            </a:r>
            <a:r>
              <a:rPr sz="2150" spc="-10" dirty="0">
                <a:latin typeface="Calibri"/>
                <a:cs typeface="Calibri"/>
              </a:rPr>
              <a:t>C4</a:t>
            </a:r>
            <a:r>
              <a:rPr sz="2150" spc="-5" dirty="0">
                <a:latin typeface="Calibri"/>
                <a:cs typeface="Calibri"/>
              </a:rPr>
              <a:t> </a:t>
            </a:r>
            <a:r>
              <a:rPr sz="2150" spc="10" dirty="0">
                <a:latin typeface="Calibri"/>
                <a:cs typeface="Calibri"/>
              </a:rPr>
              <a:t>which</a:t>
            </a:r>
            <a:r>
              <a:rPr sz="2150" spc="15" dirty="0">
                <a:latin typeface="Calibri"/>
                <a:cs typeface="Calibri"/>
              </a:rPr>
              <a:t> </a:t>
            </a:r>
            <a:r>
              <a:rPr sz="2150" spc="20" dirty="0">
                <a:latin typeface="Calibri"/>
                <a:cs typeface="Calibri"/>
              </a:rPr>
              <a:t>is</a:t>
            </a:r>
            <a:r>
              <a:rPr sz="2150" spc="25" dirty="0">
                <a:latin typeface="Calibri"/>
                <a:cs typeface="Calibri"/>
              </a:rPr>
              <a:t> </a:t>
            </a:r>
            <a:r>
              <a:rPr sz="2150" spc="20" dirty="0">
                <a:latin typeface="Calibri"/>
                <a:cs typeface="Calibri"/>
              </a:rPr>
              <a:t>not</a:t>
            </a:r>
            <a:r>
              <a:rPr sz="2150" spc="25" dirty="0">
                <a:latin typeface="Calibri"/>
                <a:cs typeface="Calibri"/>
              </a:rPr>
              <a:t> </a:t>
            </a:r>
            <a:r>
              <a:rPr sz="2150" spc="10" dirty="0">
                <a:latin typeface="Calibri"/>
                <a:cs typeface="Calibri"/>
              </a:rPr>
              <a:t>taking</a:t>
            </a:r>
            <a:r>
              <a:rPr sz="2150" spc="15" dirty="0">
                <a:latin typeface="Calibri"/>
                <a:cs typeface="Calibri"/>
              </a:rPr>
              <a:t> </a:t>
            </a:r>
            <a:r>
              <a:rPr sz="2150" dirty="0">
                <a:latin typeface="Calibri"/>
                <a:cs typeface="Calibri"/>
              </a:rPr>
              <a:t>part</a:t>
            </a:r>
            <a:r>
              <a:rPr sz="2150" spc="5"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the </a:t>
            </a:r>
            <a:r>
              <a:rPr sz="2150" spc="15" dirty="0">
                <a:latin typeface="Calibri"/>
                <a:cs typeface="Calibri"/>
              </a:rPr>
              <a:t> </a:t>
            </a:r>
            <a:r>
              <a:rPr sz="2150" spc="5" dirty="0">
                <a:latin typeface="Calibri"/>
                <a:cs typeface="Calibri"/>
              </a:rPr>
              <a:t>relationship.</a:t>
            </a:r>
            <a:endParaRPr sz="2150">
              <a:latin typeface="Calibri"/>
              <a:cs typeface="Calibri"/>
            </a:endParaRPr>
          </a:p>
        </p:txBody>
      </p:sp>
      <p:pic>
        <p:nvPicPr>
          <p:cNvPr id="11" name="object 11"/>
          <p:cNvPicPr/>
          <p:nvPr/>
        </p:nvPicPr>
        <p:blipFill>
          <a:blip r:embed="rId6" cstate="print"/>
          <a:stretch>
            <a:fillRect/>
          </a:stretch>
        </p:blipFill>
        <p:spPr>
          <a:xfrm>
            <a:off x="1428750" y="2114550"/>
            <a:ext cx="6457950" cy="2628900"/>
          </a:xfrm>
          <a:prstGeom prst="rect">
            <a:avLst/>
          </a:prstGeom>
        </p:spPr>
      </p:pic>
      <p:pic>
        <p:nvPicPr>
          <p:cNvPr id="12" name="object 12"/>
          <p:cNvPicPr/>
          <p:nvPr/>
        </p:nvPicPr>
        <p:blipFill>
          <a:blip r:embed="rId7" cstate="print"/>
          <a:stretch>
            <a:fillRect/>
          </a:stretch>
        </p:blipFill>
        <p:spPr>
          <a:xfrm>
            <a:off x="0" y="0"/>
            <a:ext cx="1381124" cy="781050"/>
          </a:xfrm>
          <a:prstGeom prst="rect">
            <a:avLst/>
          </a:prstGeom>
        </p:spPr>
      </p:pic>
      <p:sp>
        <p:nvSpPr>
          <p:cNvPr id="14" name="object 1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5" name="object 1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3" name="Slide Number Placeholder 12"/>
          <p:cNvSpPr>
            <a:spLocks noGrp="1"/>
          </p:cNvSpPr>
          <p:nvPr>
            <p:ph type="sldNum" sz="quarter" idx="7"/>
          </p:nvPr>
        </p:nvSpPr>
        <p:spPr/>
        <p:txBody>
          <a:bodyPr/>
          <a:lstStyle/>
          <a:p>
            <a:pPr marL="38100">
              <a:lnSpc>
                <a:spcPts val="1240"/>
              </a:lnSpc>
            </a:pPr>
            <a:fld id="{81D60167-4931-47E6-BA6A-407CBD079E47}" type="slidenum">
              <a:rPr lang="en-IN" smtClean="0"/>
              <a:t>92</a:t>
            </a:fld>
            <a:endParaRPr lang="en-IN"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8725" y="0"/>
            <a:ext cx="7920355" cy="957580"/>
            <a:chOff x="1228725" y="0"/>
            <a:chExt cx="7920355" cy="957580"/>
          </a:xfrm>
        </p:grpSpPr>
        <p:pic>
          <p:nvPicPr>
            <p:cNvPr id="3" name="object 3"/>
            <p:cNvPicPr/>
            <p:nvPr/>
          </p:nvPicPr>
          <p:blipFill>
            <a:blip r:embed="rId2" cstate="print"/>
            <a:stretch>
              <a:fillRect/>
            </a:stretch>
          </p:blipFill>
          <p:spPr>
            <a:xfrm>
              <a:off x="1228725" y="0"/>
              <a:ext cx="7915275"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276350" y="0"/>
              <a:ext cx="7867650" cy="890524"/>
            </a:xfrm>
            <a:prstGeom prst="rect">
              <a:avLst/>
            </a:prstGeom>
          </p:spPr>
        </p:pic>
      </p:grpSp>
      <p:sp>
        <p:nvSpPr>
          <p:cNvPr id="7" name="object 7"/>
          <p:cNvSpPr txBox="1">
            <a:spLocks noGrp="1"/>
          </p:cNvSpPr>
          <p:nvPr>
            <p:ph type="title"/>
          </p:nvPr>
        </p:nvSpPr>
        <p:spPr>
          <a:xfrm>
            <a:off x="1532636" y="57785"/>
            <a:ext cx="7452359" cy="518159"/>
          </a:xfrm>
          <a:prstGeom prst="rect">
            <a:avLst/>
          </a:prstGeom>
        </p:spPr>
        <p:txBody>
          <a:bodyPr vert="horz" wrap="square" lIns="0" tIns="16510" rIns="0" bIns="0" rtlCol="0">
            <a:spAutoFit/>
          </a:bodyPr>
          <a:lstStyle/>
          <a:p>
            <a:pPr marL="12700">
              <a:lnSpc>
                <a:spcPct val="100000"/>
              </a:lnSpc>
              <a:spcBef>
                <a:spcPts val="130"/>
              </a:spcBef>
            </a:pPr>
            <a:r>
              <a:rPr b="1" spc="-125" dirty="0">
                <a:latin typeface="Calibri"/>
                <a:cs typeface="Calibri"/>
              </a:rPr>
              <a:t>W</a:t>
            </a:r>
            <a:r>
              <a:rPr b="1" spc="35" dirty="0">
                <a:latin typeface="Calibri"/>
                <a:cs typeface="Calibri"/>
              </a:rPr>
              <a:t>e</a:t>
            </a:r>
            <a:r>
              <a:rPr b="1" spc="-10" dirty="0">
                <a:latin typeface="Calibri"/>
                <a:cs typeface="Calibri"/>
              </a:rPr>
              <a:t>a</a:t>
            </a:r>
            <a:r>
              <a:rPr b="1" spc="10" dirty="0">
                <a:latin typeface="Calibri"/>
                <a:cs typeface="Calibri"/>
              </a:rPr>
              <a:t>k</a:t>
            </a:r>
            <a:r>
              <a:rPr b="1" spc="-30" dirty="0">
                <a:latin typeface="Calibri"/>
                <a:cs typeface="Calibri"/>
              </a:rPr>
              <a:t> </a:t>
            </a:r>
            <a:r>
              <a:rPr b="1" spc="10" dirty="0">
                <a:latin typeface="Calibri"/>
                <a:cs typeface="Calibri"/>
              </a:rPr>
              <a:t>E</a:t>
            </a:r>
            <a:r>
              <a:rPr b="1" spc="5" dirty="0">
                <a:latin typeface="Calibri"/>
                <a:cs typeface="Calibri"/>
              </a:rPr>
              <a:t>n</a:t>
            </a:r>
            <a:r>
              <a:rPr b="1" spc="10" dirty="0">
                <a:latin typeface="Calibri"/>
                <a:cs typeface="Calibri"/>
              </a:rPr>
              <a:t>t</a:t>
            </a:r>
            <a:r>
              <a:rPr b="1" spc="35" dirty="0">
                <a:latin typeface="Calibri"/>
                <a:cs typeface="Calibri"/>
              </a:rPr>
              <a:t>i</a:t>
            </a:r>
            <a:r>
              <a:rPr b="1" spc="10" dirty="0">
                <a:latin typeface="Calibri"/>
                <a:cs typeface="Calibri"/>
              </a:rPr>
              <a:t>ty</a:t>
            </a:r>
            <a:r>
              <a:rPr b="1" spc="-150" dirty="0">
                <a:latin typeface="Calibri"/>
                <a:cs typeface="Calibri"/>
              </a:rPr>
              <a:t> </a:t>
            </a:r>
            <a:r>
              <a:rPr b="1" spc="-95" dirty="0">
                <a:latin typeface="Calibri"/>
                <a:cs typeface="Calibri"/>
              </a:rPr>
              <a:t>T</a:t>
            </a:r>
            <a:r>
              <a:rPr b="1" spc="-25" dirty="0">
                <a:latin typeface="Calibri"/>
                <a:cs typeface="Calibri"/>
              </a:rPr>
              <a:t>y</a:t>
            </a:r>
            <a:r>
              <a:rPr b="1" spc="15" dirty="0">
                <a:latin typeface="Calibri"/>
                <a:cs typeface="Calibri"/>
              </a:rPr>
              <a:t>pe</a:t>
            </a:r>
            <a:r>
              <a:rPr b="1" spc="-35" dirty="0">
                <a:latin typeface="Calibri"/>
                <a:cs typeface="Calibri"/>
              </a:rPr>
              <a:t> </a:t>
            </a:r>
            <a:r>
              <a:rPr b="1" spc="20" dirty="0">
                <a:latin typeface="Calibri"/>
                <a:cs typeface="Calibri"/>
              </a:rPr>
              <a:t>&amp;</a:t>
            </a:r>
            <a:r>
              <a:rPr b="1" spc="-5" dirty="0">
                <a:latin typeface="Calibri"/>
                <a:cs typeface="Calibri"/>
              </a:rPr>
              <a:t> </a:t>
            </a:r>
            <a:r>
              <a:rPr b="1" spc="-35" dirty="0">
                <a:latin typeface="Calibri"/>
                <a:cs typeface="Calibri"/>
              </a:rPr>
              <a:t>I</a:t>
            </a:r>
            <a:r>
              <a:rPr b="1" spc="15" dirty="0">
                <a:latin typeface="Calibri"/>
                <a:cs typeface="Calibri"/>
              </a:rPr>
              <a:t>d</a:t>
            </a:r>
            <a:r>
              <a:rPr b="1" spc="25" dirty="0">
                <a:latin typeface="Calibri"/>
                <a:cs typeface="Calibri"/>
              </a:rPr>
              <a:t>e</a:t>
            </a:r>
            <a:r>
              <a:rPr b="1" spc="10" dirty="0">
                <a:latin typeface="Calibri"/>
                <a:cs typeface="Calibri"/>
              </a:rPr>
              <a:t>nt</a:t>
            </a:r>
            <a:r>
              <a:rPr b="1" spc="25" dirty="0">
                <a:latin typeface="Calibri"/>
                <a:cs typeface="Calibri"/>
              </a:rPr>
              <a:t>if</a:t>
            </a:r>
            <a:r>
              <a:rPr b="1" spc="-25" dirty="0">
                <a:latin typeface="Calibri"/>
                <a:cs typeface="Calibri"/>
              </a:rPr>
              <a:t>y</a:t>
            </a:r>
            <a:r>
              <a:rPr b="1" spc="30" dirty="0">
                <a:latin typeface="Calibri"/>
                <a:cs typeface="Calibri"/>
              </a:rPr>
              <a:t>i</a:t>
            </a:r>
            <a:r>
              <a:rPr b="1" spc="15" dirty="0">
                <a:latin typeface="Calibri"/>
                <a:cs typeface="Calibri"/>
              </a:rPr>
              <a:t>ng</a:t>
            </a:r>
            <a:r>
              <a:rPr b="1" spc="-240" dirty="0">
                <a:latin typeface="Calibri"/>
                <a:cs typeface="Calibri"/>
              </a:rPr>
              <a:t> </a:t>
            </a:r>
            <a:r>
              <a:rPr b="1" spc="-80" dirty="0">
                <a:latin typeface="Calibri"/>
                <a:cs typeface="Calibri"/>
              </a:rPr>
              <a:t>R</a:t>
            </a:r>
            <a:r>
              <a:rPr b="1" spc="35" dirty="0">
                <a:latin typeface="Calibri"/>
                <a:cs typeface="Calibri"/>
              </a:rPr>
              <a:t>e</a:t>
            </a:r>
            <a:r>
              <a:rPr b="1" spc="30" dirty="0">
                <a:latin typeface="Calibri"/>
                <a:cs typeface="Calibri"/>
              </a:rPr>
              <a:t>l</a:t>
            </a:r>
            <a:r>
              <a:rPr b="1" spc="-10" dirty="0">
                <a:latin typeface="Calibri"/>
                <a:cs typeface="Calibri"/>
              </a:rPr>
              <a:t>a</a:t>
            </a:r>
            <a:r>
              <a:rPr b="1" spc="10" dirty="0">
                <a:latin typeface="Calibri"/>
                <a:cs typeface="Calibri"/>
              </a:rPr>
              <a:t>t</a:t>
            </a:r>
            <a:r>
              <a:rPr b="1" spc="35" dirty="0">
                <a:latin typeface="Calibri"/>
                <a:cs typeface="Calibri"/>
              </a:rPr>
              <a:t>i</a:t>
            </a:r>
            <a:r>
              <a:rPr b="1" dirty="0">
                <a:latin typeface="Calibri"/>
                <a:cs typeface="Calibri"/>
              </a:rPr>
              <a:t>o</a:t>
            </a:r>
            <a:r>
              <a:rPr b="1" spc="15" dirty="0">
                <a:latin typeface="Calibri"/>
                <a:cs typeface="Calibri"/>
              </a:rPr>
              <a:t>n</a:t>
            </a:r>
            <a:r>
              <a:rPr b="1" spc="-15" dirty="0">
                <a:latin typeface="Calibri"/>
                <a:cs typeface="Calibri"/>
              </a:rPr>
              <a:t>s</a:t>
            </a:r>
            <a:r>
              <a:rPr b="1" spc="15" dirty="0">
                <a:latin typeface="Calibri"/>
                <a:cs typeface="Calibri"/>
              </a:rPr>
              <a:t>h</a:t>
            </a:r>
            <a:r>
              <a:rPr b="1" spc="20" dirty="0">
                <a:latin typeface="Calibri"/>
                <a:cs typeface="Calibri"/>
              </a:rPr>
              <a:t>i</a:t>
            </a:r>
            <a:r>
              <a:rPr b="1" spc="15" dirty="0">
                <a:latin typeface="Calibri"/>
                <a:cs typeface="Calibri"/>
              </a:rPr>
              <a:t>p</a:t>
            </a:r>
          </a:p>
        </p:txBody>
      </p:sp>
      <p:sp>
        <p:nvSpPr>
          <p:cNvPr id="8" name="object 8"/>
          <p:cNvSpPr txBox="1"/>
          <p:nvPr/>
        </p:nvSpPr>
        <p:spPr>
          <a:xfrm>
            <a:off x="536575" y="1356677"/>
            <a:ext cx="8084820" cy="3314065"/>
          </a:xfrm>
          <a:prstGeom prst="rect">
            <a:avLst/>
          </a:prstGeom>
        </p:spPr>
        <p:txBody>
          <a:bodyPr vert="horz" wrap="square" lIns="0" tIns="0" rIns="0" bIns="0" rtlCol="0">
            <a:spAutoFit/>
          </a:bodyPr>
          <a:lstStyle/>
          <a:p>
            <a:pPr marL="355600" marR="14604" indent="-343535">
              <a:lnSpc>
                <a:spcPct val="104800"/>
              </a:lnSpc>
              <a:buFont typeface="Arial MT"/>
              <a:buChar char="•"/>
              <a:tabLst>
                <a:tab pos="355600" algn="l"/>
                <a:tab pos="356235" algn="l"/>
              </a:tabLst>
            </a:pPr>
            <a:r>
              <a:rPr sz="2150" spc="20" dirty="0">
                <a:latin typeface="Calibri"/>
                <a:cs typeface="Calibri"/>
              </a:rPr>
              <a:t>An</a:t>
            </a:r>
            <a:r>
              <a:rPr sz="2150" spc="395" dirty="0">
                <a:latin typeface="Calibri"/>
                <a:cs typeface="Calibri"/>
              </a:rPr>
              <a:t> </a:t>
            </a:r>
            <a:r>
              <a:rPr sz="2150" spc="10" dirty="0">
                <a:latin typeface="Calibri"/>
                <a:cs typeface="Calibri"/>
              </a:rPr>
              <a:t>entity</a:t>
            </a:r>
            <a:r>
              <a:rPr sz="2150" spc="409" dirty="0">
                <a:latin typeface="Calibri"/>
                <a:cs typeface="Calibri"/>
              </a:rPr>
              <a:t> </a:t>
            </a:r>
            <a:r>
              <a:rPr sz="2150" spc="5" dirty="0">
                <a:latin typeface="Calibri"/>
                <a:cs typeface="Calibri"/>
              </a:rPr>
              <a:t>type</a:t>
            </a:r>
            <a:r>
              <a:rPr sz="2150" spc="390" dirty="0">
                <a:latin typeface="Calibri"/>
                <a:cs typeface="Calibri"/>
              </a:rPr>
              <a:t> </a:t>
            </a:r>
            <a:r>
              <a:rPr sz="2150" spc="5" dirty="0">
                <a:latin typeface="Calibri"/>
                <a:cs typeface="Calibri"/>
              </a:rPr>
              <a:t>has</a:t>
            </a:r>
            <a:r>
              <a:rPr sz="2150" spc="395" dirty="0">
                <a:latin typeface="Calibri"/>
                <a:cs typeface="Calibri"/>
              </a:rPr>
              <a:t> </a:t>
            </a:r>
            <a:r>
              <a:rPr sz="2150" spc="10" dirty="0">
                <a:latin typeface="Calibri"/>
                <a:cs typeface="Calibri"/>
              </a:rPr>
              <a:t>a</a:t>
            </a:r>
            <a:r>
              <a:rPr sz="2150" spc="420" dirty="0">
                <a:latin typeface="Calibri"/>
                <a:cs typeface="Calibri"/>
              </a:rPr>
              <a:t> </a:t>
            </a:r>
            <a:r>
              <a:rPr sz="2150" spc="-30" dirty="0">
                <a:latin typeface="Calibri"/>
                <a:cs typeface="Calibri"/>
              </a:rPr>
              <a:t>key</a:t>
            </a:r>
            <a:r>
              <a:rPr sz="2150" spc="405" dirty="0">
                <a:latin typeface="Calibri"/>
                <a:cs typeface="Calibri"/>
              </a:rPr>
              <a:t> </a:t>
            </a:r>
            <a:r>
              <a:rPr sz="2150" spc="10" dirty="0">
                <a:latin typeface="Calibri"/>
                <a:cs typeface="Calibri"/>
              </a:rPr>
              <a:t>attribute</a:t>
            </a:r>
            <a:r>
              <a:rPr sz="2150" spc="405" dirty="0">
                <a:latin typeface="Calibri"/>
                <a:cs typeface="Calibri"/>
              </a:rPr>
              <a:t> </a:t>
            </a:r>
            <a:r>
              <a:rPr sz="2150" spc="10" dirty="0">
                <a:latin typeface="Calibri"/>
                <a:cs typeface="Calibri"/>
              </a:rPr>
              <a:t>which</a:t>
            </a:r>
            <a:r>
              <a:rPr sz="2150" spc="400" dirty="0">
                <a:latin typeface="Calibri"/>
                <a:cs typeface="Calibri"/>
              </a:rPr>
              <a:t> </a:t>
            </a:r>
            <a:r>
              <a:rPr sz="2150" dirty="0">
                <a:latin typeface="Calibri"/>
                <a:cs typeface="Calibri"/>
              </a:rPr>
              <a:t>uniquely</a:t>
            </a:r>
            <a:r>
              <a:rPr sz="2150" spc="415" dirty="0">
                <a:latin typeface="Calibri"/>
                <a:cs typeface="Calibri"/>
              </a:rPr>
              <a:t> </a:t>
            </a:r>
            <a:r>
              <a:rPr sz="2150" spc="15" dirty="0">
                <a:latin typeface="Calibri"/>
                <a:cs typeface="Calibri"/>
              </a:rPr>
              <a:t>identifies</a:t>
            </a:r>
            <a:r>
              <a:rPr sz="2150" spc="385" dirty="0">
                <a:latin typeface="Calibri"/>
                <a:cs typeface="Calibri"/>
              </a:rPr>
              <a:t> </a:t>
            </a:r>
            <a:r>
              <a:rPr sz="2150" spc="15" dirty="0">
                <a:latin typeface="Calibri"/>
                <a:cs typeface="Calibri"/>
              </a:rPr>
              <a:t>each </a:t>
            </a:r>
            <a:r>
              <a:rPr sz="2150" spc="-470" dirty="0">
                <a:latin typeface="Calibri"/>
                <a:cs typeface="Calibri"/>
              </a:rPr>
              <a:t> </a:t>
            </a:r>
            <a:r>
              <a:rPr sz="2150" spc="10" dirty="0">
                <a:latin typeface="Calibri"/>
                <a:cs typeface="Calibri"/>
              </a:rPr>
              <a:t>entity</a:t>
            </a:r>
            <a:r>
              <a:rPr sz="2150" spc="35" dirty="0">
                <a:latin typeface="Calibri"/>
                <a:cs typeface="Calibri"/>
              </a:rPr>
              <a:t> </a:t>
            </a:r>
            <a:r>
              <a:rPr sz="2150" spc="20" dirty="0">
                <a:latin typeface="Calibri"/>
                <a:cs typeface="Calibri"/>
              </a:rPr>
              <a:t>in </a:t>
            </a:r>
            <a:r>
              <a:rPr sz="2150" spc="10" dirty="0">
                <a:latin typeface="Calibri"/>
                <a:cs typeface="Calibri"/>
              </a:rPr>
              <a:t>the</a:t>
            </a:r>
            <a:r>
              <a:rPr sz="2150" spc="5" dirty="0">
                <a:latin typeface="Calibri"/>
                <a:cs typeface="Calibri"/>
              </a:rPr>
              <a:t> </a:t>
            </a:r>
            <a:r>
              <a:rPr sz="2150" spc="10" dirty="0">
                <a:latin typeface="Calibri"/>
                <a:cs typeface="Calibri"/>
              </a:rPr>
              <a:t>entity</a:t>
            </a:r>
            <a:r>
              <a:rPr sz="2150" spc="40" dirty="0">
                <a:latin typeface="Calibri"/>
                <a:cs typeface="Calibri"/>
              </a:rPr>
              <a:t> </a:t>
            </a:r>
            <a:r>
              <a:rPr sz="2150" spc="-5" dirty="0">
                <a:latin typeface="Calibri"/>
                <a:cs typeface="Calibri"/>
              </a:rPr>
              <a:t>set.</a:t>
            </a:r>
            <a:endParaRPr sz="2150">
              <a:latin typeface="Calibri"/>
              <a:cs typeface="Calibri"/>
            </a:endParaRPr>
          </a:p>
          <a:p>
            <a:pPr marL="355600" marR="5080" indent="-343535">
              <a:lnSpc>
                <a:spcPct val="101899"/>
              </a:lnSpc>
              <a:spcBef>
                <a:spcPts val="525"/>
              </a:spcBef>
              <a:buFont typeface="Arial MT"/>
              <a:buChar char="•"/>
              <a:tabLst>
                <a:tab pos="355600" algn="l"/>
                <a:tab pos="356235" algn="l"/>
              </a:tabLst>
            </a:pPr>
            <a:r>
              <a:rPr sz="2150" spc="5" dirty="0">
                <a:latin typeface="Calibri"/>
                <a:cs typeface="Calibri"/>
              </a:rPr>
              <a:t>But</a:t>
            </a:r>
            <a:r>
              <a:rPr sz="2150" spc="285" dirty="0">
                <a:latin typeface="Calibri"/>
                <a:cs typeface="Calibri"/>
              </a:rPr>
              <a:t> </a:t>
            </a:r>
            <a:r>
              <a:rPr sz="2150" spc="15" dirty="0">
                <a:latin typeface="Calibri"/>
                <a:cs typeface="Calibri"/>
              </a:rPr>
              <a:t>there</a:t>
            </a:r>
            <a:r>
              <a:rPr sz="2150" spc="235" dirty="0">
                <a:latin typeface="Calibri"/>
                <a:cs typeface="Calibri"/>
              </a:rPr>
              <a:t> </a:t>
            </a:r>
            <a:r>
              <a:rPr sz="2150" spc="10" dirty="0">
                <a:latin typeface="Calibri"/>
                <a:cs typeface="Calibri"/>
              </a:rPr>
              <a:t>exists</a:t>
            </a:r>
            <a:r>
              <a:rPr sz="2150" spc="245" dirty="0">
                <a:latin typeface="Calibri"/>
                <a:cs typeface="Calibri"/>
              </a:rPr>
              <a:t> </a:t>
            </a:r>
            <a:r>
              <a:rPr sz="2150" spc="35" dirty="0">
                <a:latin typeface="Calibri"/>
                <a:cs typeface="Calibri"/>
              </a:rPr>
              <a:t>some</a:t>
            </a:r>
            <a:r>
              <a:rPr sz="2150" spc="305" dirty="0">
                <a:latin typeface="Calibri"/>
                <a:cs typeface="Calibri"/>
              </a:rPr>
              <a:t> </a:t>
            </a:r>
            <a:r>
              <a:rPr sz="2150" spc="10" dirty="0">
                <a:latin typeface="Calibri"/>
                <a:cs typeface="Calibri"/>
              </a:rPr>
              <a:t>entity</a:t>
            </a:r>
            <a:r>
              <a:rPr sz="2150" spc="265" dirty="0">
                <a:latin typeface="Calibri"/>
                <a:cs typeface="Calibri"/>
              </a:rPr>
              <a:t> </a:t>
            </a:r>
            <a:r>
              <a:rPr sz="2150" spc="20" dirty="0">
                <a:latin typeface="Calibri"/>
                <a:cs typeface="Calibri"/>
              </a:rPr>
              <a:t>type</a:t>
            </a:r>
            <a:r>
              <a:rPr sz="2150" spc="240" dirty="0">
                <a:latin typeface="Calibri"/>
                <a:cs typeface="Calibri"/>
              </a:rPr>
              <a:t> </a:t>
            </a:r>
            <a:r>
              <a:rPr sz="2150" dirty="0">
                <a:latin typeface="Calibri"/>
                <a:cs typeface="Calibri"/>
              </a:rPr>
              <a:t>for</a:t>
            </a:r>
            <a:r>
              <a:rPr sz="2150" spc="254" dirty="0">
                <a:latin typeface="Calibri"/>
                <a:cs typeface="Calibri"/>
              </a:rPr>
              <a:t> </a:t>
            </a:r>
            <a:r>
              <a:rPr sz="2150" spc="25" dirty="0">
                <a:latin typeface="Calibri"/>
                <a:cs typeface="Calibri"/>
              </a:rPr>
              <a:t>which</a:t>
            </a:r>
            <a:r>
              <a:rPr sz="2150" spc="250" dirty="0">
                <a:latin typeface="Calibri"/>
                <a:cs typeface="Calibri"/>
              </a:rPr>
              <a:t> </a:t>
            </a:r>
            <a:r>
              <a:rPr sz="2150" spc="-5" dirty="0">
                <a:latin typeface="Calibri"/>
                <a:cs typeface="Calibri"/>
              </a:rPr>
              <a:t>key</a:t>
            </a:r>
            <a:r>
              <a:rPr sz="2150" spc="250" dirty="0">
                <a:latin typeface="Calibri"/>
                <a:cs typeface="Calibri"/>
              </a:rPr>
              <a:t> </a:t>
            </a:r>
            <a:r>
              <a:rPr sz="2150" spc="15" dirty="0">
                <a:latin typeface="Calibri"/>
                <a:cs typeface="Calibri"/>
              </a:rPr>
              <a:t>attribute</a:t>
            </a:r>
            <a:r>
              <a:rPr sz="2150" spc="225" dirty="0">
                <a:latin typeface="Calibri"/>
                <a:cs typeface="Calibri"/>
              </a:rPr>
              <a:t> </a:t>
            </a:r>
            <a:r>
              <a:rPr sz="2150" spc="10" dirty="0">
                <a:latin typeface="Calibri"/>
                <a:cs typeface="Calibri"/>
              </a:rPr>
              <a:t>can’t</a:t>
            </a:r>
            <a:r>
              <a:rPr sz="2150" spc="295" dirty="0">
                <a:latin typeface="Calibri"/>
                <a:cs typeface="Calibri"/>
              </a:rPr>
              <a:t> </a:t>
            </a:r>
            <a:r>
              <a:rPr sz="2150" spc="65" dirty="0">
                <a:latin typeface="Calibri"/>
                <a:cs typeface="Calibri"/>
              </a:rPr>
              <a:t>be </a:t>
            </a:r>
            <a:r>
              <a:rPr sz="2150" spc="-470" dirty="0">
                <a:latin typeface="Calibri"/>
                <a:cs typeface="Calibri"/>
              </a:rPr>
              <a:t> </a:t>
            </a:r>
            <a:r>
              <a:rPr sz="2150" spc="-5" dirty="0">
                <a:latin typeface="Calibri"/>
                <a:cs typeface="Calibri"/>
              </a:rPr>
              <a:t>defined.</a:t>
            </a:r>
            <a:r>
              <a:rPr sz="2150" spc="155" dirty="0">
                <a:latin typeface="Calibri"/>
                <a:cs typeface="Calibri"/>
              </a:rPr>
              <a:t> </a:t>
            </a:r>
            <a:r>
              <a:rPr sz="2150" spc="-5" dirty="0">
                <a:latin typeface="Calibri"/>
                <a:cs typeface="Calibri"/>
              </a:rPr>
              <a:t>These</a:t>
            </a:r>
            <a:r>
              <a:rPr sz="2150" spc="150" dirty="0">
                <a:latin typeface="Calibri"/>
                <a:cs typeface="Calibri"/>
              </a:rPr>
              <a:t> </a:t>
            </a:r>
            <a:r>
              <a:rPr sz="2150" spc="5" dirty="0">
                <a:latin typeface="Calibri"/>
                <a:cs typeface="Calibri"/>
              </a:rPr>
              <a:t>are</a:t>
            </a:r>
            <a:r>
              <a:rPr sz="2150" spc="10" dirty="0">
                <a:latin typeface="Calibri"/>
                <a:cs typeface="Calibri"/>
              </a:rPr>
              <a:t> </a:t>
            </a:r>
            <a:r>
              <a:rPr sz="2150" spc="5" dirty="0">
                <a:latin typeface="Calibri"/>
                <a:cs typeface="Calibri"/>
              </a:rPr>
              <a:t>called</a:t>
            </a:r>
            <a:r>
              <a:rPr sz="2150" spc="30" dirty="0">
                <a:latin typeface="Calibri"/>
                <a:cs typeface="Calibri"/>
              </a:rPr>
              <a:t> </a:t>
            </a:r>
            <a:r>
              <a:rPr sz="2150" spc="-10" dirty="0">
                <a:latin typeface="Calibri"/>
                <a:cs typeface="Calibri"/>
              </a:rPr>
              <a:t>Weak</a:t>
            </a:r>
            <a:r>
              <a:rPr sz="2150" spc="100" dirty="0">
                <a:latin typeface="Calibri"/>
                <a:cs typeface="Calibri"/>
              </a:rPr>
              <a:t> </a:t>
            </a:r>
            <a:r>
              <a:rPr sz="2150" spc="10" dirty="0">
                <a:latin typeface="Calibri"/>
                <a:cs typeface="Calibri"/>
              </a:rPr>
              <a:t>Entity</a:t>
            </a:r>
            <a:r>
              <a:rPr sz="2150" spc="40" dirty="0">
                <a:latin typeface="Calibri"/>
                <a:cs typeface="Calibri"/>
              </a:rPr>
              <a:t> </a:t>
            </a:r>
            <a:r>
              <a:rPr sz="2150" dirty="0">
                <a:latin typeface="Calibri"/>
                <a:cs typeface="Calibri"/>
              </a:rPr>
              <a:t>type.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For</a:t>
            </a:r>
            <a:r>
              <a:rPr sz="2150" spc="180" dirty="0">
                <a:latin typeface="Calibri"/>
                <a:cs typeface="Calibri"/>
              </a:rPr>
              <a:t> </a:t>
            </a:r>
            <a:r>
              <a:rPr sz="2150" spc="5" dirty="0">
                <a:latin typeface="Calibri"/>
                <a:cs typeface="Calibri"/>
              </a:rPr>
              <a:t>example,</a:t>
            </a:r>
            <a:r>
              <a:rPr sz="2150" spc="170" dirty="0">
                <a:latin typeface="Calibri"/>
                <a:cs typeface="Calibri"/>
              </a:rPr>
              <a:t> </a:t>
            </a:r>
            <a:r>
              <a:rPr sz="2150" spc="15" dirty="0">
                <a:latin typeface="Calibri"/>
                <a:cs typeface="Calibri"/>
              </a:rPr>
              <a:t>A</a:t>
            </a:r>
            <a:r>
              <a:rPr sz="2150" spc="210" dirty="0">
                <a:latin typeface="Calibri"/>
                <a:cs typeface="Calibri"/>
              </a:rPr>
              <a:t> </a:t>
            </a:r>
            <a:r>
              <a:rPr sz="2150" spc="20" dirty="0">
                <a:latin typeface="Calibri"/>
                <a:cs typeface="Calibri"/>
              </a:rPr>
              <a:t>company</a:t>
            </a:r>
            <a:r>
              <a:rPr sz="2150" spc="195" dirty="0">
                <a:latin typeface="Calibri"/>
                <a:cs typeface="Calibri"/>
              </a:rPr>
              <a:t> </a:t>
            </a:r>
            <a:r>
              <a:rPr sz="2150" spc="10" dirty="0">
                <a:latin typeface="Calibri"/>
                <a:cs typeface="Calibri"/>
              </a:rPr>
              <a:t>may</a:t>
            </a:r>
            <a:r>
              <a:rPr sz="2150" spc="180" dirty="0">
                <a:latin typeface="Calibri"/>
                <a:cs typeface="Calibri"/>
              </a:rPr>
              <a:t> </a:t>
            </a:r>
            <a:r>
              <a:rPr sz="2150" dirty="0">
                <a:latin typeface="Calibri"/>
                <a:cs typeface="Calibri"/>
              </a:rPr>
              <a:t>store</a:t>
            </a:r>
            <a:r>
              <a:rPr sz="2150" spc="155" dirty="0">
                <a:latin typeface="Calibri"/>
                <a:cs typeface="Calibri"/>
              </a:rPr>
              <a:t> </a:t>
            </a:r>
            <a:r>
              <a:rPr sz="2150" spc="35" dirty="0">
                <a:latin typeface="Calibri"/>
                <a:cs typeface="Calibri"/>
              </a:rPr>
              <a:t>the</a:t>
            </a:r>
            <a:r>
              <a:rPr sz="2150" spc="160" dirty="0">
                <a:latin typeface="Calibri"/>
                <a:cs typeface="Calibri"/>
              </a:rPr>
              <a:t> </a:t>
            </a:r>
            <a:r>
              <a:rPr sz="2150" spc="5" dirty="0">
                <a:latin typeface="Calibri"/>
                <a:cs typeface="Calibri"/>
              </a:rPr>
              <a:t>information</a:t>
            </a:r>
            <a:r>
              <a:rPr sz="2150" spc="185" dirty="0">
                <a:latin typeface="Calibri"/>
                <a:cs typeface="Calibri"/>
              </a:rPr>
              <a:t> </a:t>
            </a:r>
            <a:r>
              <a:rPr sz="2150" dirty="0">
                <a:latin typeface="Calibri"/>
                <a:cs typeface="Calibri"/>
              </a:rPr>
              <a:t>of</a:t>
            </a:r>
            <a:r>
              <a:rPr sz="2150" spc="204" dirty="0">
                <a:latin typeface="Calibri"/>
                <a:cs typeface="Calibri"/>
              </a:rPr>
              <a:t> </a:t>
            </a:r>
            <a:r>
              <a:rPr sz="2150" spc="20" dirty="0">
                <a:latin typeface="Calibri"/>
                <a:cs typeface="Calibri"/>
              </a:rPr>
              <a:t>dependents</a:t>
            </a:r>
            <a:endParaRPr sz="2150">
              <a:latin typeface="Calibri"/>
              <a:cs typeface="Calibri"/>
            </a:endParaRPr>
          </a:p>
          <a:p>
            <a:pPr marL="355600">
              <a:lnSpc>
                <a:spcPct val="100000"/>
              </a:lnSpc>
              <a:spcBef>
                <a:spcPts val="125"/>
              </a:spcBef>
            </a:pPr>
            <a:r>
              <a:rPr sz="2150" spc="-10" dirty="0">
                <a:latin typeface="Calibri"/>
                <a:cs typeface="Calibri"/>
              </a:rPr>
              <a:t>(Parents,</a:t>
            </a:r>
            <a:r>
              <a:rPr sz="2150" spc="105" dirty="0">
                <a:latin typeface="Calibri"/>
                <a:cs typeface="Calibri"/>
              </a:rPr>
              <a:t> </a:t>
            </a:r>
            <a:r>
              <a:rPr sz="2150" dirty="0">
                <a:latin typeface="Calibri"/>
                <a:cs typeface="Calibri"/>
              </a:rPr>
              <a:t>Children,</a:t>
            </a:r>
            <a:r>
              <a:rPr sz="2150" spc="160" dirty="0">
                <a:latin typeface="Calibri"/>
                <a:cs typeface="Calibri"/>
              </a:rPr>
              <a:t> </a:t>
            </a:r>
            <a:r>
              <a:rPr sz="2150" spc="-10" dirty="0">
                <a:latin typeface="Calibri"/>
                <a:cs typeface="Calibri"/>
              </a:rPr>
              <a:t>Spouse)</a:t>
            </a:r>
            <a:r>
              <a:rPr sz="2150" spc="200"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an</a:t>
            </a:r>
            <a:r>
              <a:rPr sz="2150" spc="20" dirty="0">
                <a:latin typeface="Calibri"/>
                <a:cs typeface="Calibri"/>
              </a:rPr>
              <a:t> </a:t>
            </a:r>
            <a:r>
              <a:rPr sz="2150" spc="-5" dirty="0">
                <a:latin typeface="Calibri"/>
                <a:cs typeface="Calibri"/>
              </a:rPr>
              <a:t>Employee.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But</a:t>
            </a:r>
            <a:r>
              <a:rPr sz="2150" spc="60" dirty="0">
                <a:latin typeface="Calibri"/>
                <a:cs typeface="Calibri"/>
              </a:rPr>
              <a:t> </a:t>
            </a:r>
            <a:r>
              <a:rPr sz="2150" spc="10" dirty="0">
                <a:latin typeface="Calibri"/>
                <a:cs typeface="Calibri"/>
              </a:rPr>
              <a:t>the </a:t>
            </a:r>
            <a:r>
              <a:rPr sz="2150" spc="-10" dirty="0">
                <a:latin typeface="Calibri"/>
                <a:cs typeface="Calibri"/>
              </a:rPr>
              <a:t>dependents</a:t>
            </a:r>
            <a:r>
              <a:rPr sz="2150" spc="330" dirty="0">
                <a:latin typeface="Calibri"/>
                <a:cs typeface="Calibri"/>
              </a:rPr>
              <a:t> </a:t>
            </a:r>
            <a:r>
              <a:rPr sz="2150" spc="-10" dirty="0">
                <a:latin typeface="Calibri"/>
                <a:cs typeface="Calibri"/>
              </a:rPr>
              <a:t>don’t</a:t>
            </a:r>
            <a:r>
              <a:rPr sz="2150" spc="135" dirty="0">
                <a:latin typeface="Calibri"/>
                <a:cs typeface="Calibri"/>
              </a:rPr>
              <a:t> </a:t>
            </a:r>
            <a:r>
              <a:rPr sz="2150" spc="5" dirty="0">
                <a:latin typeface="Calibri"/>
                <a:cs typeface="Calibri"/>
              </a:rPr>
              <a:t>have</a:t>
            </a:r>
            <a:r>
              <a:rPr sz="2150" spc="15" dirty="0">
                <a:latin typeface="Calibri"/>
                <a:cs typeface="Calibri"/>
              </a:rPr>
              <a:t> </a:t>
            </a:r>
            <a:r>
              <a:rPr sz="2150" dirty="0">
                <a:latin typeface="Calibri"/>
                <a:cs typeface="Calibri"/>
              </a:rPr>
              <a:t>existence</a:t>
            </a:r>
            <a:r>
              <a:rPr sz="2150" spc="100" dirty="0">
                <a:latin typeface="Calibri"/>
                <a:cs typeface="Calibri"/>
              </a:rPr>
              <a:t> </a:t>
            </a:r>
            <a:r>
              <a:rPr sz="2150" spc="10" dirty="0">
                <a:latin typeface="Calibri"/>
                <a:cs typeface="Calibri"/>
              </a:rPr>
              <a:t>without</a:t>
            </a:r>
            <a:r>
              <a:rPr sz="2150" spc="60" dirty="0">
                <a:latin typeface="Calibri"/>
                <a:cs typeface="Calibri"/>
              </a:rPr>
              <a:t> </a:t>
            </a:r>
            <a:r>
              <a:rPr sz="2150" spc="10" dirty="0">
                <a:latin typeface="Calibri"/>
                <a:cs typeface="Calibri"/>
              </a:rPr>
              <a:t>the </a:t>
            </a:r>
            <a:r>
              <a:rPr sz="2150" spc="-5" dirty="0">
                <a:latin typeface="Calibri"/>
                <a:cs typeface="Calibri"/>
              </a:rPr>
              <a:t>employee.</a:t>
            </a:r>
            <a:endParaRPr sz="2150">
              <a:latin typeface="Calibri"/>
              <a:cs typeface="Calibri"/>
            </a:endParaRPr>
          </a:p>
          <a:p>
            <a:pPr marL="355600" indent="-343535">
              <a:lnSpc>
                <a:spcPct val="100000"/>
              </a:lnSpc>
              <a:spcBef>
                <a:spcPts val="570"/>
              </a:spcBef>
              <a:buFont typeface="Arial MT"/>
              <a:buChar char="•"/>
              <a:tabLst>
                <a:tab pos="355600" algn="l"/>
                <a:tab pos="356235" algn="l"/>
                <a:tab pos="774700" algn="l"/>
                <a:tab pos="2195830" algn="l"/>
                <a:tab pos="2748915" algn="l"/>
                <a:tab pos="3177540" algn="l"/>
                <a:tab pos="3921760" algn="l"/>
                <a:tab pos="4732020" algn="l"/>
                <a:tab pos="5389880" algn="l"/>
                <a:tab pos="5962015" algn="l"/>
                <a:tab pos="7230109" algn="l"/>
                <a:tab pos="7783195" algn="l"/>
              </a:tabLst>
            </a:pPr>
            <a:r>
              <a:rPr sz="2150" spc="-5" dirty="0">
                <a:latin typeface="Calibri"/>
                <a:cs typeface="Calibri"/>
              </a:rPr>
              <a:t>So	</a:t>
            </a:r>
            <a:r>
              <a:rPr sz="2150" spc="20" dirty="0">
                <a:latin typeface="Calibri"/>
                <a:cs typeface="Calibri"/>
              </a:rPr>
              <a:t>Dependent	will	</a:t>
            </a:r>
            <a:r>
              <a:rPr sz="2150" dirty="0">
                <a:latin typeface="Calibri"/>
                <a:cs typeface="Calibri"/>
              </a:rPr>
              <a:t>be	</a:t>
            </a:r>
            <a:r>
              <a:rPr sz="2150" spc="10" dirty="0">
                <a:latin typeface="Calibri"/>
                <a:cs typeface="Calibri"/>
              </a:rPr>
              <a:t>weak	entity	</a:t>
            </a:r>
            <a:r>
              <a:rPr sz="2150" spc="25" dirty="0">
                <a:latin typeface="Calibri"/>
                <a:cs typeface="Calibri"/>
              </a:rPr>
              <a:t>type	</a:t>
            </a:r>
            <a:r>
              <a:rPr sz="2150" spc="10" dirty="0">
                <a:latin typeface="Calibri"/>
                <a:cs typeface="Calibri"/>
              </a:rPr>
              <a:t>and	</a:t>
            </a:r>
            <a:r>
              <a:rPr sz="2150" spc="20" dirty="0">
                <a:latin typeface="Calibri"/>
                <a:cs typeface="Calibri"/>
              </a:rPr>
              <a:t>Employee	will	</a:t>
            </a:r>
            <a:r>
              <a:rPr sz="2150" spc="-5" dirty="0">
                <a:latin typeface="Calibri"/>
                <a:cs typeface="Calibri"/>
              </a:rPr>
              <a:t>be</a:t>
            </a:r>
            <a:endParaRPr sz="2150">
              <a:latin typeface="Calibri"/>
              <a:cs typeface="Calibri"/>
            </a:endParaRPr>
          </a:p>
          <a:p>
            <a:pPr marL="355600">
              <a:lnSpc>
                <a:spcPct val="100000"/>
              </a:lnSpc>
              <a:spcBef>
                <a:spcPts val="50"/>
              </a:spcBef>
            </a:pPr>
            <a:r>
              <a:rPr sz="2150" dirty="0">
                <a:latin typeface="Calibri"/>
                <a:cs typeface="Calibri"/>
              </a:rPr>
              <a:t>Identifying</a:t>
            </a:r>
            <a:r>
              <a:rPr sz="2150" spc="155" dirty="0">
                <a:latin typeface="Calibri"/>
                <a:cs typeface="Calibri"/>
              </a:rPr>
              <a:t> </a:t>
            </a:r>
            <a:r>
              <a:rPr sz="2150" spc="10" dirty="0">
                <a:latin typeface="Calibri"/>
                <a:cs typeface="Calibri"/>
              </a:rPr>
              <a:t>Entity</a:t>
            </a:r>
            <a:r>
              <a:rPr sz="2150" spc="40" dirty="0">
                <a:latin typeface="Calibri"/>
                <a:cs typeface="Calibri"/>
              </a:rPr>
              <a:t> </a:t>
            </a:r>
            <a:r>
              <a:rPr sz="2150" spc="5" dirty="0">
                <a:latin typeface="Calibri"/>
                <a:cs typeface="Calibri"/>
              </a:rPr>
              <a:t>type </a:t>
            </a:r>
            <a:r>
              <a:rPr sz="2150" spc="-20" dirty="0">
                <a:latin typeface="Calibri"/>
                <a:cs typeface="Calibri"/>
              </a:rPr>
              <a:t>for</a:t>
            </a:r>
            <a:r>
              <a:rPr sz="2150" spc="100" dirty="0">
                <a:latin typeface="Calibri"/>
                <a:cs typeface="Calibri"/>
              </a:rPr>
              <a:t> </a:t>
            </a:r>
            <a:r>
              <a:rPr sz="2150" spc="-5" dirty="0">
                <a:latin typeface="Calibri"/>
                <a:cs typeface="Calibri"/>
              </a:rPr>
              <a:t>Dependent.</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93</a:t>
            </a:fld>
            <a:endParaRPr lang="en-I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200" y="0"/>
            <a:ext cx="7929880" cy="957580"/>
            <a:chOff x="1219200" y="0"/>
            <a:chExt cx="7929880" cy="957580"/>
          </a:xfrm>
        </p:grpSpPr>
        <p:pic>
          <p:nvPicPr>
            <p:cNvPr id="3" name="object 3"/>
            <p:cNvPicPr/>
            <p:nvPr/>
          </p:nvPicPr>
          <p:blipFill>
            <a:blip r:embed="rId2" cstate="print"/>
            <a:stretch>
              <a:fillRect/>
            </a:stretch>
          </p:blipFill>
          <p:spPr>
            <a:xfrm>
              <a:off x="1219200" y="0"/>
              <a:ext cx="7924800"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266825" y="0"/>
              <a:ext cx="7877175" cy="890524"/>
            </a:xfrm>
            <a:prstGeom prst="rect">
              <a:avLst/>
            </a:prstGeom>
          </p:spPr>
        </p:pic>
      </p:grpSp>
      <p:sp>
        <p:nvSpPr>
          <p:cNvPr id="7" name="object 7"/>
          <p:cNvSpPr txBox="1">
            <a:spLocks noGrp="1"/>
          </p:cNvSpPr>
          <p:nvPr>
            <p:ph type="title"/>
          </p:nvPr>
        </p:nvSpPr>
        <p:spPr>
          <a:xfrm>
            <a:off x="1528699" y="57785"/>
            <a:ext cx="7458709" cy="518159"/>
          </a:xfrm>
          <a:prstGeom prst="rect">
            <a:avLst/>
          </a:prstGeom>
        </p:spPr>
        <p:txBody>
          <a:bodyPr vert="horz" wrap="square" lIns="0" tIns="16510" rIns="0" bIns="0" rtlCol="0">
            <a:spAutoFit/>
          </a:bodyPr>
          <a:lstStyle/>
          <a:p>
            <a:pPr marL="12700">
              <a:lnSpc>
                <a:spcPct val="100000"/>
              </a:lnSpc>
              <a:spcBef>
                <a:spcPts val="130"/>
              </a:spcBef>
            </a:pPr>
            <a:r>
              <a:rPr b="1" spc="-20" dirty="0">
                <a:latin typeface="Calibri"/>
                <a:cs typeface="Calibri"/>
              </a:rPr>
              <a:t>Weak</a:t>
            </a:r>
            <a:r>
              <a:rPr b="1" spc="-30" dirty="0">
                <a:latin typeface="Calibri"/>
                <a:cs typeface="Calibri"/>
              </a:rPr>
              <a:t> </a:t>
            </a:r>
            <a:r>
              <a:rPr b="1" spc="15" dirty="0">
                <a:latin typeface="Calibri"/>
                <a:cs typeface="Calibri"/>
              </a:rPr>
              <a:t>Entity</a:t>
            </a:r>
            <a:r>
              <a:rPr b="1" spc="-150" dirty="0">
                <a:latin typeface="Calibri"/>
                <a:cs typeface="Calibri"/>
              </a:rPr>
              <a:t> </a:t>
            </a:r>
            <a:r>
              <a:rPr b="1" spc="-20" dirty="0">
                <a:latin typeface="Calibri"/>
                <a:cs typeface="Calibri"/>
              </a:rPr>
              <a:t>Type</a:t>
            </a:r>
            <a:r>
              <a:rPr b="1" spc="-35" dirty="0">
                <a:latin typeface="Calibri"/>
                <a:cs typeface="Calibri"/>
              </a:rPr>
              <a:t> </a:t>
            </a:r>
            <a:r>
              <a:rPr b="1" spc="20" dirty="0">
                <a:latin typeface="Calibri"/>
                <a:cs typeface="Calibri"/>
              </a:rPr>
              <a:t>&amp;</a:t>
            </a:r>
            <a:r>
              <a:rPr b="1" dirty="0">
                <a:latin typeface="Calibri"/>
                <a:cs typeface="Calibri"/>
              </a:rPr>
              <a:t> </a:t>
            </a:r>
            <a:r>
              <a:rPr b="1" spc="10" dirty="0">
                <a:latin typeface="Calibri"/>
                <a:cs typeface="Calibri"/>
              </a:rPr>
              <a:t>Identifying</a:t>
            </a:r>
            <a:r>
              <a:rPr b="1" spc="-235" dirty="0">
                <a:latin typeface="Calibri"/>
                <a:cs typeface="Calibri"/>
              </a:rPr>
              <a:t> </a:t>
            </a:r>
            <a:r>
              <a:rPr b="1" spc="5" dirty="0">
                <a:latin typeface="Calibri"/>
                <a:cs typeface="Calibri"/>
              </a:rPr>
              <a:t>Relationship</a:t>
            </a:r>
          </a:p>
        </p:txBody>
      </p:sp>
      <p:sp>
        <p:nvSpPr>
          <p:cNvPr id="8" name="object 8"/>
          <p:cNvSpPr txBox="1"/>
          <p:nvPr/>
        </p:nvSpPr>
        <p:spPr>
          <a:xfrm>
            <a:off x="536575" y="1068387"/>
            <a:ext cx="8089265" cy="1702435"/>
          </a:xfrm>
          <a:prstGeom prst="rect">
            <a:avLst/>
          </a:prstGeom>
        </p:spPr>
        <p:txBody>
          <a:bodyPr vert="horz" wrap="square" lIns="0" tIns="7620" rIns="0" bIns="0" rtlCol="0">
            <a:spAutoFit/>
          </a:bodyPr>
          <a:lstStyle/>
          <a:p>
            <a:pPr marL="355600" marR="5080" indent="-343535" algn="just">
              <a:lnSpc>
                <a:spcPct val="102600"/>
              </a:lnSpc>
              <a:spcBef>
                <a:spcPts val="60"/>
              </a:spcBef>
              <a:buFont typeface="Arial MT"/>
              <a:buChar char="•"/>
              <a:tabLst>
                <a:tab pos="356235" algn="l"/>
              </a:tabLst>
            </a:pPr>
            <a:r>
              <a:rPr sz="2150" spc="15" dirty="0">
                <a:latin typeface="Calibri"/>
                <a:cs typeface="Calibri"/>
              </a:rPr>
              <a:t>A</a:t>
            </a:r>
            <a:r>
              <a:rPr sz="2150" spc="20" dirty="0">
                <a:latin typeface="Calibri"/>
                <a:cs typeface="Calibri"/>
              </a:rPr>
              <a:t> </a:t>
            </a:r>
            <a:r>
              <a:rPr sz="2150" spc="5" dirty="0">
                <a:latin typeface="Calibri"/>
                <a:cs typeface="Calibri"/>
              </a:rPr>
              <a:t>weak</a:t>
            </a:r>
            <a:r>
              <a:rPr sz="2150" spc="10" dirty="0">
                <a:latin typeface="Calibri"/>
                <a:cs typeface="Calibri"/>
              </a:rPr>
              <a:t> entity</a:t>
            </a:r>
            <a:r>
              <a:rPr sz="2150" spc="15" dirty="0">
                <a:latin typeface="Calibri"/>
                <a:cs typeface="Calibri"/>
              </a:rPr>
              <a:t> </a:t>
            </a:r>
            <a:r>
              <a:rPr sz="2150" spc="5" dirty="0">
                <a:latin typeface="Calibri"/>
                <a:cs typeface="Calibri"/>
              </a:rPr>
              <a:t>type</a:t>
            </a:r>
            <a:r>
              <a:rPr sz="2150" spc="10" dirty="0">
                <a:latin typeface="Calibri"/>
                <a:cs typeface="Calibri"/>
              </a:rPr>
              <a:t> </a:t>
            </a:r>
            <a:r>
              <a:rPr sz="2150" spc="20" dirty="0">
                <a:latin typeface="Calibri"/>
                <a:cs typeface="Calibri"/>
              </a:rPr>
              <a:t>is</a:t>
            </a:r>
            <a:r>
              <a:rPr sz="2150" spc="25" dirty="0">
                <a:latin typeface="Calibri"/>
                <a:cs typeface="Calibri"/>
              </a:rPr>
              <a:t> </a:t>
            </a:r>
            <a:r>
              <a:rPr sz="2150" spc="5" dirty="0">
                <a:latin typeface="Calibri"/>
                <a:cs typeface="Calibri"/>
              </a:rPr>
              <a:t>represented</a:t>
            </a:r>
            <a:r>
              <a:rPr sz="2150" spc="10" dirty="0">
                <a:latin typeface="Calibri"/>
                <a:cs typeface="Calibri"/>
              </a:rPr>
              <a:t> </a:t>
            </a:r>
            <a:r>
              <a:rPr sz="2150" dirty="0">
                <a:latin typeface="Calibri"/>
                <a:cs typeface="Calibri"/>
              </a:rPr>
              <a:t>by</a:t>
            </a:r>
            <a:r>
              <a:rPr sz="2150" spc="5" dirty="0">
                <a:latin typeface="Calibri"/>
                <a:cs typeface="Calibri"/>
              </a:rPr>
              <a:t> </a:t>
            </a:r>
            <a:r>
              <a:rPr sz="2150" spc="10" dirty="0">
                <a:latin typeface="Calibri"/>
                <a:cs typeface="Calibri"/>
              </a:rPr>
              <a:t>a</a:t>
            </a:r>
            <a:r>
              <a:rPr sz="2150" spc="15" dirty="0">
                <a:latin typeface="Calibri"/>
                <a:cs typeface="Calibri"/>
              </a:rPr>
              <a:t> double</a:t>
            </a:r>
            <a:r>
              <a:rPr sz="2150" spc="20" dirty="0">
                <a:latin typeface="Calibri"/>
                <a:cs typeface="Calibri"/>
              </a:rPr>
              <a:t> </a:t>
            </a:r>
            <a:r>
              <a:rPr sz="2150" spc="10" dirty="0">
                <a:latin typeface="Calibri"/>
                <a:cs typeface="Calibri"/>
              </a:rPr>
              <a:t>rectangle.</a:t>
            </a:r>
            <a:r>
              <a:rPr sz="2150" spc="15" dirty="0">
                <a:latin typeface="Calibri"/>
                <a:cs typeface="Calibri"/>
              </a:rPr>
              <a:t> </a:t>
            </a:r>
            <a:r>
              <a:rPr sz="2150" spc="25" dirty="0">
                <a:latin typeface="Calibri"/>
                <a:cs typeface="Calibri"/>
              </a:rPr>
              <a:t>The </a:t>
            </a:r>
            <a:r>
              <a:rPr sz="2150" spc="30" dirty="0">
                <a:latin typeface="Calibri"/>
                <a:cs typeface="Calibri"/>
              </a:rPr>
              <a:t> </a:t>
            </a:r>
            <a:r>
              <a:rPr sz="2150" spc="5" dirty="0">
                <a:latin typeface="Calibri"/>
                <a:cs typeface="Calibri"/>
              </a:rPr>
              <a:t>participation </a:t>
            </a:r>
            <a:r>
              <a:rPr sz="2150" spc="-5" dirty="0">
                <a:latin typeface="Calibri"/>
                <a:cs typeface="Calibri"/>
              </a:rPr>
              <a:t>of </a:t>
            </a:r>
            <a:r>
              <a:rPr sz="2150" spc="10" dirty="0">
                <a:latin typeface="Calibri"/>
                <a:cs typeface="Calibri"/>
              </a:rPr>
              <a:t>weak entity </a:t>
            </a:r>
            <a:r>
              <a:rPr sz="2150" spc="5" dirty="0">
                <a:latin typeface="Calibri"/>
                <a:cs typeface="Calibri"/>
              </a:rPr>
              <a:t>type </a:t>
            </a:r>
            <a:r>
              <a:rPr sz="2150" spc="20" dirty="0">
                <a:latin typeface="Calibri"/>
                <a:cs typeface="Calibri"/>
              </a:rPr>
              <a:t>is </a:t>
            </a:r>
            <a:r>
              <a:rPr sz="2150" dirty="0">
                <a:latin typeface="Calibri"/>
                <a:cs typeface="Calibri"/>
              </a:rPr>
              <a:t>always total. The </a:t>
            </a:r>
            <a:r>
              <a:rPr sz="2150" spc="5" dirty="0">
                <a:latin typeface="Calibri"/>
                <a:cs typeface="Calibri"/>
              </a:rPr>
              <a:t>relationship </a:t>
            </a:r>
            <a:r>
              <a:rPr sz="2150" spc="10" dirty="0">
                <a:latin typeface="Calibri"/>
                <a:cs typeface="Calibri"/>
              </a:rPr>
              <a:t> between </a:t>
            </a:r>
            <a:r>
              <a:rPr sz="2150" spc="5" dirty="0">
                <a:latin typeface="Calibri"/>
                <a:cs typeface="Calibri"/>
              </a:rPr>
              <a:t>weak </a:t>
            </a:r>
            <a:r>
              <a:rPr sz="2150" spc="10" dirty="0">
                <a:latin typeface="Calibri"/>
                <a:cs typeface="Calibri"/>
              </a:rPr>
              <a:t>entity </a:t>
            </a:r>
            <a:r>
              <a:rPr sz="2150" spc="5" dirty="0">
                <a:latin typeface="Calibri"/>
                <a:cs typeface="Calibri"/>
              </a:rPr>
              <a:t>type and </a:t>
            </a:r>
            <a:r>
              <a:rPr sz="2150" spc="20" dirty="0">
                <a:latin typeface="Calibri"/>
                <a:cs typeface="Calibri"/>
              </a:rPr>
              <a:t>its </a:t>
            </a:r>
            <a:r>
              <a:rPr sz="2150" spc="5" dirty="0">
                <a:latin typeface="Calibri"/>
                <a:cs typeface="Calibri"/>
              </a:rPr>
              <a:t>identifying </a:t>
            </a:r>
            <a:r>
              <a:rPr sz="2150" dirty="0">
                <a:latin typeface="Calibri"/>
                <a:cs typeface="Calibri"/>
              </a:rPr>
              <a:t>strong </a:t>
            </a:r>
            <a:r>
              <a:rPr sz="2150" spc="10" dirty="0">
                <a:latin typeface="Calibri"/>
                <a:cs typeface="Calibri"/>
              </a:rPr>
              <a:t>entity </a:t>
            </a:r>
            <a:r>
              <a:rPr sz="2150" spc="5" dirty="0">
                <a:latin typeface="Calibri"/>
                <a:cs typeface="Calibri"/>
              </a:rPr>
              <a:t>type </a:t>
            </a:r>
            <a:r>
              <a:rPr sz="2150" spc="30" dirty="0">
                <a:latin typeface="Calibri"/>
                <a:cs typeface="Calibri"/>
              </a:rPr>
              <a:t>is </a:t>
            </a:r>
            <a:r>
              <a:rPr sz="2150" spc="35" dirty="0">
                <a:latin typeface="Calibri"/>
                <a:cs typeface="Calibri"/>
              </a:rPr>
              <a:t> </a:t>
            </a:r>
            <a:r>
              <a:rPr sz="2150" spc="5" dirty="0">
                <a:latin typeface="Calibri"/>
                <a:cs typeface="Calibri"/>
              </a:rPr>
              <a:t>called</a:t>
            </a:r>
            <a:r>
              <a:rPr sz="2150" spc="10" dirty="0">
                <a:latin typeface="Calibri"/>
                <a:cs typeface="Calibri"/>
              </a:rPr>
              <a:t> </a:t>
            </a:r>
            <a:r>
              <a:rPr sz="2150" spc="5" dirty="0">
                <a:latin typeface="Calibri"/>
                <a:cs typeface="Calibri"/>
              </a:rPr>
              <a:t>identifying</a:t>
            </a:r>
            <a:r>
              <a:rPr sz="2150" spc="10" dirty="0">
                <a:latin typeface="Calibri"/>
                <a:cs typeface="Calibri"/>
              </a:rPr>
              <a:t> relationship</a:t>
            </a:r>
            <a:r>
              <a:rPr sz="2150" spc="15" dirty="0">
                <a:latin typeface="Calibri"/>
                <a:cs typeface="Calibri"/>
              </a:rPr>
              <a:t> </a:t>
            </a:r>
            <a:r>
              <a:rPr sz="2150" spc="30" dirty="0">
                <a:latin typeface="Calibri"/>
                <a:cs typeface="Calibri"/>
              </a:rPr>
              <a:t>and</a:t>
            </a:r>
            <a:r>
              <a:rPr sz="2150" spc="35" dirty="0">
                <a:latin typeface="Calibri"/>
                <a:cs typeface="Calibri"/>
              </a:rPr>
              <a:t> </a:t>
            </a:r>
            <a:r>
              <a:rPr sz="2150" spc="20" dirty="0">
                <a:latin typeface="Calibri"/>
                <a:cs typeface="Calibri"/>
              </a:rPr>
              <a:t>it</a:t>
            </a:r>
            <a:r>
              <a:rPr sz="2150" spc="25" dirty="0">
                <a:latin typeface="Calibri"/>
                <a:cs typeface="Calibri"/>
              </a:rPr>
              <a:t> </a:t>
            </a:r>
            <a:r>
              <a:rPr sz="2150" spc="20" dirty="0">
                <a:latin typeface="Calibri"/>
                <a:cs typeface="Calibri"/>
              </a:rPr>
              <a:t>is</a:t>
            </a:r>
            <a:r>
              <a:rPr sz="2150" spc="25" dirty="0">
                <a:latin typeface="Calibri"/>
                <a:cs typeface="Calibri"/>
              </a:rPr>
              <a:t> </a:t>
            </a:r>
            <a:r>
              <a:rPr sz="2150" spc="5" dirty="0">
                <a:latin typeface="Calibri"/>
                <a:cs typeface="Calibri"/>
              </a:rPr>
              <a:t>represented</a:t>
            </a:r>
            <a:r>
              <a:rPr sz="2150" spc="10" dirty="0">
                <a:latin typeface="Calibri"/>
                <a:cs typeface="Calibri"/>
              </a:rPr>
              <a:t> </a:t>
            </a:r>
            <a:r>
              <a:rPr sz="2150" spc="40" dirty="0">
                <a:latin typeface="Calibri"/>
                <a:cs typeface="Calibri"/>
              </a:rPr>
              <a:t>by</a:t>
            </a:r>
            <a:r>
              <a:rPr sz="2150" spc="45" dirty="0">
                <a:latin typeface="Calibri"/>
                <a:cs typeface="Calibri"/>
              </a:rPr>
              <a:t> </a:t>
            </a:r>
            <a:r>
              <a:rPr sz="2150" spc="25" dirty="0">
                <a:latin typeface="Calibri"/>
                <a:cs typeface="Calibri"/>
              </a:rPr>
              <a:t>double </a:t>
            </a:r>
            <a:r>
              <a:rPr sz="2150" spc="30" dirty="0">
                <a:latin typeface="Calibri"/>
                <a:cs typeface="Calibri"/>
              </a:rPr>
              <a:t> </a:t>
            </a:r>
            <a:r>
              <a:rPr sz="2150" dirty="0">
                <a:latin typeface="Calibri"/>
                <a:cs typeface="Calibri"/>
              </a:rPr>
              <a:t>diamond.</a:t>
            </a:r>
            <a:endParaRPr sz="2150">
              <a:latin typeface="Calibri"/>
              <a:cs typeface="Calibri"/>
            </a:endParaRPr>
          </a:p>
        </p:txBody>
      </p:sp>
      <p:pic>
        <p:nvPicPr>
          <p:cNvPr id="9" name="object 9"/>
          <p:cNvPicPr/>
          <p:nvPr/>
        </p:nvPicPr>
        <p:blipFill>
          <a:blip r:embed="rId5" cstate="print"/>
          <a:stretch>
            <a:fillRect/>
          </a:stretch>
        </p:blipFill>
        <p:spPr>
          <a:xfrm>
            <a:off x="1657350" y="3067050"/>
            <a:ext cx="6591300" cy="1876425"/>
          </a:xfrm>
          <a:prstGeom prst="rect">
            <a:avLst/>
          </a:prstGeom>
        </p:spPr>
      </p:pic>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94</a:t>
            </a:fld>
            <a:endParaRPr lang="en-I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8675" y="1104900"/>
            <a:ext cx="7562850" cy="4953000"/>
          </a:xfrm>
          <a:prstGeom prst="rect">
            <a:avLst/>
          </a:prstGeom>
        </p:spPr>
      </p:pic>
      <p:sp>
        <p:nvSpPr>
          <p:cNvPr id="4" name="object 4"/>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5" name="object 5"/>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3" name="TextBox 2"/>
          <p:cNvSpPr txBox="1"/>
          <p:nvPr/>
        </p:nvSpPr>
        <p:spPr>
          <a:xfrm>
            <a:off x="3200400" y="24825"/>
            <a:ext cx="4724400" cy="584775"/>
          </a:xfrm>
          <a:prstGeom prst="rect">
            <a:avLst/>
          </a:prstGeom>
          <a:noFill/>
        </p:spPr>
        <p:txBody>
          <a:bodyPr wrap="square" rtlCol="0">
            <a:spAutoFit/>
          </a:bodyPr>
          <a:lstStyle/>
          <a:p>
            <a:r>
              <a:rPr lang="en-GB" sz="3200" b="1" spc="-20" dirty="0" smtClean="0">
                <a:cs typeface="Calibri"/>
              </a:rPr>
              <a:t>Example of ER Diagram</a:t>
            </a:r>
            <a:endParaRPr lang="en-IN" sz="3200" dirty="0"/>
          </a:p>
        </p:txBody>
      </p:sp>
      <p:sp>
        <p:nvSpPr>
          <p:cNvPr id="6" name="Slide Number Placeholder 5"/>
          <p:cNvSpPr>
            <a:spLocks noGrp="1"/>
          </p:cNvSpPr>
          <p:nvPr>
            <p:ph type="sldNum" sz="quarter" idx="7"/>
          </p:nvPr>
        </p:nvSpPr>
        <p:spPr/>
        <p:txBody>
          <a:bodyPr/>
          <a:lstStyle/>
          <a:p>
            <a:pPr marL="38100">
              <a:lnSpc>
                <a:spcPts val="1240"/>
              </a:lnSpc>
            </a:pPr>
            <a:fld id="{81D60167-4931-47E6-BA6A-407CBD079E47}" type="slidenum">
              <a:rPr lang="en-IN" smtClean="0"/>
              <a:t>95</a:t>
            </a:fld>
            <a:endParaRPr lang="en-I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09955"/>
            <a:chOff x="1343025" y="0"/>
            <a:chExt cx="7806055" cy="909955"/>
          </a:xfrm>
        </p:grpSpPr>
        <p:pic>
          <p:nvPicPr>
            <p:cNvPr id="3" name="object 3"/>
            <p:cNvPicPr/>
            <p:nvPr/>
          </p:nvPicPr>
          <p:blipFill>
            <a:blip r:embed="rId2" cstate="print"/>
            <a:stretch>
              <a:fillRect/>
            </a:stretch>
          </p:blipFill>
          <p:spPr>
            <a:xfrm>
              <a:off x="3752850" y="0"/>
              <a:ext cx="3005201" cy="909574"/>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grpSp>
      <p:sp>
        <p:nvSpPr>
          <p:cNvPr id="6" name="object 6"/>
          <p:cNvSpPr txBox="1">
            <a:spLocks noGrp="1"/>
          </p:cNvSpPr>
          <p:nvPr>
            <p:ph type="title"/>
          </p:nvPr>
        </p:nvSpPr>
        <p:spPr>
          <a:xfrm>
            <a:off x="-63" y="-144144"/>
            <a:ext cx="9144126" cy="713015"/>
          </a:xfrm>
          <a:prstGeom prst="rect">
            <a:avLst/>
          </a:prstGeom>
        </p:spPr>
        <p:txBody>
          <a:bodyPr vert="horz" wrap="square" lIns="0" tIns="218439" rIns="0" bIns="0" rtlCol="0">
            <a:spAutoFit/>
          </a:bodyPr>
          <a:lstStyle/>
          <a:p>
            <a:pPr marL="1381125" algn="ctr">
              <a:lnSpc>
                <a:spcPct val="100000"/>
              </a:lnSpc>
              <a:spcBef>
                <a:spcPts val="130"/>
              </a:spcBef>
            </a:pPr>
            <a:r>
              <a:rPr b="1" spc="-280" dirty="0">
                <a:solidFill>
                  <a:srgbClr val="212121"/>
                </a:solidFill>
                <a:latin typeface="Tahoma"/>
                <a:cs typeface="Tahoma"/>
              </a:rPr>
              <a:t>K</a:t>
            </a:r>
            <a:r>
              <a:rPr b="1" spc="-250" dirty="0">
                <a:solidFill>
                  <a:srgbClr val="212121"/>
                </a:solidFill>
                <a:latin typeface="Tahoma"/>
                <a:cs typeface="Tahoma"/>
              </a:rPr>
              <a:t>e</a:t>
            </a:r>
            <a:r>
              <a:rPr b="1" spc="-190" dirty="0">
                <a:solidFill>
                  <a:srgbClr val="212121"/>
                </a:solidFill>
                <a:latin typeface="Tahoma"/>
                <a:cs typeface="Tahoma"/>
              </a:rPr>
              <a:t>y</a:t>
            </a:r>
            <a:r>
              <a:rPr b="1" spc="-220" dirty="0">
                <a:solidFill>
                  <a:srgbClr val="212121"/>
                </a:solidFill>
                <a:latin typeface="Tahoma"/>
                <a:cs typeface="Tahoma"/>
              </a:rPr>
              <a:t>s</a:t>
            </a:r>
            <a:r>
              <a:rPr b="1" spc="-270" dirty="0">
                <a:solidFill>
                  <a:srgbClr val="212121"/>
                </a:solidFill>
                <a:latin typeface="Tahoma"/>
                <a:cs typeface="Tahoma"/>
              </a:rPr>
              <a:t> </a:t>
            </a:r>
            <a:r>
              <a:rPr b="1" spc="-70" dirty="0">
                <a:solidFill>
                  <a:srgbClr val="212121"/>
                </a:solidFill>
                <a:latin typeface="Tahoma"/>
                <a:cs typeface="Tahoma"/>
              </a:rPr>
              <a:t>i</a:t>
            </a:r>
            <a:r>
              <a:rPr b="1" spc="-204" dirty="0">
                <a:solidFill>
                  <a:srgbClr val="212121"/>
                </a:solidFill>
                <a:latin typeface="Tahoma"/>
                <a:cs typeface="Tahoma"/>
              </a:rPr>
              <a:t>n</a:t>
            </a:r>
            <a:r>
              <a:rPr b="1" spc="-390" dirty="0">
                <a:solidFill>
                  <a:srgbClr val="212121"/>
                </a:solidFill>
                <a:latin typeface="Tahoma"/>
                <a:cs typeface="Tahoma"/>
              </a:rPr>
              <a:t> </a:t>
            </a:r>
            <a:r>
              <a:rPr lang="en-GB" b="1" spc="-390" dirty="0" smtClean="0">
                <a:solidFill>
                  <a:srgbClr val="212121"/>
                </a:solidFill>
                <a:latin typeface="Tahoma"/>
                <a:cs typeface="Tahoma"/>
              </a:rPr>
              <a:t> </a:t>
            </a:r>
            <a:r>
              <a:rPr b="1" spc="-400" dirty="0" smtClean="0">
                <a:solidFill>
                  <a:srgbClr val="212121"/>
                </a:solidFill>
                <a:latin typeface="Tahoma"/>
                <a:cs typeface="Tahoma"/>
              </a:rPr>
              <a:t>D</a:t>
            </a:r>
            <a:r>
              <a:rPr b="1" spc="-280" dirty="0" smtClean="0">
                <a:solidFill>
                  <a:srgbClr val="212121"/>
                </a:solidFill>
                <a:latin typeface="Tahoma"/>
                <a:cs typeface="Tahoma"/>
              </a:rPr>
              <a:t>B</a:t>
            </a:r>
            <a:r>
              <a:rPr b="1" spc="-355" dirty="0" smtClean="0">
                <a:solidFill>
                  <a:srgbClr val="212121"/>
                </a:solidFill>
                <a:latin typeface="Tahoma"/>
                <a:cs typeface="Tahoma"/>
              </a:rPr>
              <a:t>M</a:t>
            </a:r>
            <a:r>
              <a:rPr b="1" spc="-235" dirty="0" smtClean="0">
                <a:solidFill>
                  <a:srgbClr val="212121"/>
                </a:solidFill>
                <a:latin typeface="Tahoma"/>
                <a:cs typeface="Tahoma"/>
              </a:rPr>
              <a:t>S</a:t>
            </a:r>
            <a:endParaRPr b="1" spc="-235" dirty="0">
              <a:solidFill>
                <a:srgbClr val="212121"/>
              </a:solidFill>
              <a:latin typeface="Tahoma"/>
              <a:cs typeface="Tahoma"/>
            </a:endParaRPr>
          </a:p>
        </p:txBody>
      </p:sp>
      <p:sp>
        <p:nvSpPr>
          <p:cNvPr id="7" name="object 7"/>
          <p:cNvSpPr txBox="1"/>
          <p:nvPr/>
        </p:nvSpPr>
        <p:spPr>
          <a:xfrm>
            <a:off x="536575" y="1068387"/>
            <a:ext cx="8079105" cy="2245995"/>
          </a:xfrm>
          <a:prstGeom prst="rect">
            <a:avLst/>
          </a:prstGeom>
        </p:spPr>
        <p:txBody>
          <a:bodyPr vert="horz" wrap="square" lIns="0" tIns="635" rIns="0" bIns="0" rtlCol="0">
            <a:spAutoFit/>
          </a:bodyPr>
          <a:lstStyle/>
          <a:p>
            <a:pPr marL="355600" marR="5080" indent="-343535">
              <a:lnSpc>
                <a:spcPct val="104700"/>
              </a:lnSpc>
              <a:spcBef>
                <a:spcPts val="5"/>
              </a:spcBef>
              <a:buFont typeface="Arial MT"/>
              <a:buChar char="•"/>
              <a:tabLst>
                <a:tab pos="355600" algn="l"/>
                <a:tab pos="356235" algn="l"/>
              </a:tabLst>
            </a:pPr>
            <a:r>
              <a:rPr sz="2150" dirty="0">
                <a:latin typeface="Calibri"/>
                <a:cs typeface="Calibri"/>
              </a:rPr>
              <a:t>KEYS</a:t>
            </a:r>
            <a:r>
              <a:rPr sz="2150" spc="95" dirty="0">
                <a:latin typeface="Calibri"/>
                <a:cs typeface="Calibri"/>
              </a:rPr>
              <a:t> </a:t>
            </a:r>
            <a:r>
              <a:rPr sz="2150" spc="20" dirty="0">
                <a:latin typeface="Calibri"/>
                <a:cs typeface="Calibri"/>
              </a:rPr>
              <a:t>in</a:t>
            </a:r>
            <a:r>
              <a:rPr sz="2150" spc="100" dirty="0">
                <a:latin typeface="Calibri"/>
                <a:cs typeface="Calibri"/>
              </a:rPr>
              <a:t> </a:t>
            </a:r>
            <a:r>
              <a:rPr sz="2150" spc="20" dirty="0">
                <a:latin typeface="Calibri"/>
                <a:cs typeface="Calibri"/>
              </a:rPr>
              <a:t>DBMS</a:t>
            </a:r>
            <a:r>
              <a:rPr sz="2150" spc="100" dirty="0">
                <a:latin typeface="Calibri"/>
                <a:cs typeface="Calibri"/>
              </a:rPr>
              <a:t> </a:t>
            </a:r>
            <a:r>
              <a:rPr sz="2150" spc="20" dirty="0">
                <a:latin typeface="Calibri"/>
                <a:cs typeface="Calibri"/>
              </a:rPr>
              <a:t>is</a:t>
            </a:r>
            <a:r>
              <a:rPr sz="2150" spc="90" dirty="0">
                <a:latin typeface="Calibri"/>
                <a:cs typeface="Calibri"/>
              </a:rPr>
              <a:t> </a:t>
            </a:r>
            <a:r>
              <a:rPr sz="2150" spc="15" dirty="0">
                <a:latin typeface="Calibri"/>
                <a:cs typeface="Calibri"/>
              </a:rPr>
              <a:t>an</a:t>
            </a:r>
            <a:r>
              <a:rPr sz="2150" spc="95" dirty="0">
                <a:latin typeface="Calibri"/>
                <a:cs typeface="Calibri"/>
              </a:rPr>
              <a:t> </a:t>
            </a:r>
            <a:r>
              <a:rPr sz="2150" spc="10" dirty="0">
                <a:latin typeface="Calibri"/>
                <a:cs typeface="Calibri"/>
              </a:rPr>
              <a:t>attribute</a:t>
            </a:r>
            <a:r>
              <a:rPr sz="2150" spc="85" dirty="0">
                <a:latin typeface="Calibri"/>
                <a:cs typeface="Calibri"/>
              </a:rPr>
              <a:t> </a:t>
            </a:r>
            <a:r>
              <a:rPr sz="2150" spc="-5" dirty="0">
                <a:latin typeface="Calibri"/>
                <a:cs typeface="Calibri"/>
              </a:rPr>
              <a:t>or</a:t>
            </a:r>
            <a:r>
              <a:rPr sz="2150" spc="110" dirty="0">
                <a:latin typeface="Calibri"/>
                <a:cs typeface="Calibri"/>
              </a:rPr>
              <a:t> </a:t>
            </a:r>
            <a:r>
              <a:rPr sz="2150" spc="-15" dirty="0">
                <a:latin typeface="Calibri"/>
                <a:cs typeface="Calibri"/>
              </a:rPr>
              <a:t>set</a:t>
            </a:r>
            <a:r>
              <a:rPr sz="2150" spc="140" dirty="0">
                <a:latin typeface="Calibri"/>
                <a:cs typeface="Calibri"/>
              </a:rPr>
              <a:t> </a:t>
            </a:r>
            <a:r>
              <a:rPr sz="2150" spc="-5" dirty="0">
                <a:latin typeface="Calibri"/>
                <a:cs typeface="Calibri"/>
              </a:rPr>
              <a:t>of</a:t>
            </a:r>
            <a:r>
              <a:rPr sz="2150" spc="125" dirty="0">
                <a:latin typeface="Calibri"/>
                <a:cs typeface="Calibri"/>
              </a:rPr>
              <a:t> </a:t>
            </a:r>
            <a:r>
              <a:rPr sz="2150" spc="5" dirty="0">
                <a:latin typeface="Calibri"/>
                <a:cs typeface="Calibri"/>
              </a:rPr>
              <a:t>attributes</a:t>
            </a:r>
            <a:r>
              <a:rPr sz="2150" spc="110" dirty="0">
                <a:latin typeface="Calibri"/>
                <a:cs typeface="Calibri"/>
              </a:rPr>
              <a:t> </a:t>
            </a:r>
            <a:r>
              <a:rPr sz="2150" spc="10" dirty="0">
                <a:latin typeface="Calibri"/>
                <a:cs typeface="Calibri"/>
              </a:rPr>
              <a:t>which</a:t>
            </a:r>
            <a:r>
              <a:rPr sz="2150" spc="105" dirty="0">
                <a:latin typeface="Calibri"/>
                <a:cs typeface="Calibri"/>
              </a:rPr>
              <a:t> </a:t>
            </a:r>
            <a:r>
              <a:rPr sz="2150" spc="15" dirty="0">
                <a:latin typeface="Calibri"/>
                <a:cs typeface="Calibri"/>
              </a:rPr>
              <a:t>helps</a:t>
            </a:r>
            <a:r>
              <a:rPr sz="2150" spc="95" dirty="0">
                <a:latin typeface="Calibri"/>
                <a:cs typeface="Calibri"/>
              </a:rPr>
              <a:t> </a:t>
            </a:r>
            <a:r>
              <a:rPr sz="2150" spc="25" dirty="0">
                <a:latin typeface="Calibri"/>
                <a:cs typeface="Calibri"/>
              </a:rPr>
              <a:t>you</a:t>
            </a:r>
            <a:r>
              <a:rPr sz="2150" spc="100" dirty="0">
                <a:latin typeface="Calibri"/>
                <a:cs typeface="Calibri"/>
              </a:rPr>
              <a:t> </a:t>
            </a:r>
            <a:r>
              <a:rPr sz="2150" spc="30" dirty="0">
                <a:latin typeface="Calibri"/>
                <a:cs typeface="Calibri"/>
              </a:rPr>
              <a:t>to </a:t>
            </a:r>
            <a:r>
              <a:rPr sz="2150" spc="-470" dirty="0">
                <a:latin typeface="Calibri"/>
                <a:cs typeface="Calibri"/>
              </a:rPr>
              <a:t> </a:t>
            </a:r>
            <a:r>
              <a:rPr sz="2150" spc="5" dirty="0">
                <a:latin typeface="Calibri"/>
                <a:cs typeface="Calibri"/>
              </a:rPr>
              <a:t>identify</a:t>
            </a:r>
            <a:r>
              <a:rPr sz="2150" spc="35"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row(tuple)</a:t>
            </a:r>
            <a:r>
              <a:rPr sz="2150" spc="70" dirty="0">
                <a:latin typeface="Calibri"/>
                <a:cs typeface="Calibri"/>
              </a:rPr>
              <a:t> </a:t>
            </a:r>
            <a:r>
              <a:rPr sz="2150" spc="20" dirty="0">
                <a:latin typeface="Calibri"/>
                <a:cs typeface="Calibri"/>
              </a:rPr>
              <a:t>in </a:t>
            </a:r>
            <a:r>
              <a:rPr sz="2150" spc="10" dirty="0">
                <a:latin typeface="Calibri"/>
                <a:cs typeface="Calibri"/>
              </a:rPr>
              <a:t>a</a:t>
            </a:r>
            <a:r>
              <a:rPr sz="2150" spc="45" dirty="0">
                <a:latin typeface="Calibri"/>
                <a:cs typeface="Calibri"/>
              </a:rPr>
              <a:t> </a:t>
            </a:r>
            <a:r>
              <a:rPr sz="2150" spc="10" dirty="0">
                <a:latin typeface="Calibri"/>
                <a:cs typeface="Calibri"/>
              </a:rPr>
              <a:t>relation(table).</a:t>
            </a:r>
            <a:endParaRPr sz="2150">
              <a:latin typeface="Calibri"/>
              <a:cs typeface="Calibri"/>
            </a:endParaRPr>
          </a:p>
          <a:p>
            <a:pPr marL="355600" indent="-343535">
              <a:lnSpc>
                <a:spcPct val="100000"/>
              </a:lnSpc>
              <a:spcBef>
                <a:spcPts val="575"/>
              </a:spcBef>
              <a:buFont typeface="Arial MT"/>
              <a:buChar char="•"/>
              <a:tabLst>
                <a:tab pos="355600" algn="l"/>
                <a:tab pos="356235" algn="l"/>
              </a:tabLst>
            </a:pPr>
            <a:r>
              <a:rPr sz="2150" spc="-5" dirty="0">
                <a:latin typeface="Calibri"/>
                <a:cs typeface="Calibri"/>
              </a:rPr>
              <a:t>They</a:t>
            </a:r>
            <a:r>
              <a:rPr sz="2150" spc="100" dirty="0">
                <a:latin typeface="Calibri"/>
                <a:cs typeface="Calibri"/>
              </a:rPr>
              <a:t> </a:t>
            </a:r>
            <a:r>
              <a:rPr sz="2150" spc="15" dirty="0">
                <a:latin typeface="Calibri"/>
                <a:cs typeface="Calibri"/>
              </a:rPr>
              <a:t>allow</a:t>
            </a:r>
            <a:r>
              <a:rPr sz="2150" spc="60" dirty="0">
                <a:latin typeface="Calibri"/>
                <a:cs typeface="Calibri"/>
              </a:rPr>
              <a:t> </a:t>
            </a:r>
            <a:r>
              <a:rPr sz="2150" dirty="0">
                <a:latin typeface="Calibri"/>
                <a:cs typeface="Calibri"/>
              </a:rPr>
              <a:t>you</a:t>
            </a:r>
            <a:r>
              <a:rPr sz="2150" spc="15" dirty="0">
                <a:latin typeface="Calibri"/>
                <a:cs typeface="Calibri"/>
              </a:rPr>
              <a:t> </a:t>
            </a:r>
            <a:r>
              <a:rPr sz="2150" spc="20" dirty="0">
                <a:latin typeface="Calibri"/>
                <a:cs typeface="Calibri"/>
              </a:rPr>
              <a:t>to</a:t>
            </a:r>
            <a:r>
              <a:rPr sz="2150" spc="15" dirty="0">
                <a:latin typeface="Calibri"/>
                <a:cs typeface="Calibri"/>
              </a:rPr>
              <a:t> </a:t>
            </a:r>
            <a:r>
              <a:rPr sz="2150" spc="10" dirty="0">
                <a:latin typeface="Calibri"/>
                <a:cs typeface="Calibri"/>
              </a:rPr>
              <a:t>find</a:t>
            </a:r>
            <a:r>
              <a:rPr sz="2150" spc="20" dirty="0">
                <a:latin typeface="Calibri"/>
                <a:cs typeface="Calibri"/>
              </a:rPr>
              <a:t> </a:t>
            </a:r>
            <a:r>
              <a:rPr sz="2150" spc="10" dirty="0">
                <a:latin typeface="Calibri"/>
                <a:cs typeface="Calibri"/>
              </a:rPr>
              <a:t>the</a:t>
            </a:r>
            <a:r>
              <a:rPr sz="2150" dirty="0">
                <a:latin typeface="Calibri"/>
                <a:cs typeface="Calibri"/>
              </a:rPr>
              <a:t> </a:t>
            </a:r>
            <a:r>
              <a:rPr sz="2150" spc="5" dirty="0">
                <a:latin typeface="Calibri"/>
                <a:cs typeface="Calibri"/>
              </a:rPr>
              <a:t>relation</a:t>
            </a:r>
            <a:r>
              <a:rPr sz="2150" spc="35" dirty="0">
                <a:latin typeface="Calibri"/>
                <a:cs typeface="Calibri"/>
              </a:rPr>
              <a:t> </a:t>
            </a:r>
            <a:r>
              <a:rPr sz="2150" dirty="0">
                <a:latin typeface="Calibri"/>
                <a:cs typeface="Calibri"/>
              </a:rPr>
              <a:t>between</a:t>
            </a:r>
            <a:r>
              <a:rPr sz="2150" spc="175" dirty="0">
                <a:latin typeface="Calibri"/>
                <a:cs typeface="Calibri"/>
              </a:rPr>
              <a:t> </a:t>
            </a:r>
            <a:r>
              <a:rPr sz="2150" spc="25" dirty="0">
                <a:latin typeface="Calibri"/>
                <a:cs typeface="Calibri"/>
              </a:rPr>
              <a:t>two</a:t>
            </a:r>
            <a:r>
              <a:rPr sz="2150" spc="15" dirty="0">
                <a:latin typeface="Calibri"/>
                <a:cs typeface="Calibri"/>
              </a:rPr>
              <a:t> </a:t>
            </a:r>
            <a:r>
              <a:rPr sz="2150" spc="5" dirty="0">
                <a:latin typeface="Calibri"/>
                <a:cs typeface="Calibri"/>
              </a:rPr>
              <a:t>tables.</a:t>
            </a:r>
            <a:endParaRPr sz="2150">
              <a:latin typeface="Calibri"/>
              <a:cs typeface="Calibri"/>
            </a:endParaRPr>
          </a:p>
          <a:p>
            <a:pPr marL="355600" marR="14604" indent="-343535">
              <a:lnSpc>
                <a:spcPct val="101899"/>
              </a:lnSpc>
              <a:spcBef>
                <a:spcPts val="525"/>
              </a:spcBef>
              <a:buFont typeface="Arial MT"/>
              <a:buChar char="•"/>
              <a:tabLst>
                <a:tab pos="355600" algn="l"/>
                <a:tab pos="356235" algn="l"/>
              </a:tabLst>
            </a:pPr>
            <a:r>
              <a:rPr sz="2150" spc="-5" dirty="0">
                <a:latin typeface="Calibri"/>
                <a:cs typeface="Calibri"/>
              </a:rPr>
              <a:t>Keys</a:t>
            </a:r>
            <a:r>
              <a:rPr sz="2150" spc="20" dirty="0">
                <a:latin typeface="Calibri"/>
                <a:cs typeface="Calibri"/>
              </a:rPr>
              <a:t> help</a:t>
            </a:r>
            <a:r>
              <a:rPr sz="2150" spc="30" dirty="0">
                <a:latin typeface="Calibri"/>
                <a:cs typeface="Calibri"/>
              </a:rPr>
              <a:t> </a:t>
            </a:r>
            <a:r>
              <a:rPr sz="2150" spc="20" dirty="0">
                <a:latin typeface="Calibri"/>
                <a:cs typeface="Calibri"/>
              </a:rPr>
              <a:t>you uniquely</a:t>
            </a:r>
            <a:r>
              <a:rPr sz="2150" spc="40" dirty="0">
                <a:latin typeface="Calibri"/>
                <a:cs typeface="Calibri"/>
              </a:rPr>
              <a:t> </a:t>
            </a:r>
            <a:r>
              <a:rPr sz="2150" spc="15" dirty="0">
                <a:latin typeface="Calibri"/>
                <a:cs typeface="Calibri"/>
              </a:rPr>
              <a:t>identify</a:t>
            </a:r>
            <a:r>
              <a:rPr sz="2150" spc="45" dirty="0">
                <a:latin typeface="Calibri"/>
                <a:cs typeface="Calibri"/>
              </a:rPr>
              <a:t> </a:t>
            </a:r>
            <a:r>
              <a:rPr sz="2150" spc="10" dirty="0">
                <a:latin typeface="Calibri"/>
                <a:cs typeface="Calibri"/>
              </a:rPr>
              <a:t>a</a:t>
            </a:r>
            <a:r>
              <a:rPr sz="2150" spc="45" dirty="0">
                <a:latin typeface="Calibri"/>
                <a:cs typeface="Calibri"/>
              </a:rPr>
              <a:t> </a:t>
            </a:r>
            <a:r>
              <a:rPr sz="2150" dirty="0">
                <a:latin typeface="Calibri"/>
                <a:cs typeface="Calibri"/>
              </a:rPr>
              <a:t>row</a:t>
            </a:r>
            <a:r>
              <a:rPr sz="2150" spc="60" dirty="0">
                <a:latin typeface="Calibri"/>
                <a:cs typeface="Calibri"/>
              </a:rPr>
              <a:t> </a:t>
            </a:r>
            <a:r>
              <a:rPr sz="2150" spc="20" dirty="0">
                <a:latin typeface="Calibri"/>
                <a:cs typeface="Calibri"/>
              </a:rPr>
              <a:t>in </a:t>
            </a:r>
            <a:r>
              <a:rPr sz="2150" spc="10" dirty="0">
                <a:latin typeface="Calibri"/>
                <a:cs typeface="Calibri"/>
              </a:rPr>
              <a:t>a</a:t>
            </a:r>
            <a:r>
              <a:rPr sz="2150" spc="45" dirty="0">
                <a:latin typeface="Calibri"/>
                <a:cs typeface="Calibri"/>
              </a:rPr>
              <a:t> </a:t>
            </a:r>
            <a:r>
              <a:rPr sz="2150" spc="25" dirty="0">
                <a:latin typeface="Calibri"/>
                <a:cs typeface="Calibri"/>
              </a:rPr>
              <a:t>table</a:t>
            </a:r>
            <a:r>
              <a:rPr sz="2150" spc="15" dirty="0">
                <a:latin typeface="Calibri"/>
                <a:cs typeface="Calibri"/>
              </a:rPr>
              <a:t> </a:t>
            </a:r>
            <a:r>
              <a:rPr sz="2150" dirty="0">
                <a:latin typeface="Calibri"/>
                <a:cs typeface="Calibri"/>
              </a:rPr>
              <a:t>by</a:t>
            </a:r>
            <a:r>
              <a:rPr sz="2150" spc="35" dirty="0">
                <a:latin typeface="Calibri"/>
                <a:cs typeface="Calibri"/>
              </a:rPr>
              <a:t> </a:t>
            </a:r>
            <a:r>
              <a:rPr sz="2150" spc="10" dirty="0">
                <a:latin typeface="Calibri"/>
                <a:cs typeface="Calibri"/>
              </a:rPr>
              <a:t>a</a:t>
            </a:r>
            <a:r>
              <a:rPr sz="2150" spc="120" dirty="0">
                <a:latin typeface="Calibri"/>
                <a:cs typeface="Calibri"/>
              </a:rPr>
              <a:t> </a:t>
            </a:r>
            <a:r>
              <a:rPr sz="2150" spc="15" dirty="0">
                <a:latin typeface="Calibri"/>
                <a:cs typeface="Calibri"/>
              </a:rPr>
              <a:t>combination</a:t>
            </a:r>
            <a:r>
              <a:rPr sz="2150" spc="95" dirty="0">
                <a:latin typeface="Calibri"/>
                <a:cs typeface="Calibri"/>
              </a:rPr>
              <a:t> </a:t>
            </a:r>
            <a:r>
              <a:rPr sz="2150" spc="-15" dirty="0">
                <a:latin typeface="Calibri"/>
                <a:cs typeface="Calibri"/>
              </a:rPr>
              <a:t>of </a:t>
            </a:r>
            <a:r>
              <a:rPr sz="2150" spc="-470" dirty="0">
                <a:latin typeface="Calibri"/>
                <a:cs typeface="Calibri"/>
              </a:rPr>
              <a:t> </a:t>
            </a:r>
            <a:r>
              <a:rPr sz="2150" spc="-5" dirty="0">
                <a:latin typeface="Calibri"/>
                <a:cs typeface="Calibri"/>
              </a:rPr>
              <a:t>one</a:t>
            </a:r>
            <a:r>
              <a:rPr sz="2150" spc="75" dirty="0">
                <a:latin typeface="Calibri"/>
                <a:cs typeface="Calibri"/>
              </a:rPr>
              <a:t> </a:t>
            </a:r>
            <a:r>
              <a:rPr sz="2150" spc="-5" dirty="0">
                <a:latin typeface="Calibri"/>
                <a:cs typeface="Calibri"/>
              </a:rPr>
              <a:t>or</a:t>
            </a:r>
            <a:r>
              <a:rPr sz="2150" spc="30" dirty="0">
                <a:latin typeface="Calibri"/>
                <a:cs typeface="Calibri"/>
              </a:rPr>
              <a:t> </a:t>
            </a:r>
            <a:r>
              <a:rPr sz="2150" dirty="0">
                <a:latin typeface="Calibri"/>
                <a:cs typeface="Calibri"/>
              </a:rPr>
              <a:t>more</a:t>
            </a:r>
            <a:r>
              <a:rPr sz="2150" spc="160" dirty="0">
                <a:latin typeface="Calibri"/>
                <a:cs typeface="Calibri"/>
              </a:rPr>
              <a:t> </a:t>
            </a:r>
            <a:r>
              <a:rPr sz="2150" dirty="0">
                <a:latin typeface="Calibri"/>
                <a:cs typeface="Calibri"/>
              </a:rPr>
              <a:t>columns</a:t>
            </a:r>
            <a:r>
              <a:rPr sz="2150" spc="95" dirty="0">
                <a:latin typeface="Calibri"/>
                <a:cs typeface="Calibri"/>
              </a:rPr>
              <a:t> </a:t>
            </a:r>
            <a:r>
              <a:rPr sz="2150" spc="20" dirty="0">
                <a:latin typeface="Calibri"/>
                <a:cs typeface="Calibri"/>
              </a:rPr>
              <a:t>in </a:t>
            </a:r>
            <a:r>
              <a:rPr sz="2150" spc="10" dirty="0">
                <a:latin typeface="Calibri"/>
                <a:cs typeface="Calibri"/>
              </a:rPr>
              <a:t>that</a:t>
            </a:r>
            <a:r>
              <a:rPr sz="2150" spc="-10" dirty="0">
                <a:latin typeface="Calibri"/>
                <a:cs typeface="Calibri"/>
              </a:rPr>
              <a:t> </a:t>
            </a:r>
            <a:r>
              <a:rPr sz="2150" spc="5" dirty="0">
                <a:latin typeface="Calibri"/>
                <a:cs typeface="Calibri"/>
              </a:rPr>
              <a:t>table.</a:t>
            </a:r>
            <a:endParaRPr sz="2150">
              <a:latin typeface="Calibri"/>
              <a:cs typeface="Calibri"/>
            </a:endParaRPr>
          </a:p>
          <a:p>
            <a:pPr marL="927735">
              <a:lnSpc>
                <a:spcPct val="100000"/>
              </a:lnSpc>
              <a:spcBef>
                <a:spcPts val="650"/>
              </a:spcBef>
            </a:pPr>
            <a:r>
              <a:rPr sz="2150" dirty="0">
                <a:latin typeface="Calibri"/>
                <a:cs typeface="Calibri"/>
              </a:rPr>
              <a:t>Example:-</a:t>
            </a:r>
            <a:endParaRPr sz="2150">
              <a:latin typeface="Calibri"/>
              <a:cs typeface="Calibri"/>
            </a:endParaRPr>
          </a:p>
        </p:txBody>
      </p:sp>
      <p:sp>
        <p:nvSpPr>
          <p:cNvPr id="8" name="object 8"/>
          <p:cNvSpPr txBox="1"/>
          <p:nvPr/>
        </p:nvSpPr>
        <p:spPr>
          <a:xfrm>
            <a:off x="536575" y="4969573"/>
            <a:ext cx="8075295" cy="1024890"/>
          </a:xfrm>
          <a:prstGeom prst="rect">
            <a:avLst/>
          </a:prstGeom>
        </p:spPr>
        <p:txBody>
          <a:bodyPr vert="horz" wrap="square" lIns="0" tIns="10160" rIns="0" bIns="0" rtlCol="0">
            <a:spAutoFit/>
          </a:bodyPr>
          <a:lstStyle/>
          <a:p>
            <a:pPr marL="355600" marR="5080" indent="-343535" algn="just">
              <a:lnSpc>
                <a:spcPct val="101800"/>
              </a:lnSpc>
              <a:spcBef>
                <a:spcPts val="80"/>
              </a:spcBef>
              <a:buFont typeface="Arial MT"/>
              <a:buChar char="•"/>
              <a:tabLst>
                <a:tab pos="356235" algn="l"/>
              </a:tabLst>
            </a:pPr>
            <a:r>
              <a:rPr sz="2150" spc="-5" dirty="0">
                <a:latin typeface="Calibri"/>
                <a:cs typeface="Calibri"/>
              </a:rPr>
              <a:t>In </a:t>
            </a:r>
            <a:r>
              <a:rPr sz="2150" spc="10" dirty="0">
                <a:latin typeface="Calibri"/>
                <a:cs typeface="Calibri"/>
              </a:rPr>
              <a:t>the </a:t>
            </a:r>
            <a:r>
              <a:rPr sz="2150" spc="15" dirty="0">
                <a:latin typeface="Calibri"/>
                <a:cs typeface="Calibri"/>
              </a:rPr>
              <a:t>above-given </a:t>
            </a:r>
            <a:r>
              <a:rPr sz="2150" spc="5" dirty="0">
                <a:latin typeface="Calibri"/>
                <a:cs typeface="Calibri"/>
              </a:rPr>
              <a:t>example,</a:t>
            </a:r>
            <a:r>
              <a:rPr sz="2150" spc="10" dirty="0">
                <a:latin typeface="Calibri"/>
                <a:cs typeface="Calibri"/>
              </a:rPr>
              <a:t> </a:t>
            </a:r>
            <a:r>
              <a:rPr sz="2150" spc="15" dirty="0">
                <a:latin typeface="Calibri"/>
                <a:cs typeface="Calibri"/>
              </a:rPr>
              <a:t>employee </a:t>
            </a:r>
            <a:r>
              <a:rPr sz="2150" spc="-5" dirty="0">
                <a:latin typeface="Calibri"/>
                <a:cs typeface="Calibri"/>
              </a:rPr>
              <a:t>ID </a:t>
            </a:r>
            <a:r>
              <a:rPr sz="2150" spc="20" dirty="0">
                <a:latin typeface="Calibri"/>
                <a:cs typeface="Calibri"/>
              </a:rPr>
              <a:t>is </a:t>
            </a:r>
            <a:r>
              <a:rPr sz="2150" spc="10" dirty="0">
                <a:latin typeface="Calibri"/>
                <a:cs typeface="Calibri"/>
              </a:rPr>
              <a:t>a </a:t>
            </a:r>
            <a:r>
              <a:rPr sz="2150" spc="5" dirty="0">
                <a:latin typeface="Calibri"/>
                <a:cs typeface="Calibri"/>
              </a:rPr>
              <a:t>primary  </a:t>
            </a:r>
            <a:r>
              <a:rPr sz="2150" spc="-30" dirty="0">
                <a:latin typeface="Calibri"/>
                <a:cs typeface="Calibri"/>
              </a:rPr>
              <a:t>key</a:t>
            </a:r>
            <a:r>
              <a:rPr sz="2150" spc="425" dirty="0">
                <a:latin typeface="Calibri"/>
                <a:cs typeface="Calibri"/>
              </a:rPr>
              <a:t> </a:t>
            </a:r>
            <a:r>
              <a:rPr sz="2150" spc="25" dirty="0">
                <a:latin typeface="Calibri"/>
                <a:cs typeface="Calibri"/>
              </a:rPr>
              <a:t>because </a:t>
            </a:r>
            <a:r>
              <a:rPr sz="2150" spc="30" dirty="0">
                <a:latin typeface="Calibri"/>
                <a:cs typeface="Calibri"/>
              </a:rPr>
              <a:t> </a:t>
            </a:r>
            <a:r>
              <a:rPr sz="2150" spc="20" dirty="0">
                <a:latin typeface="Calibri"/>
                <a:cs typeface="Calibri"/>
              </a:rPr>
              <a:t>it </a:t>
            </a:r>
            <a:r>
              <a:rPr sz="2150" dirty="0">
                <a:latin typeface="Calibri"/>
                <a:cs typeface="Calibri"/>
              </a:rPr>
              <a:t>uniquely </a:t>
            </a:r>
            <a:r>
              <a:rPr sz="2150" spc="15" dirty="0">
                <a:latin typeface="Calibri"/>
                <a:cs typeface="Calibri"/>
              </a:rPr>
              <a:t>identifies an </a:t>
            </a:r>
            <a:r>
              <a:rPr sz="2150" spc="25" dirty="0">
                <a:latin typeface="Calibri"/>
                <a:cs typeface="Calibri"/>
              </a:rPr>
              <a:t>employee </a:t>
            </a:r>
            <a:r>
              <a:rPr sz="2150" dirty="0">
                <a:latin typeface="Calibri"/>
                <a:cs typeface="Calibri"/>
              </a:rPr>
              <a:t>record. </a:t>
            </a:r>
            <a:r>
              <a:rPr sz="2150" spc="-5" dirty="0">
                <a:latin typeface="Calibri"/>
                <a:cs typeface="Calibri"/>
              </a:rPr>
              <a:t>In </a:t>
            </a:r>
            <a:r>
              <a:rPr sz="2150" spc="15" dirty="0">
                <a:latin typeface="Calibri"/>
                <a:cs typeface="Calibri"/>
              </a:rPr>
              <a:t>this </a:t>
            </a:r>
            <a:r>
              <a:rPr sz="2150" spc="20" dirty="0">
                <a:latin typeface="Calibri"/>
                <a:cs typeface="Calibri"/>
              </a:rPr>
              <a:t>table, </a:t>
            </a:r>
            <a:r>
              <a:rPr sz="2150" dirty="0">
                <a:latin typeface="Calibri"/>
                <a:cs typeface="Calibri"/>
              </a:rPr>
              <a:t>no</a:t>
            </a:r>
            <a:r>
              <a:rPr sz="2150" spc="5" dirty="0">
                <a:latin typeface="Calibri"/>
                <a:cs typeface="Calibri"/>
              </a:rPr>
              <a:t> </a:t>
            </a:r>
            <a:r>
              <a:rPr sz="2150" spc="10" dirty="0">
                <a:latin typeface="Calibri"/>
                <a:cs typeface="Calibri"/>
              </a:rPr>
              <a:t>other </a:t>
            </a:r>
            <a:r>
              <a:rPr sz="2150" spc="15" dirty="0">
                <a:latin typeface="Calibri"/>
                <a:cs typeface="Calibri"/>
              </a:rPr>
              <a:t> </a:t>
            </a:r>
            <a:r>
              <a:rPr sz="2150" spc="-5" dirty="0">
                <a:latin typeface="Calibri"/>
                <a:cs typeface="Calibri"/>
              </a:rPr>
              <a:t>employee</a:t>
            </a:r>
            <a:r>
              <a:rPr sz="2150" spc="155" dirty="0">
                <a:latin typeface="Calibri"/>
                <a:cs typeface="Calibri"/>
              </a:rPr>
              <a:t> </a:t>
            </a:r>
            <a:r>
              <a:rPr sz="2150" spc="5" dirty="0">
                <a:latin typeface="Calibri"/>
                <a:cs typeface="Calibri"/>
              </a:rPr>
              <a:t>can</a:t>
            </a:r>
            <a:r>
              <a:rPr sz="2150" spc="100" dirty="0">
                <a:latin typeface="Calibri"/>
                <a:cs typeface="Calibri"/>
              </a:rPr>
              <a:t> </a:t>
            </a:r>
            <a:r>
              <a:rPr sz="2150" spc="5" dirty="0">
                <a:latin typeface="Calibri"/>
                <a:cs typeface="Calibri"/>
              </a:rPr>
              <a:t>have</a:t>
            </a:r>
            <a:r>
              <a:rPr sz="2150" dirty="0">
                <a:latin typeface="Calibri"/>
                <a:cs typeface="Calibri"/>
              </a:rPr>
              <a:t> </a:t>
            </a:r>
            <a:r>
              <a:rPr sz="2150" spc="10" dirty="0">
                <a:latin typeface="Calibri"/>
                <a:cs typeface="Calibri"/>
              </a:rPr>
              <a:t>the</a:t>
            </a:r>
            <a:r>
              <a:rPr sz="2150" spc="5" dirty="0">
                <a:latin typeface="Calibri"/>
                <a:cs typeface="Calibri"/>
              </a:rPr>
              <a:t> same</a:t>
            </a:r>
            <a:r>
              <a:rPr sz="2150" spc="85" dirty="0">
                <a:latin typeface="Calibri"/>
                <a:cs typeface="Calibri"/>
              </a:rPr>
              <a:t> </a:t>
            </a:r>
            <a:r>
              <a:rPr sz="2150" spc="-5" dirty="0">
                <a:latin typeface="Calibri"/>
                <a:cs typeface="Calibri"/>
              </a:rPr>
              <a:t>employee</a:t>
            </a:r>
            <a:r>
              <a:rPr sz="2150" spc="235" dirty="0">
                <a:latin typeface="Calibri"/>
                <a:cs typeface="Calibri"/>
              </a:rPr>
              <a:t> </a:t>
            </a:r>
            <a:r>
              <a:rPr sz="2150" spc="-25" dirty="0">
                <a:latin typeface="Calibri"/>
                <a:cs typeface="Calibri"/>
              </a:rPr>
              <a:t>ID.</a:t>
            </a:r>
            <a:endParaRPr sz="2150">
              <a:latin typeface="Calibri"/>
              <a:cs typeface="Calibri"/>
            </a:endParaRPr>
          </a:p>
        </p:txBody>
      </p:sp>
      <p:graphicFrame>
        <p:nvGraphicFramePr>
          <p:cNvPr id="9" name="object 9"/>
          <p:cNvGraphicFramePr>
            <a:graphicFrameLocks noGrp="1"/>
          </p:cNvGraphicFramePr>
          <p:nvPr/>
        </p:nvGraphicFramePr>
        <p:xfrm>
          <a:off x="1441450" y="3350640"/>
          <a:ext cx="6096000" cy="1483358"/>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pPr marL="5715" algn="ctr">
                        <a:lnSpc>
                          <a:spcPct val="100000"/>
                        </a:lnSpc>
                        <a:spcBef>
                          <a:spcPts val="270"/>
                        </a:spcBef>
                      </a:pPr>
                      <a:r>
                        <a:rPr sz="1800" b="1" spc="20" dirty="0">
                          <a:solidFill>
                            <a:srgbClr val="FFFFFF"/>
                          </a:solidFill>
                          <a:latin typeface="Calibri"/>
                          <a:cs typeface="Calibri"/>
                        </a:rPr>
                        <a:t>E</a:t>
                      </a:r>
                      <a:r>
                        <a:rPr sz="1800" b="1" spc="35" dirty="0">
                          <a:solidFill>
                            <a:srgbClr val="FFFFFF"/>
                          </a:solidFill>
                          <a:latin typeface="Calibri"/>
                          <a:cs typeface="Calibri"/>
                        </a:rPr>
                        <a:t>m</a:t>
                      </a:r>
                      <a:r>
                        <a:rPr sz="1800" b="1" spc="5" dirty="0">
                          <a:solidFill>
                            <a:srgbClr val="FFFFFF"/>
                          </a:solidFill>
                          <a:latin typeface="Calibri"/>
                          <a:cs typeface="Calibri"/>
                        </a:rPr>
                        <a:t>plo</a:t>
                      </a:r>
                      <a:r>
                        <a:rPr sz="1800" b="1" spc="-30" dirty="0">
                          <a:solidFill>
                            <a:srgbClr val="FFFFFF"/>
                          </a:solidFill>
                          <a:latin typeface="Calibri"/>
                          <a:cs typeface="Calibri"/>
                        </a:rPr>
                        <a:t>y</a:t>
                      </a:r>
                      <a:r>
                        <a:rPr sz="1800" b="1" spc="-5" dirty="0">
                          <a:solidFill>
                            <a:srgbClr val="FFFFFF"/>
                          </a:solidFill>
                          <a:latin typeface="Calibri"/>
                          <a:cs typeface="Calibri"/>
                        </a:rPr>
                        <a:t>e</a:t>
                      </a:r>
                      <a:r>
                        <a:rPr sz="1800" b="1" dirty="0">
                          <a:solidFill>
                            <a:srgbClr val="FFFFFF"/>
                          </a:solidFill>
                          <a:latin typeface="Calibri"/>
                          <a:cs typeface="Calibri"/>
                        </a:rPr>
                        <a:t>e</a:t>
                      </a:r>
                      <a:r>
                        <a:rPr sz="1800" b="1" spc="-120" dirty="0">
                          <a:solidFill>
                            <a:srgbClr val="FFFFFF"/>
                          </a:solidFill>
                          <a:latin typeface="Calibri"/>
                          <a:cs typeface="Calibri"/>
                        </a:rPr>
                        <a:t> </a:t>
                      </a:r>
                      <a:r>
                        <a:rPr sz="1800" b="1" spc="-30" dirty="0">
                          <a:solidFill>
                            <a:srgbClr val="FFFFFF"/>
                          </a:solidFill>
                          <a:latin typeface="Calibri"/>
                          <a:cs typeface="Calibri"/>
                        </a:rPr>
                        <a:t>I</a:t>
                      </a:r>
                      <a:r>
                        <a:rPr sz="1800" b="1" dirty="0">
                          <a:solidFill>
                            <a:srgbClr val="FFFFFF"/>
                          </a:solidFill>
                          <a:latin typeface="Calibri"/>
                          <a:cs typeface="Calibri"/>
                        </a:rPr>
                        <a:t>D</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8255" algn="ctr">
                        <a:lnSpc>
                          <a:spcPct val="100000"/>
                        </a:lnSpc>
                        <a:spcBef>
                          <a:spcPts val="270"/>
                        </a:spcBef>
                      </a:pPr>
                      <a:r>
                        <a:rPr sz="1800" b="1" spc="10" dirty="0">
                          <a:solidFill>
                            <a:srgbClr val="FFFFFF"/>
                          </a:solidFill>
                          <a:latin typeface="Calibri"/>
                          <a:cs typeface="Calibri"/>
                        </a:rPr>
                        <a:t>FirstName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065" algn="ctr">
                        <a:lnSpc>
                          <a:spcPct val="100000"/>
                        </a:lnSpc>
                        <a:spcBef>
                          <a:spcPts val="270"/>
                        </a:spcBef>
                      </a:pPr>
                      <a:r>
                        <a:rPr sz="1800" b="1" spc="5" dirty="0">
                          <a:solidFill>
                            <a:srgbClr val="FFFFFF"/>
                          </a:solidFill>
                          <a:latin typeface="Calibri"/>
                          <a:cs typeface="Calibri"/>
                        </a:rPr>
                        <a:t>LastName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xmlns="" val="10000"/>
                  </a:ext>
                </a:extLst>
              </a:tr>
              <a:tr h="370839">
                <a:tc>
                  <a:txBody>
                    <a:bodyPr/>
                    <a:lstStyle/>
                    <a:p>
                      <a:pPr marL="4445" algn="ctr">
                        <a:lnSpc>
                          <a:spcPct val="100000"/>
                        </a:lnSpc>
                        <a:spcBef>
                          <a:spcPts val="275"/>
                        </a:spcBef>
                      </a:pPr>
                      <a:r>
                        <a:rPr sz="1800" spc="-15" dirty="0">
                          <a:latin typeface="Calibri"/>
                          <a:cs typeface="Calibri"/>
                        </a:rPr>
                        <a:t>11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75"/>
                        </a:spcBef>
                      </a:pPr>
                      <a:r>
                        <a:rPr sz="1800" spc="5" dirty="0">
                          <a:latin typeface="Calibri"/>
                          <a:cs typeface="Calibri"/>
                        </a:rPr>
                        <a:t>Andrew</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7620" algn="ctr">
                        <a:lnSpc>
                          <a:spcPct val="100000"/>
                        </a:lnSpc>
                        <a:spcBef>
                          <a:spcPts val="275"/>
                        </a:spcBef>
                      </a:pPr>
                      <a:r>
                        <a:rPr sz="1800" spc="10" dirty="0">
                          <a:latin typeface="Calibri"/>
                          <a:cs typeface="Calibri"/>
                        </a:rPr>
                        <a:t>Johnson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1"/>
                  </a:ext>
                </a:extLst>
              </a:tr>
              <a:tr h="370840">
                <a:tc>
                  <a:txBody>
                    <a:bodyPr/>
                    <a:lstStyle/>
                    <a:p>
                      <a:pPr marL="4445" algn="ctr">
                        <a:lnSpc>
                          <a:spcPct val="100000"/>
                        </a:lnSpc>
                        <a:spcBef>
                          <a:spcPts val="275"/>
                        </a:spcBef>
                      </a:pPr>
                      <a:r>
                        <a:rPr sz="1800" spc="-15" dirty="0">
                          <a:latin typeface="Calibri"/>
                          <a:cs typeface="Calibri"/>
                        </a:rPr>
                        <a:t>22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0160" algn="ctr">
                        <a:lnSpc>
                          <a:spcPct val="100000"/>
                        </a:lnSpc>
                        <a:spcBef>
                          <a:spcPts val="275"/>
                        </a:spcBef>
                      </a:pPr>
                      <a:r>
                        <a:rPr sz="1800" spc="-40" dirty="0">
                          <a:latin typeface="Calibri"/>
                          <a:cs typeface="Calibri"/>
                        </a:rPr>
                        <a:t>Tom</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75"/>
                        </a:spcBef>
                      </a:pPr>
                      <a:r>
                        <a:rPr sz="1800" spc="-15" dirty="0">
                          <a:latin typeface="Calibri"/>
                          <a:cs typeface="Calibri"/>
                        </a:rPr>
                        <a:t>Wood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xmlns="" val="10002"/>
                  </a:ext>
                </a:extLst>
              </a:tr>
              <a:tr h="370839">
                <a:tc>
                  <a:txBody>
                    <a:bodyPr/>
                    <a:lstStyle/>
                    <a:p>
                      <a:pPr marL="4445" algn="ctr">
                        <a:lnSpc>
                          <a:spcPct val="100000"/>
                        </a:lnSpc>
                        <a:spcBef>
                          <a:spcPts val="280"/>
                        </a:spcBef>
                      </a:pPr>
                      <a:r>
                        <a:rPr sz="1800" spc="-15" dirty="0">
                          <a:latin typeface="Calibri"/>
                          <a:cs typeface="Calibri"/>
                        </a:rPr>
                        <a:t>33</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80"/>
                        </a:spcBef>
                      </a:pPr>
                      <a:r>
                        <a:rPr sz="1800" spc="10" dirty="0">
                          <a:latin typeface="Calibri"/>
                          <a:cs typeface="Calibri"/>
                        </a:rPr>
                        <a:t>Alex</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80"/>
                        </a:spcBef>
                      </a:pPr>
                      <a:r>
                        <a:rPr sz="1800" spc="15" dirty="0">
                          <a:latin typeface="Calibri"/>
                          <a:cs typeface="Calibri"/>
                        </a:rPr>
                        <a:t>Hale</a:t>
                      </a:r>
                      <a:endParaRPr sz="18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xmlns="" val="10003"/>
                  </a:ext>
                </a:extLst>
              </a:tr>
            </a:tbl>
          </a:graphicData>
        </a:graphic>
      </p:graphicFrame>
      <p:pic>
        <p:nvPicPr>
          <p:cNvPr id="10" name="object 10"/>
          <p:cNvPicPr/>
          <p:nvPr/>
        </p:nvPicPr>
        <p:blipFill>
          <a:blip r:embed="rId4"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96</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96</a:t>
            </a:fld>
            <a:endParaRPr lang="en-IN"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190875" y="0"/>
              <a:ext cx="4157726"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238500" y="0"/>
              <a:ext cx="4062476" cy="890524"/>
            </a:xfrm>
            <a:prstGeom prst="rect">
              <a:avLst/>
            </a:prstGeom>
          </p:spPr>
        </p:pic>
      </p:grpSp>
      <p:sp>
        <p:nvSpPr>
          <p:cNvPr id="7" name="object 7"/>
          <p:cNvSpPr txBox="1">
            <a:spLocks noGrp="1"/>
          </p:cNvSpPr>
          <p:nvPr>
            <p:ph type="title"/>
          </p:nvPr>
        </p:nvSpPr>
        <p:spPr>
          <a:xfrm>
            <a:off x="3502278" y="57785"/>
            <a:ext cx="352552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Why</a:t>
            </a:r>
            <a:r>
              <a:rPr b="1" spc="-25" dirty="0">
                <a:latin typeface="Calibri"/>
                <a:cs typeface="Calibri"/>
              </a:rPr>
              <a:t> </a:t>
            </a:r>
            <a:r>
              <a:rPr b="1" spc="15" dirty="0">
                <a:latin typeface="Calibri"/>
                <a:cs typeface="Calibri"/>
              </a:rPr>
              <a:t>we</a:t>
            </a:r>
            <a:r>
              <a:rPr b="1" spc="-114" dirty="0">
                <a:latin typeface="Calibri"/>
                <a:cs typeface="Calibri"/>
              </a:rPr>
              <a:t> </a:t>
            </a:r>
            <a:r>
              <a:rPr b="1" spc="20" dirty="0">
                <a:latin typeface="Calibri"/>
                <a:cs typeface="Calibri"/>
              </a:rPr>
              <a:t>need</a:t>
            </a:r>
            <a:r>
              <a:rPr b="1" spc="-70" dirty="0">
                <a:latin typeface="Calibri"/>
                <a:cs typeface="Calibri"/>
              </a:rPr>
              <a:t> </a:t>
            </a:r>
            <a:r>
              <a:rPr b="1" spc="10" dirty="0">
                <a:latin typeface="Calibri"/>
                <a:cs typeface="Calibri"/>
              </a:rPr>
              <a:t>a</a:t>
            </a:r>
            <a:r>
              <a:rPr b="1" spc="-75" dirty="0">
                <a:latin typeface="Calibri"/>
                <a:cs typeface="Calibri"/>
              </a:rPr>
              <a:t> </a:t>
            </a:r>
            <a:r>
              <a:rPr b="1" dirty="0">
                <a:latin typeface="Calibri"/>
                <a:cs typeface="Calibri"/>
              </a:rPr>
              <a:t>Key?</a:t>
            </a:r>
          </a:p>
        </p:txBody>
      </p:sp>
      <p:sp>
        <p:nvSpPr>
          <p:cNvPr id="8" name="object 8"/>
          <p:cNvSpPr txBox="1"/>
          <p:nvPr/>
        </p:nvSpPr>
        <p:spPr>
          <a:xfrm>
            <a:off x="690880" y="1219517"/>
            <a:ext cx="8077200" cy="3459479"/>
          </a:xfrm>
          <a:prstGeom prst="rect">
            <a:avLst/>
          </a:prstGeom>
        </p:spPr>
        <p:txBody>
          <a:bodyPr vert="horz" wrap="square" lIns="0" tIns="93980" rIns="0" bIns="0" rtlCol="0">
            <a:spAutoFit/>
          </a:bodyPr>
          <a:lstStyle/>
          <a:p>
            <a:pPr marL="12700">
              <a:lnSpc>
                <a:spcPct val="100000"/>
              </a:lnSpc>
              <a:spcBef>
                <a:spcPts val="740"/>
              </a:spcBef>
            </a:pPr>
            <a:r>
              <a:rPr sz="2150" spc="-5" dirty="0">
                <a:latin typeface="Calibri"/>
                <a:cs typeface="Calibri"/>
              </a:rPr>
              <a:t>Here</a:t>
            </a:r>
            <a:r>
              <a:rPr sz="2150" spc="75" dirty="0">
                <a:latin typeface="Calibri"/>
                <a:cs typeface="Calibri"/>
              </a:rPr>
              <a:t> </a:t>
            </a:r>
            <a:r>
              <a:rPr sz="2150" spc="10" dirty="0">
                <a:latin typeface="Calibri"/>
                <a:cs typeface="Calibri"/>
              </a:rPr>
              <a:t>are</a:t>
            </a:r>
            <a:r>
              <a:rPr sz="2150" spc="5" dirty="0">
                <a:latin typeface="Calibri"/>
                <a:cs typeface="Calibri"/>
              </a:rPr>
              <a:t> </a:t>
            </a:r>
            <a:r>
              <a:rPr sz="2150" spc="-5" dirty="0">
                <a:latin typeface="Calibri"/>
                <a:cs typeface="Calibri"/>
              </a:rPr>
              <a:t>some</a:t>
            </a:r>
            <a:r>
              <a:rPr sz="2150" spc="155" dirty="0">
                <a:latin typeface="Calibri"/>
                <a:cs typeface="Calibri"/>
              </a:rPr>
              <a:t> </a:t>
            </a:r>
            <a:r>
              <a:rPr sz="2150" spc="-5" dirty="0">
                <a:latin typeface="Calibri"/>
                <a:cs typeface="Calibri"/>
              </a:rPr>
              <a:t>reasons</a:t>
            </a:r>
            <a:r>
              <a:rPr sz="2150" spc="160" dirty="0">
                <a:latin typeface="Calibri"/>
                <a:cs typeface="Calibri"/>
              </a:rPr>
              <a:t> </a:t>
            </a:r>
            <a:r>
              <a:rPr sz="2150" spc="-20" dirty="0">
                <a:latin typeface="Calibri"/>
                <a:cs typeface="Calibri"/>
              </a:rPr>
              <a:t>for</a:t>
            </a:r>
            <a:r>
              <a:rPr sz="2150" spc="100" dirty="0">
                <a:latin typeface="Calibri"/>
                <a:cs typeface="Calibri"/>
              </a:rPr>
              <a:t> </a:t>
            </a:r>
            <a:r>
              <a:rPr sz="2150" dirty="0">
                <a:latin typeface="Calibri"/>
                <a:cs typeface="Calibri"/>
              </a:rPr>
              <a:t>using</a:t>
            </a:r>
            <a:r>
              <a:rPr sz="2150" spc="60" dirty="0">
                <a:latin typeface="Calibri"/>
                <a:cs typeface="Calibri"/>
              </a:rPr>
              <a:t> </a:t>
            </a:r>
            <a:r>
              <a:rPr sz="2150" spc="15" dirty="0">
                <a:latin typeface="Calibri"/>
                <a:cs typeface="Calibri"/>
              </a:rPr>
              <a:t>SQL</a:t>
            </a:r>
            <a:r>
              <a:rPr sz="2150" spc="25" dirty="0">
                <a:latin typeface="Calibri"/>
                <a:cs typeface="Calibri"/>
              </a:rPr>
              <a:t> </a:t>
            </a:r>
            <a:r>
              <a:rPr sz="2150" spc="-30" dirty="0">
                <a:latin typeface="Calibri"/>
                <a:cs typeface="Calibri"/>
              </a:rPr>
              <a:t>key</a:t>
            </a:r>
            <a:r>
              <a:rPr sz="2150" spc="110" dirty="0">
                <a:latin typeface="Calibri"/>
                <a:cs typeface="Calibri"/>
              </a:rPr>
              <a:t> </a:t>
            </a:r>
            <a:r>
              <a:rPr sz="2150" spc="20" dirty="0">
                <a:latin typeface="Calibri"/>
                <a:cs typeface="Calibri"/>
              </a:rPr>
              <a:t>in </a:t>
            </a:r>
            <a:r>
              <a:rPr sz="2150" spc="10" dirty="0">
                <a:latin typeface="Calibri"/>
                <a:cs typeface="Calibri"/>
              </a:rPr>
              <a:t>the</a:t>
            </a:r>
            <a:r>
              <a:rPr sz="2150" spc="5" dirty="0">
                <a:latin typeface="Calibri"/>
                <a:cs typeface="Calibri"/>
              </a:rPr>
              <a:t> </a:t>
            </a:r>
            <a:r>
              <a:rPr sz="2150" spc="20" dirty="0">
                <a:latin typeface="Calibri"/>
                <a:cs typeface="Calibri"/>
              </a:rPr>
              <a:t>DBMS </a:t>
            </a:r>
            <a:r>
              <a:rPr sz="2150" spc="-15" dirty="0">
                <a:latin typeface="Calibri"/>
                <a:cs typeface="Calibri"/>
              </a:rPr>
              <a:t>system.</a:t>
            </a:r>
            <a:endParaRPr sz="2150">
              <a:latin typeface="Calibri"/>
              <a:cs typeface="Calibri"/>
            </a:endParaRPr>
          </a:p>
          <a:p>
            <a:pPr marL="356235" indent="-343535">
              <a:lnSpc>
                <a:spcPct val="100000"/>
              </a:lnSpc>
              <a:spcBef>
                <a:spcPts val="650"/>
              </a:spcBef>
              <a:buFont typeface="Arial MT"/>
              <a:buChar char="•"/>
              <a:tabLst>
                <a:tab pos="355600" algn="l"/>
                <a:tab pos="356235" algn="l"/>
              </a:tabLst>
            </a:pPr>
            <a:r>
              <a:rPr sz="2150" spc="-25" dirty="0">
                <a:latin typeface="Calibri"/>
                <a:cs typeface="Calibri"/>
              </a:rPr>
              <a:t>Keys</a:t>
            </a:r>
            <a:r>
              <a:rPr sz="2150" spc="85" dirty="0">
                <a:latin typeface="Calibri"/>
                <a:cs typeface="Calibri"/>
              </a:rPr>
              <a:t> </a:t>
            </a:r>
            <a:r>
              <a:rPr sz="2150" dirty="0">
                <a:latin typeface="Calibri"/>
                <a:cs typeface="Calibri"/>
              </a:rPr>
              <a:t>help</a:t>
            </a:r>
            <a:r>
              <a:rPr sz="2150" spc="100" dirty="0">
                <a:latin typeface="Calibri"/>
                <a:cs typeface="Calibri"/>
              </a:rPr>
              <a:t> </a:t>
            </a:r>
            <a:r>
              <a:rPr sz="2150" dirty="0">
                <a:latin typeface="Calibri"/>
                <a:cs typeface="Calibri"/>
              </a:rPr>
              <a:t>you</a:t>
            </a:r>
            <a:r>
              <a:rPr sz="2150" spc="25" dirty="0">
                <a:latin typeface="Calibri"/>
                <a:cs typeface="Calibri"/>
              </a:rPr>
              <a:t> </a:t>
            </a:r>
            <a:r>
              <a:rPr sz="2150" spc="20" dirty="0">
                <a:latin typeface="Calibri"/>
                <a:cs typeface="Calibri"/>
              </a:rPr>
              <a:t>to</a:t>
            </a:r>
            <a:r>
              <a:rPr sz="2150" spc="15" dirty="0">
                <a:latin typeface="Calibri"/>
                <a:cs typeface="Calibri"/>
              </a:rPr>
              <a:t> </a:t>
            </a:r>
            <a:r>
              <a:rPr sz="2150" spc="5" dirty="0">
                <a:latin typeface="Calibri"/>
                <a:cs typeface="Calibri"/>
              </a:rPr>
              <a:t>identify</a:t>
            </a:r>
            <a:r>
              <a:rPr sz="2150" spc="125" dirty="0">
                <a:latin typeface="Calibri"/>
                <a:cs typeface="Calibri"/>
              </a:rPr>
              <a:t> </a:t>
            </a:r>
            <a:r>
              <a:rPr sz="2150" spc="-20" dirty="0">
                <a:latin typeface="Calibri"/>
                <a:cs typeface="Calibri"/>
              </a:rPr>
              <a:t>any</a:t>
            </a:r>
            <a:r>
              <a:rPr sz="2150" spc="30" dirty="0">
                <a:latin typeface="Calibri"/>
                <a:cs typeface="Calibri"/>
              </a:rPr>
              <a:t> </a:t>
            </a:r>
            <a:r>
              <a:rPr sz="2150" dirty="0">
                <a:latin typeface="Calibri"/>
                <a:cs typeface="Calibri"/>
              </a:rPr>
              <a:t>row</a:t>
            </a:r>
            <a:r>
              <a:rPr sz="2150" spc="60" dirty="0">
                <a:latin typeface="Calibri"/>
                <a:cs typeface="Calibri"/>
              </a:rPr>
              <a:t> </a:t>
            </a:r>
            <a:r>
              <a:rPr sz="2150" spc="-5" dirty="0">
                <a:latin typeface="Calibri"/>
                <a:cs typeface="Calibri"/>
              </a:rPr>
              <a:t>of</a:t>
            </a:r>
            <a:r>
              <a:rPr sz="2150" spc="55" dirty="0">
                <a:latin typeface="Calibri"/>
                <a:cs typeface="Calibri"/>
              </a:rPr>
              <a:t> </a:t>
            </a:r>
            <a:r>
              <a:rPr sz="2150" spc="10" dirty="0">
                <a:latin typeface="Calibri"/>
                <a:cs typeface="Calibri"/>
              </a:rPr>
              <a:t>data</a:t>
            </a:r>
            <a:r>
              <a:rPr sz="2150" spc="-2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50" dirty="0">
                <a:latin typeface="Calibri"/>
                <a:cs typeface="Calibri"/>
              </a:rPr>
              <a:t> </a:t>
            </a:r>
            <a:r>
              <a:rPr sz="2150" spc="5" dirty="0">
                <a:latin typeface="Calibri"/>
                <a:cs typeface="Calibri"/>
              </a:rPr>
              <a:t>table.</a:t>
            </a:r>
            <a:endParaRPr sz="2150">
              <a:latin typeface="Calibri"/>
              <a:cs typeface="Calibri"/>
            </a:endParaRPr>
          </a:p>
          <a:p>
            <a:pPr marL="356235" indent="-343535">
              <a:lnSpc>
                <a:spcPct val="100000"/>
              </a:lnSpc>
              <a:spcBef>
                <a:spcPts val="575"/>
              </a:spcBef>
              <a:buFont typeface="Arial MT"/>
              <a:buChar char="•"/>
              <a:tabLst>
                <a:tab pos="355600" algn="l"/>
                <a:tab pos="356235" algn="l"/>
                <a:tab pos="708660" algn="l"/>
                <a:tab pos="984885" algn="l"/>
                <a:tab pos="2291080" algn="l"/>
                <a:tab pos="3759835" algn="l"/>
                <a:tab pos="4036060" algn="l"/>
                <a:tab pos="4751070" algn="l"/>
                <a:tab pos="5513705" algn="l"/>
                <a:tab pos="6505575" algn="l"/>
                <a:tab pos="7830820" algn="l"/>
              </a:tabLst>
            </a:pPr>
            <a:r>
              <a:rPr sz="2150" spc="-5" dirty="0">
                <a:latin typeface="Calibri"/>
                <a:cs typeface="Calibri"/>
              </a:rPr>
              <a:t>In	</a:t>
            </a:r>
            <a:r>
              <a:rPr sz="2150" spc="10" dirty="0">
                <a:latin typeface="Calibri"/>
                <a:cs typeface="Calibri"/>
              </a:rPr>
              <a:t>a	real-world	application,	a	table	</a:t>
            </a:r>
            <a:r>
              <a:rPr sz="2150" spc="15" dirty="0">
                <a:latin typeface="Calibri"/>
                <a:cs typeface="Calibri"/>
              </a:rPr>
              <a:t>could	contain	thousands	</a:t>
            </a:r>
            <a:r>
              <a:rPr sz="2150" spc="-15" dirty="0">
                <a:latin typeface="Calibri"/>
                <a:cs typeface="Calibri"/>
              </a:rPr>
              <a:t>of</a:t>
            </a:r>
            <a:endParaRPr sz="2150">
              <a:latin typeface="Calibri"/>
              <a:cs typeface="Calibri"/>
            </a:endParaRPr>
          </a:p>
          <a:p>
            <a:pPr marL="356235">
              <a:lnSpc>
                <a:spcPct val="100000"/>
              </a:lnSpc>
              <a:spcBef>
                <a:spcPts val="45"/>
              </a:spcBef>
            </a:pPr>
            <a:r>
              <a:rPr sz="2150" spc="-10" dirty="0">
                <a:latin typeface="Calibri"/>
                <a:cs typeface="Calibri"/>
              </a:rPr>
              <a:t>records.</a:t>
            </a:r>
            <a:r>
              <a:rPr sz="2150" spc="165" dirty="0">
                <a:latin typeface="Calibri"/>
                <a:cs typeface="Calibri"/>
              </a:rPr>
              <a:t> </a:t>
            </a:r>
            <a:r>
              <a:rPr sz="2150" spc="-30" dirty="0">
                <a:latin typeface="Calibri"/>
                <a:cs typeface="Calibri"/>
              </a:rPr>
              <a:t>Moreover,</a:t>
            </a:r>
            <a:r>
              <a:rPr sz="2150" spc="185"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records</a:t>
            </a:r>
            <a:r>
              <a:rPr sz="2150" spc="85" dirty="0">
                <a:latin typeface="Calibri"/>
                <a:cs typeface="Calibri"/>
              </a:rPr>
              <a:t> </a:t>
            </a:r>
            <a:r>
              <a:rPr sz="2150" dirty="0">
                <a:latin typeface="Calibri"/>
                <a:cs typeface="Calibri"/>
              </a:rPr>
              <a:t>could</a:t>
            </a:r>
            <a:r>
              <a:rPr sz="2150" spc="90" dirty="0">
                <a:latin typeface="Calibri"/>
                <a:cs typeface="Calibri"/>
              </a:rPr>
              <a:t> </a:t>
            </a:r>
            <a:r>
              <a:rPr sz="2150" spc="5" dirty="0">
                <a:latin typeface="Calibri"/>
                <a:cs typeface="Calibri"/>
              </a:rPr>
              <a:t>be</a:t>
            </a:r>
            <a:r>
              <a:rPr sz="2150" spc="10" dirty="0">
                <a:latin typeface="Calibri"/>
                <a:cs typeface="Calibri"/>
              </a:rPr>
              <a:t> </a:t>
            </a:r>
            <a:r>
              <a:rPr sz="2150" dirty="0">
                <a:latin typeface="Calibri"/>
                <a:cs typeface="Calibri"/>
              </a:rPr>
              <a:t>duplicated.</a:t>
            </a:r>
            <a:endParaRPr sz="2150">
              <a:latin typeface="Calibri"/>
              <a:cs typeface="Calibri"/>
            </a:endParaRPr>
          </a:p>
          <a:p>
            <a:pPr marL="356235" marR="5715" indent="-343535">
              <a:lnSpc>
                <a:spcPct val="104800"/>
              </a:lnSpc>
              <a:spcBef>
                <a:spcPts val="450"/>
              </a:spcBef>
              <a:buFont typeface="Arial MT"/>
              <a:buChar char="•"/>
              <a:tabLst>
                <a:tab pos="355600" algn="l"/>
                <a:tab pos="356235" algn="l"/>
              </a:tabLst>
            </a:pPr>
            <a:r>
              <a:rPr sz="2150" spc="-5" dirty="0">
                <a:latin typeface="Calibri"/>
                <a:cs typeface="Calibri"/>
              </a:rPr>
              <a:t>Keys</a:t>
            </a:r>
            <a:r>
              <a:rPr sz="2150" spc="95" dirty="0">
                <a:latin typeface="Calibri"/>
                <a:cs typeface="Calibri"/>
              </a:rPr>
              <a:t> </a:t>
            </a:r>
            <a:r>
              <a:rPr sz="2150" spc="20" dirty="0">
                <a:latin typeface="Calibri"/>
                <a:cs typeface="Calibri"/>
              </a:rPr>
              <a:t>in</a:t>
            </a:r>
            <a:r>
              <a:rPr sz="2150" spc="90" dirty="0">
                <a:latin typeface="Calibri"/>
                <a:cs typeface="Calibri"/>
              </a:rPr>
              <a:t> </a:t>
            </a:r>
            <a:r>
              <a:rPr sz="2150" spc="25" dirty="0">
                <a:latin typeface="Calibri"/>
                <a:cs typeface="Calibri"/>
              </a:rPr>
              <a:t>RDBMS</a:t>
            </a:r>
            <a:r>
              <a:rPr sz="2150" spc="95" dirty="0">
                <a:latin typeface="Calibri"/>
                <a:cs typeface="Calibri"/>
              </a:rPr>
              <a:t> </a:t>
            </a:r>
            <a:r>
              <a:rPr sz="2150" spc="15" dirty="0">
                <a:latin typeface="Calibri"/>
                <a:cs typeface="Calibri"/>
              </a:rPr>
              <a:t>ensure</a:t>
            </a:r>
            <a:r>
              <a:rPr sz="2150" spc="85" dirty="0">
                <a:latin typeface="Calibri"/>
                <a:cs typeface="Calibri"/>
              </a:rPr>
              <a:t> </a:t>
            </a:r>
            <a:r>
              <a:rPr sz="2150" spc="10" dirty="0">
                <a:latin typeface="Calibri"/>
                <a:cs typeface="Calibri"/>
              </a:rPr>
              <a:t>that</a:t>
            </a:r>
            <a:r>
              <a:rPr sz="2150" spc="140" dirty="0">
                <a:latin typeface="Calibri"/>
                <a:cs typeface="Calibri"/>
              </a:rPr>
              <a:t> </a:t>
            </a:r>
            <a:r>
              <a:rPr sz="2150" dirty="0">
                <a:latin typeface="Calibri"/>
                <a:cs typeface="Calibri"/>
              </a:rPr>
              <a:t>you</a:t>
            </a:r>
            <a:r>
              <a:rPr sz="2150" spc="95" dirty="0">
                <a:latin typeface="Calibri"/>
                <a:cs typeface="Calibri"/>
              </a:rPr>
              <a:t> </a:t>
            </a:r>
            <a:r>
              <a:rPr sz="2150" dirty="0">
                <a:latin typeface="Calibri"/>
                <a:cs typeface="Calibri"/>
              </a:rPr>
              <a:t>can</a:t>
            </a:r>
            <a:r>
              <a:rPr sz="2150" spc="105" dirty="0">
                <a:latin typeface="Calibri"/>
                <a:cs typeface="Calibri"/>
              </a:rPr>
              <a:t> </a:t>
            </a:r>
            <a:r>
              <a:rPr sz="2150" spc="10" dirty="0">
                <a:latin typeface="Calibri"/>
                <a:cs typeface="Calibri"/>
              </a:rPr>
              <a:t>uniquely</a:t>
            </a:r>
            <a:r>
              <a:rPr sz="2150" spc="110" dirty="0">
                <a:latin typeface="Calibri"/>
                <a:cs typeface="Calibri"/>
              </a:rPr>
              <a:t> </a:t>
            </a:r>
            <a:r>
              <a:rPr sz="2150" spc="10" dirty="0">
                <a:latin typeface="Calibri"/>
                <a:cs typeface="Calibri"/>
              </a:rPr>
              <a:t>identify</a:t>
            </a:r>
            <a:r>
              <a:rPr sz="2150" spc="100" dirty="0">
                <a:latin typeface="Calibri"/>
                <a:cs typeface="Calibri"/>
              </a:rPr>
              <a:t> </a:t>
            </a:r>
            <a:r>
              <a:rPr sz="2150" spc="10" dirty="0">
                <a:latin typeface="Calibri"/>
                <a:cs typeface="Calibri"/>
              </a:rPr>
              <a:t>a</a:t>
            </a:r>
            <a:r>
              <a:rPr sz="2150" spc="125" dirty="0">
                <a:latin typeface="Calibri"/>
                <a:cs typeface="Calibri"/>
              </a:rPr>
              <a:t> </a:t>
            </a:r>
            <a:r>
              <a:rPr sz="2150" spc="15" dirty="0">
                <a:latin typeface="Calibri"/>
                <a:cs typeface="Calibri"/>
              </a:rPr>
              <a:t>table</a:t>
            </a:r>
            <a:r>
              <a:rPr sz="2150" spc="85" dirty="0">
                <a:latin typeface="Calibri"/>
                <a:cs typeface="Calibri"/>
              </a:rPr>
              <a:t> </a:t>
            </a:r>
            <a:r>
              <a:rPr sz="2150" spc="5" dirty="0">
                <a:latin typeface="Calibri"/>
                <a:cs typeface="Calibri"/>
              </a:rPr>
              <a:t>record </a:t>
            </a:r>
            <a:r>
              <a:rPr sz="2150" spc="-470" dirty="0">
                <a:latin typeface="Calibri"/>
                <a:cs typeface="Calibri"/>
              </a:rPr>
              <a:t> </a:t>
            </a:r>
            <a:r>
              <a:rPr sz="2150" dirty="0">
                <a:latin typeface="Calibri"/>
                <a:cs typeface="Calibri"/>
              </a:rPr>
              <a:t>despite</a:t>
            </a:r>
            <a:r>
              <a:rPr sz="2150" spc="85" dirty="0">
                <a:latin typeface="Calibri"/>
                <a:cs typeface="Calibri"/>
              </a:rPr>
              <a:t> </a:t>
            </a:r>
            <a:r>
              <a:rPr sz="2150" spc="-5" dirty="0">
                <a:latin typeface="Calibri"/>
                <a:cs typeface="Calibri"/>
              </a:rPr>
              <a:t>these</a:t>
            </a:r>
            <a:r>
              <a:rPr sz="2150" spc="160" dirty="0">
                <a:latin typeface="Calibri"/>
                <a:cs typeface="Calibri"/>
              </a:rPr>
              <a:t> </a:t>
            </a:r>
            <a:r>
              <a:rPr sz="2150" dirty="0">
                <a:latin typeface="Calibri"/>
                <a:cs typeface="Calibri"/>
              </a:rPr>
              <a:t>challenges.</a:t>
            </a:r>
            <a:endParaRPr sz="2150">
              <a:latin typeface="Calibri"/>
              <a:cs typeface="Calibri"/>
            </a:endParaRPr>
          </a:p>
          <a:p>
            <a:pPr marL="356235" indent="-343535">
              <a:lnSpc>
                <a:spcPct val="100000"/>
              </a:lnSpc>
              <a:spcBef>
                <a:spcPts val="575"/>
              </a:spcBef>
              <a:buFont typeface="Arial MT"/>
              <a:buChar char="•"/>
              <a:tabLst>
                <a:tab pos="355600" algn="l"/>
                <a:tab pos="356235" algn="l"/>
                <a:tab pos="1232535" algn="l"/>
                <a:tab pos="1776095" algn="l"/>
                <a:tab pos="2148205" algn="l"/>
                <a:tab pos="3273425" algn="l"/>
                <a:tab pos="3540125" algn="l"/>
                <a:tab pos="5008880" algn="l"/>
                <a:tab pos="6133465" algn="l"/>
                <a:tab pos="6686550" algn="l"/>
                <a:tab pos="7678420" algn="l"/>
              </a:tabLst>
            </a:pPr>
            <a:r>
              <a:rPr sz="2150" spc="25" dirty="0">
                <a:latin typeface="Calibri"/>
                <a:cs typeface="Calibri"/>
              </a:rPr>
              <a:t>All</a:t>
            </a:r>
            <a:r>
              <a:rPr sz="2150" spc="-10" dirty="0">
                <a:latin typeface="Calibri"/>
                <a:cs typeface="Calibri"/>
              </a:rPr>
              <a:t>o</a:t>
            </a:r>
            <a:r>
              <a:rPr sz="2150" spc="30" dirty="0">
                <a:latin typeface="Calibri"/>
                <a:cs typeface="Calibri"/>
              </a:rPr>
              <a:t>w</a:t>
            </a:r>
            <a:r>
              <a:rPr sz="2150" spc="10" dirty="0">
                <a:latin typeface="Calibri"/>
                <a:cs typeface="Calibri"/>
              </a:rPr>
              <a:t>s</a:t>
            </a:r>
            <a:r>
              <a:rPr sz="2150" dirty="0">
                <a:latin typeface="Calibri"/>
                <a:cs typeface="Calibri"/>
              </a:rPr>
              <a:t>	</a:t>
            </a:r>
            <a:r>
              <a:rPr sz="2150" spc="-5" dirty="0">
                <a:latin typeface="Calibri"/>
                <a:cs typeface="Calibri"/>
              </a:rPr>
              <a:t>y</a:t>
            </a:r>
            <a:r>
              <a:rPr sz="2150" spc="-10" dirty="0">
                <a:latin typeface="Calibri"/>
                <a:cs typeface="Calibri"/>
              </a:rPr>
              <a:t>o</a:t>
            </a:r>
            <a:r>
              <a:rPr sz="2150" spc="15" dirty="0">
                <a:latin typeface="Calibri"/>
                <a:cs typeface="Calibri"/>
              </a:rPr>
              <a:t>u</a:t>
            </a:r>
            <a:r>
              <a:rPr sz="2150" dirty="0">
                <a:latin typeface="Calibri"/>
                <a:cs typeface="Calibri"/>
              </a:rPr>
              <a:t>	</a:t>
            </a:r>
            <a:r>
              <a:rPr sz="2150" spc="30" dirty="0">
                <a:latin typeface="Calibri"/>
                <a:cs typeface="Calibri"/>
              </a:rPr>
              <a:t>t</a:t>
            </a:r>
            <a:r>
              <a:rPr sz="2150" spc="15" dirty="0">
                <a:latin typeface="Calibri"/>
                <a:cs typeface="Calibri"/>
              </a:rPr>
              <a:t>o</a:t>
            </a:r>
            <a:r>
              <a:rPr sz="2150" dirty="0">
                <a:latin typeface="Calibri"/>
                <a:cs typeface="Calibri"/>
              </a:rPr>
              <a:t>	</a:t>
            </a:r>
            <a:r>
              <a:rPr sz="2150" spc="-25" dirty="0">
                <a:latin typeface="Calibri"/>
                <a:cs typeface="Calibri"/>
              </a:rPr>
              <a:t>e</a:t>
            </a:r>
            <a:r>
              <a:rPr sz="2150" spc="-15" dirty="0">
                <a:latin typeface="Calibri"/>
                <a:cs typeface="Calibri"/>
              </a:rPr>
              <a:t>s</a:t>
            </a:r>
            <a:r>
              <a:rPr sz="2150" spc="25" dirty="0">
                <a:latin typeface="Calibri"/>
                <a:cs typeface="Calibri"/>
              </a:rPr>
              <a:t>t</a:t>
            </a:r>
            <a:r>
              <a:rPr sz="2150" spc="15" dirty="0">
                <a:latin typeface="Calibri"/>
                <a:cs typeface="Calibri"/>
              </a:rPr>
              <a:t>a</a:t>
            </a:r>
            <a:r>
              <a:rPr sz="2150" spc="-5" dirty="0">
                <a:latin typeface="Calibri"/>
                <a:cs typeface="Calibri"/>
              </a:rPr>
              <a:t>b</a:t>
            </a:r>
            <a:r>
              <a:rPr sz="2150" spc="30" dirty="0">
                <a:latin typeface="Calibri"/>
                <a:cs typeface="Calibri"/>
              </a:rPr>
              <a:t>li</a:t>
            </a:r>
            <a:r>
              <a:rPr sz="2150" spc="-15" dirty="0">
                <a:latin typeface="Calibri"/>
                <a:cs typeface="Calibri"/>
              </a:rPr>
              <a:t>s</a:t>
            </a:r>
            <a:r>
              <a:rPr sz="2150" spc="15" dirty="0">
                <a:latin typeface="Calibri"/>
                <a:cs typeface="Calibri"/>
              </a:rPr>
              <a:t>h</a:t>
            </a:r>
            <a:r>
              <a:rPr sz="2150" dirty="0">
                <a:latin typeface="Calibri"/>
                <a:cs typeface="Calibri"/>
              </a:rPr>
              <a:t>	</a:t>
            </a:r>
            <a:r>
              <a:rPr sz="2150" spc="10" dirty="0">
                <a:latin typeface="Calibri"/>
                <a:cs typeface="Calibri"/>
              </a:rPr>
              <a:t>a</a:t>
            </a:r>
            <a:r>
              <a:rPr sz="2150" dirty="0">
                <a:latin typeface="Calibri"/>
                <a:cs typeface="Calibri"/>
              </a:rPr>
              <a:t>	</a:t>
            </a:r>
            <a:r>
              <a:rPr sz="2150" spc="-5" dirty="0">
                <a:latin typeface="Calibri"/>
                <a:cs typeface="Calibri"/>
              </a:rPr>
              <a:t>r</a:t>
            </a:r>
            <a:r>
              <a:rPr sz="2150" spc="-25" dirty="0">
                <a:latin typeface="Calibri"/>
                <a:cs typeface="Calibri"/>
              </a:rPr>
              <a:t>e</a:t>
            </a:r>
            <a:r>
              <a:rPr sz="2150" spc="25" dirty="0">
                <a:latin typeface="Calibri"/>
                <a:cs typeface="Calibri"/>
              </a:rPr>
              <a:t>l</a:t>
            </a:r>
            <a:r>
              <a:rPr sz="2150" spc="10" dirty="0">
                <a:latin typeface="Calibri"/>
                <a:cs typeface="Calibri"/>
              </a:rPr>
              <a:t>a</a:t>
            </a:r>
            <a:r>
              <a:rPr sz="2150" spc="25" dirty="0">
                <a:latin typeface="Calibri"/>
                <a:cs typeface="Calibri"/>
              </a:rPr>
              <a:t>ti</a:t>
            </a:r>
            <a:r>
              <a:rPr sz="2150" spc="-10" dirty="0">
                <a:latin typeface="Calibri"/>
                <a:cs typeface="Calibri"/>
              </a:rPr>
              <a:t>on</a:t>
            </a:r>
            <a:r>
              <a:rPr sz="2150" spc="-20" dirty="0">
                <a:latin typeface="Calibri"/>
                <a:cs typeface="Calibri"/>
              </a:rPr>
              <a:t>s</a:t>
            </a:r>
            <a:r>
              <a:rPr sz="2150" spc="-10" dirty="0">
                <a:latin typeface="Calibri"/>
                <a:cs typeface="Calibri"/>
              </a:rPr>
              <a:t>h</a:t>
            </a:r>
            <a:r>
              <a:rPr sz="2150" spc="25" dirty="0">
                <a:latin typeface="Calibri"/>
                <a:cs typeface="Calibri"/>
              </a:rPr>
              <a:t>i</a:t>
            </a:r>
            <a:r>
              <a:rPr sz="2150" spc="15" dirty="0">
                <a:latin typeface="Calibri"/>
                <a:cs typeface="Calibri"/>
              </a:rPr>
              <a:t>p</a:t>
            </a:r>
            <a:r>
              <a:rPr sz="2150" dirty="0">
                <a:latin typeface="Calibri"/>
                <a:cs typeface="Calibri"/>
              </a:rPr>
              <a:t>	</a:t>
            </a:r>
            <a:r>
              <a:rPr sz="2150" spc="-10" dirty="0">
                <a:latin typeface="Calibri"/>
                <a:cs typeface="Calibri"/>
              </a:rPr>
              <a:t>b</a:t>
            </a:r>
            <a:r>
              <a:rPr sz="2150" spc="-25" dirty="0">
                <a:latin typeface="Calibri"/>
                <a:cs typeface="Calibri"/>
              </a:rPr>
              <a:t>e</a:t>
            </a:r>
            <a:r>
              <a:rPr sz="2150" spc="25" dirty="0">
                <a:latin typeface="Calibri"/>
                <a:cs typeface="Calibri"/>
              </a:rPr>
              <a:t>t</a:t>
            </a:r>
            <a:r>
              <a:rPr sz="2150" spc="30" dirty="0">
                <a:latin typeface="Calibri"/>
                <a:cs typeface="Calibri"/>
              </a:rPr>
              <a:t>w</a:t>
            </a:r>
            <a:r>
              <a:rPr sz="2150" spc="45" dirty="0">
                <a:latin typeface="Calibri"/>
                <a:cs typeface="Calibri"/>
              </a:rPr>
              <a:t>e</a:t>
            </a:r>
            <a:r>
              <a:rPr sz="2150" spc="-25" dirty="0">
                <a:latin typeface="Calibri"/>
                <a:cs typeface="Calibri"/>
              </a:rPr>
              <a:t>e</a:t>
            </a:r>
            <a:r>
              <a:rPr sz="2150" spc="15" dirty="0">
                <a:latin typeface="Calibri"/>
                <a:cs typeface="Calibri"/>
              </a:rPr>
              <a:t>n</a:t>
            </a:r>
            <a:r>
              <a:rPr sz="2150" dirty="0">
                <a:latin typeface="Calibri"/>
                <a:cs typeface="Calibri"/>
              </a:rPr>
              <a:t>	</a:t>
            </a:r>
            <a:r>
              <a:rPr sz="2150" spc="15" dirty="0">
                <a:latin typeface="Calibri"/>
                <a:cs typeface="Calibri"/>
              </a:rPr>
              <a:t>a</a:t>
            </a:r>
            <a:r>
              <a:rPr sz="2150" spc="-5" dirty="0">
                <a:latin typeface="Calibri"/>
                <a:cs typeface="Calibri"/>
              </a:rPr>
              <a:t>n</a:t>
            </a:r>
            <a:r>
              <a:rPr sz="2150" spc="15" dirty="0">
                <a:latin typeface="Calibri"/>
                <a:cs typeface="Calibri"/>
              </a:rPr>
              <a:t>d</a:t>
            </a:r>
            <a:r>
              <a:rPr sz="2150" dirty="0">
                <a:latin typeface="Calibri"/>
                <a:cs typeface="Calibri"/>
              </a:rPr>
              <a:t>	</a:t>
            </a:r>
            <a:r>
              <a:rPr sz="2150" spc="25" dirty="0">
                <a:latin typeface="Calibri"/>
                <a:cs typeface="Calibri"/>
              </a:rPr>
              <a:t>i</a:t>
            </a:r>
            <a:r>
              <a:rPr sz="2150" spc="-5" dirty="0">
                <a:latin typeface="Calibri"/>
                <a:cs typeface="Calibri"/>
              </a:rPr>
              <a:t>d</a:t>
            </a:r>
            <a:r>
              <a:rPr sz="2150" spc="-25" dirty="0">
                <a:latin typeface="Calibri"/>
                <a:cs typeface="Calibri"/>
              </a:rPr>
              <a:t>e</a:t>
            </a:r>
            <a:r>
              <a:rPr sz="2150" spc="-5" dirty="0">
                <a:latin typeface="Calibri"/>
                <a:cs typeface="Calibri"/>
              </a:rPr>
              <a:t>n</a:t>
            </a:r>
            <a:r>
              <a:rPr sz="2150" spc="25" dirty="0">
                <a:latin typeface="Calibri"/>
                <a:cs typeface="Calibri"/>
              </a:rPr>
              <a:t>ti</a:t>
            </a:r>
            <a:r>
              <a:rPr sz="2150" spc="10" dirty="0">
                <a:latin typeface="Calibri"/>
                <a:cs typeface="Calibri"/>
              </a:rPr>
              <a:t>fy</a:t>
            </a:r>
            <a:r>
              <a:rPr sz="2150" dirty="0">
                <a:latin typeface="Calibri"/>
                <a:cs typeface="Calibri"/>
              </a:rPr>
              <a:t>	</a:t>
            </a:r>
            <a:r>
              <a:rPr sz="2150" spc="25" dirty="0">
                <a:latin typeface="Calibri"/>
                <a:cs typeface="Calibri"/>
              </a:rPr>
              <a:t>t</a:t>
            </a:r>
            <a:r>
              <a:rPr sz="2150" spc="70" dirty="0">
                <a:latin typeface="Calibri"/>
                <a:cs typeface="Calibri"/>
              </a:rPr>
              <a:t>h</a:t>
            </a:r>
            <a:r>
              <a:rPr sz="2150" spc="10" dirty="0">
                <a:latin typeface="Calibri"/>
                <a:cs typeface="Calibri"/>
              </a:rPr>
              <a:t>e</a:t>
            </a:r>
            <a:endParaRPr sz="2150">
              <a:latin typeface="Calibri"/>
              <a:cs typeface="Calibri"/>
            </a:endParaRPr>
          </a:p>
          <a:p>
            <a:pPr marL="356235">
              <a:lnSpc>
                <a:spcPct val="100000"/>
              </a:lnSpc>
              <a:spcBef>
                <a:spcPts val="50"/>
              </a:spcBef>
            </a:pPr>
            <a:r>
              <a:rPr sz="2150" spc="5" dirty="0">
                <a:latin typeface="Calibri"/>
                <a:cs typeface="Calibri"/>
              </a:rPr>
              <a:t>relation</a:t>
            </a:r>
            <a:r>
              <a:rPr sz="2150" spc="20" dirty="0">
                <a:latin typeface="Calibri"/>
                <a:cs typeface="Calibri"/>
              </a:rPr>
              <a:t> </a:t>
            </a:r>
            <a:r>
              <a:rPr sz="2150" dirty="0">
                <a:latin typeface="Calibri"/>
                <a:cs typeface="Calibri"/>
              </a:rPr>
              <a:t>between</a:t>
            </a:r>
            <a:r>
              <a:rPr sz="2150" spc="165" dirty="0">
                <a:latin typeface="Calibri"/>
                <a:cs typeface="Calibri"/>
              </a:rPr>
              <a:t> </a:t>
            </a:r>
            <a:r>
              <a:rPr sz="2150" spc="5" dirty="0">
                <a:latin typeface="Calibri"/>
                <a:cs typeface="Calibri"/>
              </a:rPr>
              <a:t>tables</a:t>
            </a:r>
            <a:endParaRPr sz="2150">
              <a:latin typeface="Calibri"/>
              <a:cs typeface="Calibri"/>
            </a:endParaRPr>
          </a:p>
          <a:p>
            <a:pPr marL="356235" indent="-343535">
              <a:lnSpc>
                <a:spcPct val="100000"/>
              </a:lnSpc>
              <a:spcBef>
                <a:spcPts val="575"/>
              </a:spcBef>
              <a:buFont typeface="Arial MT"/>
              <a:buChar char="•"/>
              <a:tabLst>
                <a:tab pos="355600" algn="l"/>
                <a:tab pos="356235" algn="l"/>
              </a:tabLst>
            </a:pPr>
            <a:r>
              <a:rPr sz="2150" spc="5" dirty="0">
                <a:latin typeface="Calibri"/>
                <a:cs typeface="Calibri"/>
              </a:rPr>
              <a:t>Help</a:t>
            </a:r>
            <a:r>
              <a:rPr sz="2150" spc="95" dirty="0">
                <a:latin typeface="Calibri"/>
                <a:cs typeface="Calibri"/>
              </a:rPr>
              <a:t> </a:t>
            </a:r>
            <a:r>
              <a:rPr sz="2150" dirty="0">
                <a:latin typeface="Calibri"/>
                <a:cs typeface="Calibri"/>
              </a:rPr>
              <a:t>you</a:t>
            </a:r>
            <a:r>
              <a:rPr sz="2150" spc="20" dirty="0">
                <a:latin typeface="Calibri"/>
                <a:cs typeface="Calibri"/>
              </a:rPr>
              <a:t> to</a:t>
            </a:r>
            <a:r>
              <a:rPr sz="2150" spc="10" dirty="0">
                <a:latin typeface="Calibri"/>
                <a:cs typeface="Calibri"/>
              </a:rPr>
              <a:t> </a:t>
            </a:r>
            <a:r>
              <a:rPr sz="2150" spc="-15" dirty="0">
                <a:latin typeface="Calibri"/>
                <a:cs typeface="Calibri"/>
              </a:rPr>
              <a:t>enforce</a:t>
            </a:r>
            <a:r>
              <a:rPr sz="2150" spc="155" dirty="0">
                <a:latin typeface="Calibri"/>
                <a:cs typeface="Calibri"/>
              </a:rPr>
              <a:t> </a:t>
            </a:r>
            <a:r>
              <a:rPr sz="2150" spc="10" dirty="0">
                <a:latin typeface="Calibri"/>
                <a:cs typeface="Calibri"/>
              </a:rPr>
              <a:t>identity</a:t>
            </a:r>
            <a:r>
              <a:rPr sz="2150" spc="30" dirty="0">
                <a:latin typeface="Calibri"/>
                <a:cs typeface="Calibri"/>
              </a:rPr>
              <a:t> </a:t>
            </a:r>
            <a:r>
              <a:rPr sz="2150" spc="5" dirty="0">
                <a:latin typeface="Calibri"/>
                <a:cs typeface="Calibri"/>
              </a:rPr>
              <a:t>and</a:t>
            </a:r>
            <a:r>
              <a:rPr sz="2150" spc="20" dirty="0">
                <a:latin typeface="Calibri"/>
                <a:cs typeface="Calibri"/>
              </a:rPr>
              <a:t> </a:t>
            </a:r>
            <a:r>
              <a:rPr sz="2150" spc="10" dirty="0">
                <a:latin typeface="Calibri"/>
                <a:cs typeface="Calibri"/>
              </a:rPr>
              <a:t>integrity</a:t>
            </a:r>
            <a:r>
              <a:rPr sz="2150" spc="45" dirty="0">
                <a:latin typeface="Calibri"/>
                <a:cs typeface="Calibri"/>
              </a:rPr>
              <a:t> </a:t>
            </a:r>
            <a:r>
              <a:rPr sz="2150" spc="20" dirty="0">
                <a:latin typeface="Calibri"/>
                <a:cs typeface="Calibri"/>
              </a:rPr>
              <a:t>in</a:t>
            </a:r>
            <a:r>
              <a:rPr sz="2150" spc="-55" dirty="0">
                <a:latin typeface="Calibri"/>
                <a:cs typeface="Calibri"/>
              </a:rPr>
              <a:t> </a:t>
            </a:r>
            <a:r>
              <a:rPr sz="2150" spc="10" dirty="0">
                <a:latin typeface="Calibri"/>
                <a:cs typeface="Calibri"/>
              </a:rPr>
              <a:t>the</a:t>
            </a:r>
            <a:r>
              <a:rPr sz="2150" spc="85" dirty="0">
                <a:latin typeface="Calibri"/>
                <a:cs typeface="Calibri"/>
              </a:rPr>
              <a:t> </a:t>
            </a:r>
            <a:r>
              <a:rPr sz="2150" spc="5" dirty="0">
                <a:latin typeface="Calibri"/>
                <a:cs typeface="Calibri"/>
              </a:rPr>
              <a:t>relationship.</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97</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97</a:t>
            </a:fld>
            <a:endParaRPr lang="en-I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3038475" y="0"/>
              <a:ext cx="454825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086100" y="0"/>
              <a:ext cx="4453001" cy="890524"/>
            </a:xfrm>
            <a:prstGeom prst="rect">
              <a:avLst/>
            </a:prstGeom>
          </p:spPr>
        </p:pic>
      </p:grpSp>
      <p:sp>
        <p:nvSpPr>
          <p:cNvPr id="7" name="object 7"/>
          <p:cNvSpPr txBox="1">
            <a:spLocks noGrp="1"/>
          </p:cNvSpPr>
          <p:nvPr>
            <p:ph type="title"/>
          </p:nvPr>
        </p:nvSpPr>
        <p:spPr>
          <a:xfrm>
            <a:off x="3349878" y="57785"/>
            <a:ext cx="3832860" cy="518159"/>
          </a:xfrm>
          <a:prstGeom prst="rect">
            <a:avLst/>
          </a:prstGeom>
        </p:spPr>
        <p:txBody>
          <a:bodyPr vert="horz" wrap="square" lIns="0" tIns="16510" rIns="0" bIns="0" rtlCol="0">
            <a:spAutoFit/>
          </a:bodyPr>
          <a:lstStyle/>
          <a:p>
            <a:pPr marL="12700">
              <a:lnSpc>
                <a:spcPct val="100000"/>
              </a:lnSpc>
              <a:spcBef>
                <a:spcPts val="130"/>
              </a:spcBef>
            </a:pPr>
            <a:r>
              <a:rPr b="1" spc="-10" dirty="0">
                <a:latin typeface="Calibri"/>
                <a:cs typeface="Calibri"/>
              </a:rPr>
              <a:t>Types</a:t>
            </a:r>
            <a:r>
              <a:rPr b="1" spc="-75" dirty="0">
                <a:latin typeface="Calibri"/>
                <a:cs typeface="Calibri"/>
              </a:rPr>
              <a:t> </a:t>
            </a:r>
            <a:r>
              <a:rPr b="1" spc="5" dirty="0">
                <a:latin typeface="Calibri"/>
                <a:cs typeface="Calibri"/>
              </a:rPr>
              <a:t>of</a:t>
            </a:r>
            <a:r>
              <a:rPr b="1" spc="-40" dirty="0">
                <a:latin typeface="Calibri"/>
                <a:cs typeface="Calibri"/>
              </a:rPr>
              <a:t> </a:t>
            </a:r>
            <a:r>
              <a:rPr b="1" dirty="0">
                <a:latin typeface="Calibri"/>
                <a:cs typeface="Calibri"/>
              </a:rPr>
              <a:t>Keys</a:t>
            </a:r>
            <a:r>
              <a:rPr b="1" spc="-145" dirty="0">
                <a:latin typeface="Calibri"/>
                <a:cs typeface="Calibri"/>
              </a:rPr>
              <a:t> </a:t>
            </a:r>
            <a:r>
              <a:rPr b="1" spc="20" dirty="0">
                <a:latin typeface="Calibri"/>
                <a:cs typeface="Calibri"/>
              </a:rPr>
              <a:t>in</a:t>
            </a:r>
            <a:r>
              <a:rPr b="1" spc="-70" dirty="0">
                <a:latin typeface="Calibri"/>
                <a:cs typeface="Calibri"/>
              </a:rPr>
              <a:t> </a:t>
            </a:r>
            <a:r>
              <a:rPr b="1" spc="15" dirty="0">
                <a:latin typeface="Calibri"/>
                <a:cs typeface="Calibri"/>
              </a:rPr>
              <a:t>DBMS</a:t>
            </a:r>
          </a:p>
        </p:txBody>
      </p:sp>
      <p:sp>
        <p:nvSpPr>
          <p:cNvPr id="8" name="object 8"/>
          <p:cNvSpPr txBox="1"/>
          <p:nvPr/>
        </p:nvSpPr>
        <p:spPr>
          <a:xfrm>
            <a:off x="542607" y="1181798"/>
            <a:ext cx="8089265" cy="3991610"/>
          </a:xfrm>
          <a:prstGeom prst="rect">
            <a:avLst/>
          </a:prstGeom>
        </p:spPr>
        <p:txBody>
          <a:bodyPr vert="horz" wrap="square" lIns="0" tIns="15875" rIns="0" bIns="0" rtlCol="0">
            <a:spAutoFit/>
          </a:bodyPr>
          <a:lstStyle/>
          <a:p>
            <a:pPr marL="12700" algn="just">
              <a:lnSpc>
                <a:spcPct val="100000"/>
              </a:lnSpc>
              <a:spcBef>
                <a:spcPts val="125"/>
              </a:spcBef>
            </a:pPr>
            <a:r>
              <a:rPr sz="2150" spc="10" dirty="0">
                <a:latin typeface="Calibri"/>
                <a:cs typeface="Calibri"/>
              </a:rPr>
              <a:t>There</a:t>
            </a:r>
            <a:r>
              <a:rPr sz="2150" spc="229" dirty="0">
                <a:latin typeface="Calibri"/>
                <a:cs typeface="Calibri"/>
              </a:rPr>
              <a:t> </a:t>
            </a:r>
            <a:r>
              <a:rPr sz="2150" spc="5" dirty="0">
                <a:latin typeface="Calibri"/>
                <a:cs typeface="Calibri"/>
              </a:rPr>
              <a:t>are</a:t>
            </a:r>
            <a:r>
              <a:rPr sz="2150" spc="235" dirty="0">
                <a:latin typeface="Calibri"/>
                <a:cs typeface="Calibri"/>
              </a:rPr>
              <a:t> </a:t>
            </a:r>
            <a:r>
              <a:rPr sz="2150" spc="15" dirty="0">
                <a:latin typeface="Calibri"/>
                <a:cs typeface="Calibri"/>
              </a:rPr>
              <a:t>mainly</a:t>
            </a:r>
            <a:r>
              <a:rPr sz="2150" spc="260" dirty="0">
                <a:latin typeface="Calibri"/>
                <a:cs typeface="Calibri"/>
              </a:rPr>
              <a:t> </a:t>
            </a:r>
            <a:r>
              <a:rPr sz="2150" spc="10" dirty="0">
                <a:latin typeface="Calibri"/>
                <a:cs typeface="Calibri"/>
              </a:rPr>
              <a:t>Eight</a:t>
            </a:r>
            <a:r>
              <a:rPr sz="2150" spc="290" dirty="0">
                <a:latin typeface="Calibri"/>
                <a:cs typeface="Calibri"/>
              </a:rPr>
              <a:t> </a:t>
            </a:r>
            <a:r>
              <a:rPr sz="2150" spc="-10" dirty="0">
                <a:latin typeface="Calibri"/>
                <a:cs typeface="Calibri"/>
              </a:rPr>
              <a:t>different</a:t>
            </a:r>
            <a:r>
              <a:rPr sz="2150" spc="275" dirty="0">
                <a:latin typeface="Calibri"/>
                <a:cs typeface="Calibri"/>
              </a:rPr>
              <a:t> </a:t>
            </a:r>
            <a:r>
              <a:rPr sz="2150" spc="30" dirty="0">
                <a:latin typeface="Calibri"/>
                <a:cs typeface="Calibri"/>
              </a:rPr>
              <a:t>types</a:t>
            </a:r>
            <a:r>
              <a:rPr sz="2150" spc="250" dirty="0">
                <a:latin typeface="Calibri"/>
                <a:cs typeface="Calibri"/>
              </a:rPr>
              <a:t> </a:t>
            </a:r>
            <a:r>
              <a:rPr sz="2150" spc="-5" dirty="0">
                <a:latin typeface="Calibri"/>
                <a:cs typeface="Calibri"/>
              </a:rPr>
              <a:t>of</a:t>
            </a:r>
            <a:r>
              <a:rPr sz="2150" spc="275" dirty="0">
                <a:latin typeface="Calibri"/>
                <a:cs typeface="Calibri"/>
              </a:rPr>
              <a:t> </a:t>
            </a:r>
            <a:r>
              <a:rPr sz="2150" spc="-5" dirty="0">
                <a:latin typeface="Calibri"/>
                <a:cs typeface="Calibri"/>
              </a:rPr>
              <a:t>Keys</a:t>
            </a:r>
            <a:r>
              <a:rPr sz="2150" spc="235" dirty="0">
                <a:latin typeface="Calibri"/>
                <a:cs typeface="Calibri"/>
              </a:rPr>
              <a:t> </a:t>
            </a:r>
            <a:r>
              <a:rPr sz="2150" spc="20" dirty="0">
                <a:latin typeface="Calibri"/>
                <a:cs typeface="Calibri"/>
              </a:rPr>
              <a:t>in</a:t>
            </a:r>
            <a:r>
              <a:rPr sz="2150" spc="250" dirty="0">
                <a:latin typeface="Calibri"/>
                <a:cs typeface="Calibri"/>
              </a:rPr>
              <a:t> </a:t>
            </a:r>
            <a:r>
              <a:rPr sz="2150" spc="25" dirty="0">
                <a:latin typeface="Calibri"/>
                <a:cs typeface="Calibri"/>
              </a:rPr>
              <a:t>DBMS</a:t>
            </a:r>
            <a:r>
              <a:rPr sz="2150" spc="245" dirty="0">
                <a:latin typeface="Calibri"/>
                <a:cs typeface="Calibri"/>
              </a:rPr>
              <a:t> </a:t>
            </a:r>
            <a:r>
              <a:rPr sz="2150" spc="30" dirty="0">
                <a:latin typeface="Calibri"/>
                <a:cs typeface="Calibri"/>
              </a:rPr>
              <a:t>and</a:t>
            </a:r>
            <a:r>
              <a:rPr sz="2150" spc="254" dirty="0">
                <a:latin typeface="Calibri"/>
                <a:cs typeface="Calibri"/>
              </a:rPr>
              <a:t> </a:t>
            </a:r>
            <a:r>
              <a:rPr sz="2150" spc="15" dirty="0">
                <a:latin typeface="Calibri"/>
                <a:cs typeface="Calibri"/>
              </a:rPr>
              <a:t>each</a:t>
            </a:r>
            <a:r>
              <a:rPr sz="2150" spc="250" dirty="0">
                <a:latin typeface="Calibri"/>
                <a:cs typeface="Calibri"/>
              </a:rPr>
              <a:t> </a:t>
            </a:r>
            <a:r>
              <a:rPr sz="2150" spc="-5" dirty="0">
                <a:latin typeface="Calibri"/>
                <a:cs typeface="Calibri"/>
              </a:rPr>
              <a:t>key</a:t>
            </a:r>
            <a:endParaRPr sz="2150">
              <a:latin typeface="Calibri"/>
              <a:cs typeface="Calibri"/>
            </a:endParaRPr>
          </a:p>
          <a:p>
            <a:pPr marL="12700" algn="just">
              <a:lnSpc>
                <a:spcPct val="100000"/>
              </a:lnSpc>
              <a:spcBef>
                <a:spcPts val="125"/>
              </a:spcBef>
            </a:pPr>
            <a:r>
              <a:rPr sz="2150" spc="5" dirty="0">
                <a:latin typeface="Calibri"/>
                <a:cs typeface="Calibri"/>
              </a:rPr>
              <a:t>has</a:t>
            </a:r>
            <a:r>
              <a:rPr sz="2150" dirty="0">
                <a:latin typeface="Calibri"/>
                <a:cs typeface="Calibri"/>
              </a:rPr>
              <a:t> </a:t>
            </a:r>
            <a:r>
              <a:rPr sz="2150" spc="-10" dirty="0">
                <a:latin typeface="Calibri"/>
                <a:cs typeface="Calibri"/>
              </a:rPr>
              <a:t>it’s</a:t>
            </a:r>
            <a:r>
              <a:rPr sz="2150" spc="80" dirty="0">
                <a:latin typeface="Calibri"/>
                <a:cs typeface="Calibri"/>
              </a:rPr>
              <a:t> </a:t>
            </a:r>
            <a:r>
              <a:rPr sz="2150" spc="-10" dirty="0">
                <a:latin typeface="Calibri"/>
                <a:cs typeface="Calibri"/>
              </a:rPr>
              <a:t>different</a:t>
            </a:r>
            <a:r>
              <a:rPr sz="2150" spc="50" dirty="0">
                <a:latin typeface="Calibri"/>
                <a:cs typeface="Calibri"/>
              </a:rPr>
              <a:t> </a:t>
            </a:r>
            <a:r>
              <a:rPr sz="2150" spc="10" dirty="0">
                <a:latin typeface="Calibri"/>
                <a:cs typeface="Calibri"/>
              </a:rPr>
              <a:t>functionality:</a:t>
            </a:r>
            <a:endParaRPr sz="2150">
              <a:latin typeface="Calibri"/>
              <a:cs typeface="Calibri"/>
            </a:endParaRPr>
          </a:p>
          <a:p>
            <a:pPr marL="927735" marR="18415" indent="-514984" algn="just">
              <a:lnSpc>
                <a:spcPct val="101899"/>
              </a:lnSpc>
              <a:spcBef>
                <a:spcPts val="525"/>
              </a:spcBef>
              <a:buFont typeface="Arial MT"/>
              <a:buChar char="–"/>
              <a:tabLst>
                <a:tab pos="928369" algn="l"/>
              </a:tabLst>
            </a:pPr>
            <a:r>
              <a:rPr sz="2150" b="1" spc="30" dirty="0">
                <a:latin typeface="Calibri"/>
                <a:cs typeface="Calibri"/>
              </a:rPr>
              <a:t>Super </a:t>
            </a:r>
            <a:r>
              <a:rPr sz="2150" b="1" spc="-5" dirty="0">
                <a:latin typeface="Calibri"/>
                <a:cs typeface="Calibri"/>
              </a:rPr>
              <a:t>Key </a:t>
            </a:r>
            <a:r>
              <a:rPr sz="2150" spc="10" dirty="0">
                <a:latin typeface="Calibri"/>
                <a:cs typeface="Calibri"/>
              </a:rPr>
              <a:t>– </a:t>
            </a:r>
            <a:r>
              <a:rPr sz="2150" spc="15" dirty="0">
                <a:latin typeface="Calibri"/>
                <a:cs typeface="Calibri"/>
              </a:rPr>
              <a:t>A </a:t>
            </a:r>
            <a:r>
              <a:rPr sz="2150" spc="-10" dirty="0">
                <a:latin typeface="Calibri"/>
                <a:cs typeface="Calibri"/>
              </a:rPr>
              <a:t>super </a:t>
            </a:r>
            <a:r>
              <a:rPr sz="2150" spc="-5" dirty="0">
                <a:latin typeface="Calibri"/>
                <a:cs typeface="Calibri"/>
              </a:rPr>
              <a:t>key </a:t>
            </a:r>
            <a:r>
              <a:rPr sz="2150" spc="20" dirty="0">
                <a:latin typeface="Calibri"/>
                <a:cs typeface="Calibri"/>
              </a:rPr>
              <a:t>is </a:t>
            </a:r>
            <a:r>
              <a:rPr sz="2150" spc="10" dirty="0">
                <a:latin typeface="Calibri"/>
                <a:cs typeface="Calibri"/>
              </a:rPr>
              <a:t>a </a:t>
            </a:r>
            <a:r>
              <a:rPr sz="2150" spc="5" dirty="0">
                <a:latin typeface="Calibri"/>
                <a:cs typeface="Calibri"/>
              </a:rPr>
              <a:t>group </a:t>
            </a:r>
            <a:r>
              <a:rPr sz="2150" spc="-5" dirty="0">
                <a:latin typeface="Calibri"/>
                <a:cs typeface="Calibri"/>
              </a:rPr>
              <a:t>of </a:t>
            </a:r>
            <a:r>
              <a:rPr sz="2150" spc="10" dirty="0">
                <a:latin typeface="Calibri"/>
                <a:cs typeface="Calibri"/>
              </a:rPr>
              <a:t>single </a:t>
            </a:r>
            <a:r>
              <a:rPr sz="2150" spc="-5" dirty="0">
                <a:latin typeface="Calibri"/>
                <a:cs typeface="Calibri"/>
              </a:rPr>
              <a:t>or </a:t>
            </a:r>
            <a:r>
              <a:rPr sz="2150" spc="20" dirty="0">
                <a:latin typeface="Calibri"/>
                <a:cs typeface="Calibri"/>
              </a:rPr>
              <a:t>multiple </a:t>
            </a:r>
            <a:r>
              <a:rPr sz="2150" spc="-10" dirty="0">
                <a:latin typeface="Calibri"/>
                <a:cs typeface="Calibri"/>
              </a:rPr>
              <a:t>keys </a:t>
            </a:r>
            <a:r>
              <a:rPr sz="2150" spc="-5" dirty="0">
                <a:latin typeface="Calibri"/>
                <a:cs typeface="Calibri"/>
              </a:rPr>
              <a:t> </a:t>
            </a:r>
            <a:r>
              <a:rPr sz="2150" spc="10" dirty="0">
                <a:latin typeface="Calibri"/>
                <a:cs typeface="Calibri"/>
              </a:rPr>
              <a:t>which</a:t>
            </a:r>
            <a:r>
              <a:rPr sz="2150" spc="15" dirty="0">
                <a:latin typeface="Calibri"/>
                <a:cs typeface="Calibri"/>
              </a:rPr>
              <a:t> </a:t>
            </a:r>
            <a:r>
              <a:rPr sz="2150" spc="5" dirty="0">
                <a:latin typeface="Calibri"/>
                <a:cs typeface="Calibri"/>
              </a:rPr>
              <a:t>identifies</a:t>
            </a:r>
            <a:r>
              <a:rPr sz="2150" spc="105" dirty="0">
                <a:latin typeface="Calibri"/>
                <a:cs typeface="Calibri"/>
              </a:rPr>
              <a:t> </a:t>
            </a:r>
            <a:r>
              <a:rPr sz="2150" spc="5" dirty="0">
                <a:latin typeface="Calibri"/>
                <a:cs typeface="Calibri"/>
              </a:rPr>
              <a:t>rows</a:t>
            </a:r>
            <a:r>
              <a:rPr sz="2150" spc="10" dirty="0">
                <a:latin typeface="Calibri"/>
                <a:cs typeface="Calibri"/>
              </a:rPr>
              <a:t> </a:t>
            </a:r>
            <a:r>
              <a:rPr sz="2150" spc="20" dirty="0">
                <a:latin typeface="Calibri"/>
                <a:cs typeface="Calibri"/>
              </a:rPr>
              <a:t>in </a:t>
            </a:r>
            <a:r>
              <a:rPr sz="2150" spc="10" dirty="0">
                <a:latin typeface="Calibri"/>
                <a:cs typeface="Calibri"/>
              </a:rPr>
              <a:t>a</a:t>
            </a:r>
            <a:r>
              <a:rPr sz="2150" spc="-30" dirty="0">
                <a:latin typeface="Calibri"/>
                <a:cs typeface="Calibri"/>
              </a:rPr>
              <a:t> </a:t>
            </a:r>
            <a:r>
              <a:rPr sz="2150" spc="5" dirty="0">
                <a:latin typeface="Calibri"/>
                <a:cs typeface="Calibri"/>
              </a:rPr>
              <a:t>table.</a:t>
            </a:r>
            <a:endParaRPr sz="2150">
              <a:latin typeface="Calibri"/>
              <a:cs typeface="Calibri"/>
            </a:endParaRPr>
          </a:p>
          <a:p>
            <a:pPr marL="927735" indent="-514984" algn="just">
              <a:lnSpc>
                <a:spcPct val="100000"/>
              </a:lnSpc>
              <a:spcBef>
                <a:spcPts val="570"/>
              </a:spcBef>
              <a:buFont typeface="Arial MT"/>
              <a:buChar char="–"/>
              <a:tabLst>
                <a:tab pos="928369" algn="l"/>
              </a:tabLst>
            </a:pPr>
            <a:r>
              <a:rPr sz="2150" b="1" spc="10" dirty="0">
                <a:latin typeface="Calibri"/>
                <a:cs typeface="Calibri"/>
              </a:rPr>
              <a:t>Primary</a:t>
            </a:r>
            <a:r>
              <a:rPr sz="2150" b="1" spc="195" dirty="0">
                <a:latin typeface="Calibri"/>
                <a:cs typeface="Calibri"/>
              </a:rPr>
              <a:t> </a:t>
            </a:r>
            <a:r>
              <a:rPr sz="2150" b="1" dirty="0">
                <a:latin typeface="Calibri"/>
                <a:cs typeface="Calibri"/>
              </a:rPr>
              <a:t>Key</a:t>
            </a:r>
            <a:r>
              <a:rPr sz="2150" b="1" spc="210" dirty="0">
                <a:latin typeface="Calibri"/>
                <a:cs typeface="Calibri"/>
              </a:rPr>
              <a:t> </a:t>
            </a:r>
            <a:r>
              <a:rPr sz="2150" spc="10" dirty="0">
                <a:latin typeface="Calibri"/>
                <a:cs typeface="Calibri"/>
              </a:rPr>
              <a:t>–</a:t>
            </a:r>
            <a:r>
              <a:rPr sz="2150" spc="155" dirty="0">
                <a:latin typeface="Calibri"/>
                <a:cs typeface="Calibri"/>
              </a:rPr>
              <a:t> </a:t>
            </a:r>
            <a:r>
              <a:rPr sz="2150" spc="15" dirty="0">
                <a:latin typeface="Calibri"/>
                <a:cs typeface="Calibri"/>
              </a:rPr>
              <a:t>is</a:t>
            </a:r>
            <a:r>
              <a:rPr sz="2150" spc="155" dirty="0">
                <a:latin typeface="Calibri"/>
                <a:cs typeface="Calibri"/>
              </a:rPr>
              <a:t> </a:t>
            </a:r>
            <a:r>
              <a:rPr sz="2150" spc="10" dirty="0">
                <a:latin typeface="Calibri"/>
                <a:cs typeface="Calibri"/>
              </a:rPr>
              <a:t>a</a:t>
            </a:r>
            <a:r>
              <a:rPr sz="2150" spc="195" dirty="0">
                <a:latin typeface="Calibri"/>
                <a:cs typeface="Calibri"/>
              </a:rPr>
              <a:t> </a:t>
            </a:r>
            <a:r>
              <a:rPr sz="2150" dirty="0">
                <a:latin typeface="Calibri"/>
                <a:cs typeface="Calibri"/>
              </a:rPr>
              <a:t>column</a:t>
            </a:r>
            <a:r>
              <a:rPr sz="2150" spc="175" dirty="0">
                <a:latin typeface="Calibri"/>
                <a:cs typeface="Calibri"/>
              </a:rPr>
              <a:t> </a:t>
            </a:r>
            <a:r>
              <a:rPr sz="2150" dirty="0">
                <a:latin typeface="Calibri"/>
                <a:cs typeface="Calibri"/>
              </a:rPr>
              <a:t>or</a:t>
            </a:r>
            <a:r>
              <a:rPr sz="2150" spc="180" dirty="0">
                <a:latin typeface="Calibri"/>
                <a:cs typeface="Calibri"/>
              </a:rPr>
              <a:t> </a:t>
            </a:r>
            <a:r>
              <a:rPr sz="2150" spc="5" dirty="0">
                <a:latin typeface="Calibri"/>
                <a:cs typeface="Calibri"/>
              </a:rPr>
              <a:t>group</a:t>
            </a:r>
            <a:r>
              <a:rPr sz="2150" spc="170" dirty="0">
                <a:latin typeface="Calibri"/>
                <a:cs typeface="Calibri"/>
              </a:rPr>
              <a:t> </a:t>
            </a:r>
            <a:r>
              <a:rPr sz="2150" dirty="0">
                <a:latin typeface="Calibri"/>
                <a:cs typeface="Calibri"/>
              </a:rPr>
              <a:t>of</a:t>
            </a:r>
            <a:r>
              <a:rPr sz="2150" spc="200" dirty="0">
                <a:latin typeface="Calibri"/>
                <a:cs typeface="Calibri"/>
              </a:rPr>
              <a:t> </a:t>
            </a:r>
            <a:r>
              <a:rPr sz="2150" dirty="0">
                <a:latin typeface="Calibri"/>
                <a:cs typeface="Calibri"/>
              </a:rPr>
              <a:t>columns</a:t>
            </a:r>
            <a:r>
              <a:rPr sz="2150" spc="165" dirty="0">
                <a:latin typeface="Calibri"/>
                <a:cs typeface="Calibri"/>
              </a:rPr>
              <a:t> </a:t>
            </a:r>
            <a:r>
              <a:rPr sz="2150" spc="20" dirty="0">
                <a:latin typeface="Calibri"/>
                <a:cs typeface="Calibri"/>
              </a:rPr>
              <a:t>in</a:t>
            </a:r>
            <a:r>
              <a:rPr sz="2150" spc="165" dirty="0">
                <a:latin typeface="Calibri"/>
                <a:cs typeface="Calibri"/>
              </a:rPr>
              <a:t> </a:t>
            </a:r>
            <a:r>
              <a:rPr sz="2150" spc="10" dirty="0">
                <a:latin typeface="Calibri"/>
                <a:cs typeface="Calibri"/>
              </a:rPr>
              <a:t>a</a:t>
            </a:r>
            <a:r>
              <a:rPr sz="2150" spc="190" dirty="0">
                <a:latin typeface="Calibri"/>
                <a:cs typeface="Calibri"/>
              </a:rPr>
              <a:t> </a:t>
            </a:r>
            <a:r>
              <a:rPr sz="2150" spc="15" dirty="0">
                <a:latin typeface="Calibri"/>
                <a:cs typeface="Calibri"/>
              </a:rPr>
              <a:t>table</a:t>
            </a:r>
            <a:r>
              <a:rPr sz="2150" spc="160" dirty="0">
                <a:latin typeface="Calibri"/>
                <a:cs typeface="Calibri"/>
              </a:rPr>
              <a:t> </a:t>
            </a:r>
            <a:r>
              <a:rPr sz="2150" spc="10" dirty="0">
                <a:latin typeface="Calibri"/>
                <a:cs typeface="Calibri"/>
              </a:rPr>
              <a:t>that</a:t>
            </a:r>
            <a:endParaRPr sz="2150">
              <a:latin typeface="Calibri"/>
              <a:cs typeface="Calibri"/>
            </a:endParaRPr>
          </a:p>
          <a:p>
            <a:pPr marL="927735" algn="just">
              <a:lnSpc>
                <a:spcPct val="100000"/>
              </a:lnSpc>
              <a:spcBef>
                <a:spcPts val="125"/>
              </a:spcBef>
            </a:pPr>
            <a:r>
              <a:rPr sz="2150" dirty="0">
                <a:latin typeface="Calibri"/>
                <a:cs typeface="Calibri"/>
              </a:rPr>
              <a:t>uniquely</a:t>
            </a:r>
            <a:r>
              <a:rPr sz="2150" spc="100" dirty="0">
                <a:latin typeface="Calibri"/>
                <a:cs typeface="Calibri"/>
              </a:rPr>
              <a:t> </a:t>
            </a:r>
            <a:r>
              <a:rPr sz="2150" spc="5" dirty="0">
                <a:latin typeface="Calibri"/>
                <a:cs typeface="Calibri"/>
              </a:rPr>
              <a:t>identify</a:t>
            </a:r>
            <a:r>
              <a:rPr sz="2150" spc="125" dirty="0">
                <a:latin typeface="Calibri"/>
                <a:cs typeface="Calibri"/>
              </a:rPr>
              <a:t> </a:t>
            </a:r>
            <a:r>
              <a:rPr sz="2150" spc="-10" dirty="0">
                <a:latin typeface="Calibri"/>
                <a:cs typeface="Calibri"/>
              </a:rPr>
              <a:t>every</a:t>
            </a:r>
            <a:r>
              <a:rPr sz="2150" spc="105" dirty="0">
                <a:latin typeface="Calibri"/>
                <a:cs typeface="Calibri"/>
              </a:rPr>
              <a:t> </a:t>
            </a:r>
            <a:r>
              <a:rPr sz="2150" dirty="0">
                <a:latin typeface="Calibri"/>
                <a:cs typeface="Calibri"/>
              </a:rPr>
              <a:t>row</a:t>
            </a:r>
            <a:r>
              <a:rPr sz="2150" spc="65" dirty="0">
                <a:latin typeface="Calibri"/>
                <a:cs typeface="Calibri"/>
              </a:rPr>
              <a:t> </a:t>
            </a:r>
            <a:r>
              <a:rPr sz="2150" spc="20" dirty="0">
                <a:latin typeface="Calibri"/>
                <a:cs typeface="Calibri"/>
              </a:rPr>
              <a:t>in</a:t>
            </a:r>
            <a:r>
              <a:rPr sz="2150" spc="-55" dirty="0">
                <a:latin typeface="Calibri"/>
                <a:cs typeface="Calibri"/>
              </a:rPr>
              <a:t> </a:t>
            </a:r>
            <a:r>
              <a:rPr sz="2150" spc="10" dirty="0">
                <a:latin typeface="Calibri"/>
                <a:cs typeface="Calibri"/>
              </a:rPr>
              <a:t>that</a:t>
            </a:r>
            <a:r>
              <a:rPr sz="2150" spc="65" dirty="0">
                <a:latin typeface="Calibri"/>
                <a:cs typeface="Calibri"/>
              </a:rPr>
              <a:t> </a:t>
            </a:r>
            <a:r>
              <a:rPr sz="2150" spc="5" dirty="0">
                <a:latin typeface="Calibri"/>
                <a:cs typeface="Calibri"/>
              </a:rPr>
              <a:t>table.</a:t>
            </a:r>
            <a:endParaRPr sz="2150">
              <a:latin typeface="Calibri"/>
              <a:cs typeface="Calibri"/>
            </a:endParaRPr>
          </a:p>
          <a:p>
            <a:pPr marL="927735" marR="10795" indent="-514984" algn="just">
              <a:lnSpc>
                <a:spcPct val="101800"/>
              </a:lnSpc>
              <a:spcBef>
                <a:spcPts val="530"/>
              </a:spcBef>
              <a:buFont typeface="Arial MT"/>
              <a:buChar char="–"/>
              <a:tabLst>
                <a:tab pos="928369" algn="l"/>
              </a:tabLst>
            </a:pPr>
            <a:r>
              <a:rPr sz="2150" b="1" spc="10" dirty="0">
                <a:latin typeface="Calibri"/>
                <a:cs typeface="Calibri"/>
              </a:rPr>
              <a:t>Candidate </a:t>
            </a:r>
            <a:r>
              <a:rPr sz="2150" b="1" spc="-5" dirty="0">
                <a:latin typeface="Calibri"/>
                <a:cs typeface="Calibri"/>
              </a:rPr>
              <a:t>Key </a:t>
            </a:r>
            <a:r>
              <a:rPr sz="2150" spc="10" dirty="0">
                <a:latin typeface="Calibri"/>
                <a:cs typeface="Calibri"/>
              </a:rPr>
              <a:t>– </a:t>
            </a:r>
            <a:r>
              <a:rPr sz="2150" spc="20" dirty="0">
                <a:latin typeface="Calibri"/>
                <a:cs typeface="Calibri"/>
              </a:rPr>
              <a:t>is </a:t>
            </a:r>
            <a:r>
              <a:rPr sz="2150" spc="10" dirty="0">
                <a:latin typeface="Calibri"/>
                <a:cs typeface="Calibri"/>
              </a:rPr>
              <a:t>a </a:t>
            </a:r>
            <a:r>
              <a:rPr sz="2150" spc="-15" dirty="0">
                <a:latin typeface="Calibri"/>
                <a:cs typeface="Calibri"/>
              </a:rPr>
              <a:t>set</a:t>
            </a:r>
            <a:r>
              <a:rPr sz="2150" spc="-10" dirty="0">
                <a:latin typeface="Calibri"/>
                <a:cs typeface="Calibri"/>
              </a:rPr>
              <a:t> </a:t>
            </a:r>
            <a:r>
              <a:rPr sz="2150" spc="-5" dirty="0">
                <a:latin typeface="Calibri"/>
                <a:cs typeface="Calibri"/>
              </a:rPr>
              <a:t>of </a:t>
            </a:r>
            <a:r>
              <a:rPr sz="2150" dirty="0">
                <a:latin typeface="Calibri"/>
                <a:cs typeface="Calibri"/>
              </a:rPr>
              <a:t>attributes </a:t>
            </a:r>
            <a:r>
              <a:rPr sz="2150" spc="10" dirty="0">
                <a:latin typeface="Calibri"/>
                <a:cs typeface="Calibri"/>
              </a:rPr>
              <a:t>that </a:t>
            </a:r>
            <a:r>
              <a:rPr sz="2150" dirty="0">
                <a:latin typeface="Calibri"/>
                <a:cs typeface="Calibri"/>
              </a:rPr>
              <a:t>uniquely </a:t>
            </a:r>
            <a:r>
              <a:rPr sz="2150" spc="15" dirty="0">
                <a:latin typeface="Calibri"/>
                <a:cs typeface="Calibri"/>
              </a:rPr>
              <a:t>identify </a:t>
            </a:r>
            <a:r>
              <a:rPr sz="2150" spc="20" dirty="0">
                <a:latin typeface="Calibri"/>
                <a:cs typeface="Calibri"/>
              </a:rPr>
              <a:t> </a:t>
            </a:r>
            <a:r>
              <a:rPr sz="2150" spc="5" dirty="0">
                <a:latin typeface="Calibri"/>
                <a:cs typeface="Calibri"/>
              </a:rPr>
              <a:t>tuples</a:t>
            </a:r>
            <a:r>
              <a:rPr sz="2150" spc="1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15" dirty="0">
                <a:latin typeface="Calibri"/>
                <a:cs typeface="Calibri"/>
              </a:rPr>
              <a:t> </a:t>
            </a:r>
            <a:r>
              <a:rPr sz="2150" spc="20" dirty="0">
                <a:latin typeface="Calibri"/>
                <a:cs typeface="Calibri"/>
              </a:rPr>
              <a:t>table.</a:t>
            </a:r>
            <a:r>
              <a:rPr sz="2150" spc="25" dirty="0">
                <a:latin typeface="Calibri"/>
                <a:cs typeface="Calibri"/>
              </a:rPr>
              <a:t> </a:t>
            </a:r>
            <a:r>
              <a:rPr sz="2150" spc="10" dirty="0">
                <a:latin typeface="Calibri"/>
                <a:cs typeface="Calibri"/>
              </a:rPr>
              <a:t>Candidate</a:t>
            </a:r>
            <a:r>
              <a:rPr sz="2150" spc="15" dirty="0">
                <a:latin typeface="Calibri"/>
                <a:cs typeface="Calibri"/>
              </a:rPr>
              <a:t> </a:t>
            </a:r>
            <a:r>
              <a:rPr sz="2150" dirty="0">
                <a:latin typeface="Calibri"/>
                <a:cs typeface="Calibri"/>
              </a:rPr>
              <a:t>Key</a:t>
            </a:r>
            <a:r>
              <a:rPr sz="2150" spc="5" dirty="0">
                <a:latin typeface="Calibri"/>
                <a:cs typeface="Calibri"/>
              </a:rPr>
              <a:t> </a:t>
            </a:r>
            <a:r>
              <a:rPr sz="2150" spc="20" dirty="0">
                <a:latin typeface="Calibri"/>
                <a:cs typeface="Calibri"/>
              </a:rPr>
              <a:t>is</a:t>
            </a:r>
            <a:r>
              <a:rPr sz="2150" spc="25" dirty="0">
                <a:latin typeface="Calibri"/>
                <a:cs typeface="Calibri"/>
              </a:rPr>
              <a:t> </a:t>
            </a:r>
            <a:r>
              <a:rPr sz="2150" spc="10" dirty="0">
                <a:latin typeface="Calibri"/>
                <a:cs typeface="Calibri"/>
              </a:rPr>
              <a:t>a</a:t>
            </a:r>
            <a:r>
              <a:rPr sz="2150" spc="15" dirty="0">
                <a:latin typeface="Calibri"/>
                <a:cs typeface="Calibri"/>
              </a:rPr>
              <a:t> </a:t>
            </a:r>
            <a:r>
              <a:rPr sz="2150" spc="5" dirty="0">
                <a:latin typeface="Calibri"/>
                <a:cs typeface="Calibri"/>
              </a:rPr>
              <a:t>super</a:t>
            </a:r>
            <a:r>
              <a:rPr sz="2150" spc="10" dirty="0">
                <a:latin typeface="Calibri"/>
                <a:cs typeface="Calibri"/>
              </a:rPr>
              <a:t> </a:t>
            </a:r>
            <a:r>
              <a:rPr sz="2150" spc="-5" dirty="0">
                <a:latin typeface="Calibri"/>
                <a:cs typeface="Calibri"/>
              </a:rPr>
              <a:t>key</a:t>
            </a:r>
            <a:r>
              <a:rPr sz="2150" spc="475" dirty="0">
                <a:latin typeface="Calibri"/>
                <a:cs typeface="Calibri"/>
              </a:rPr>
              <a:t> </a:t>
            </a:r>
            <a:r>
              <a:rPr sz="2150" spc="25" dirty="0">
                <a:latin typeface="Calibri"/>
                <a:cs typeface="Calibri"/>
              </a:rPr>
              <a:t>with  </a:t>
            </a:r>
            <a:r>
              <a:rPr sz="2150" spc="65" dirty="0">
                <a:latin typeface="Calibri"/>
                <a:cs typeface="Calibri"/>
              </a:rPr>
              <a:t>no </a:t>
            </a:r>
            <a:r>
              <a:rPr sz="2150" spc="70" dirty="0">
                <a:latin typeface="Calibri"/>
                <a:cs typeface="Calibri"/>
              </a:rPr>
              <a:t> </a:t>
            </a:r>
            <a:r>
              <a:rPr sz="2150" spc="-5" dirty="0">
                <a:latin typeface="Calibri"/>
                <a:cs typeface="Calibri"/>
              </a:rPr>
              <a:t>repeated</a:t>
            </a:r>
            <a:r>
              <a:rPr sz="2150" spc="80" dirty="0">
                <a:latin typeface="Calibri"/>
                <a:cs typeface="Calibri"/>
              </a:rPr>
              <a:t> </a:t>
            </a:r>
            <a:r>
              <a:rPr sz="2150" spc="5" dirty="0">
                <a:latin typeface="Calibri"/>
                <a:cs typeface="Calibri"/>
              </a:rPr>
              <a:t>attributes.</a:t>
            </a:r>
            <a:endParaRPr sz="2150">
              <a:latin typeface="Calibri"/>
              <a:cs typeface="Calibri"/>
            </a:endParaRPr>
          </a:p>
          <a:p>
            <a:pPr marL="927735" marR="24130" indent="-514984" algn="just">
              <a:lnSpc>
                <a:spcPct val="104800"/>
              </a:lnSpc>
              <a:spcBef>
                <a:spcPts val="450"/>
              </a:spcBef>
              <a:buFont typeface="Arial MT"/>
              <a:buChar char="–"/>
              <a:tabLst>
                <a:tab pos="928369" algn="l"/>
              </a:tabLst>
            </a:pPr>
            <a:r>
              <a:rPr sz="2150" b="1" spc="10" dirty="0">
                <a:latin typeface="Calibri"/>
                <a:cs typeface="Calibri"/>
              </a:rPr>
              <a:t>Alternate </a:t>
            </a:r>
            <a:r>
              <a:rPr sz="2150" b="1" dirty="0">
                <a:latin typeface="Calibri"/>
                <a:cs typeface="Calibri"/>
              </a:rPr>
              <a:t>Key </a:t>
            </a:r>
            <a:r>
              <a:rPr sz="2150" spc="10" dirty="0">
                <a:latin typeface="Calibri"/>
                <a:cs typeface="Calibri"/>
              </a:rPr>
              <a:t>– </a:t>
            </a:r>
            <a:r>
              <a:rPr sz="2150" spc="20" dirty="0">
                <a:latin typeface="Calibri"/>
                <a:cs typeface="Calibri"/>
              </a:rPr>
              <a:t>is </a:t>
            </a:r>
            <a:r>
              <a:rPr sz="2150" spc="10" dirty="0">
                <a:latin typeface="Calibri"/>
                <a:cs typeface="Calibri"/>
              </a:rPr>
              <a:t>a </a:t>
            </a:r>
            <a:r>
              <a:rPr sz="2150" dirty="0">
                <a:latin typeface="Calibri"/>
                <a:cs typeface="Calibri"/>
              </a:rPr>
              <a:t>column </a:t>
            </a:r>
            <a:r>
              <a:rPr sz="2150" spc="-5" dirty="0">
                <a:latin typeface="Calibri"/>
                <a:cs typeface="Calibri"/>
              </a:rPr>
              <a:t>or </a:t>
            </a:r>
            <a:r>
              <a:rPr sz="2150" spc="15" dirty="0">
                <a:latin typeface="Calibri"/>
                <a:cs typeface="Calibri"/>
              </a:rPr>
              <a:t>group </a:t>
            </a:r>
            <a:r>
              <a:rPr sz="2150" spc="-5" dirty="0">
                <a:latin typeface="Calibri"/>
                <a:cs typeface="Calibri"/>
              </a:rPr>
              <a:t>of </a:t>
            </a:r>
            <a:r>
              <a:rPr sz="2150" spc="20" dirty="0">
                <a:latin typeface="Calibri"/>
                <a:cs typeface="Calibri"/>
              </a:rPr>
              <a:t>columns in </a:t>
            </a:r>
            <a:r>
              <a:rPr sz="2150" spc="10" dirty="0">
                <a:latin typeface="Calibri"/>
                <a:cs typeface="Calibri"/>
              </a:rPr>
              <a:t>a table that </a:t>
            </a:r>
            <a:r>
              <a:rPr sz="2150" spc="15" dirty="0">
                <a:latin typeface="Calibri"/>
                <a:cs typeface="Calibri"/>
              </a:rPr>
              <a:t> </a:t>
            </a:r>
            <a:r>
              <a:rPr sz="2150" dirty="0">
                <a:latin typeface="Calibri"/>
                <a:cs typeface="Calibri"/>
              </a:rPr>
              <a:t>uniquely</a:t>
            </a:r>
            <a:r>
              <a:rPr sz="2150" spc="100" dirty="0">
                <a:latin typeface="Calibri"/>
                <a:cs typeface="Calibri"/>
              </a:rPr>
              <a:t> </a:t>
            </a:r>
            <a:r>
              <a:rPr sz="2150" spc="5" dirty="0">
                <a:latin typeface="Calibri"/>
                <a:cs typeface="Calibri"/>
              </a:rPr>
              <a:t>identify</a:t>
            </a:r>
            <a:r>
              <a:rPr sz="2150" spc="120" dirty="0">
                <a:latin typeface="Calibri"/>
                <a:cs typeface="Calibri"/>
              </a:rPr>
              <a:t> </a:t>
            </a:r>
            <a:r>
              <a:rPr sz="2150" spc="-10" dirty="0">
                <a:latin typeface="Calibri"/>
                <a:cs typeface="Calibri"/>
              </a:rPr>
              <a:t>every</a:t>
            </a:r>
            <a:r>
              <a:rPr sz="2150" spc="105" dirty="0">
                <a:latin typeface="Calibri"/>
                <a:cs typeface="Calibri"/>
              </a:rPr>
              <a:t> </a:t>
            </a:r>
            <a:r>
              <a:rPr sz="2150" dirty="0">
                <a:latin typeface="Calibri"/>
                <a:cs typeface="Calibri"/>
              </a:rPr>
              <a:t>row</a:t>
            </a:r>
            <a:r>
              <a:rPr sz="2150" spc="60" dirty="0">
                <a:latin typeface="Calibri"/>
                <a:cs typeface="Calibri"/>
              </a:rPr>
              <a:t> </a:t>
            </a:r>
            <a:r>
              <a:rPr sz="2150" spc="20" dirty="0">
                <a:latin typeface="Calibri"/>
                <a:cs typeface="Calibri"/>
              </a:rPr>
              <a:t>in</a:t>
            </a:r>
            <a:r>
              <a:rPr sz="2150" spc="-55" dirty="0">
                <a:latin typeface="Calibri"/>
                <a:cs typeface="Calibri"/>
              </a:rPr>
              <a:t> </a:t>
            </a:r>
            <a:r>
              <a:rPr sz="2150" spc="10" dirty="0">
                <a:latin typeface="Calibri"/>
                <a:cs typeface="Calibri"/>
              </a:rPr>
              <a:t>that</a:t>
            </a:r>
            <a:r>
              <a:rPr sz="2150" spc="65" dirty="0">
                <a:latin typeface="Calibri"/>
                <a:cs typeface="Calibri"/>
              </a:rPr>
              <a:t> </a:t>
            </a:r>
            <a:r>
              <a:rPr sz="2150" spc="5" dirty="0">
                <a:latin typeface="Calibri"/>
                <a:cs typeface="Calibri"/>
              </a:rPr>
              <a:t>table.</a:t>
            </a:r>
            <a:endParaRPr sz="2150">
              <a:latin typeface="Calibri"/>
              <a:cs typeface="Calibri"/>
            </a:endParaRPr>
          </a:p>
        </p:txBody>
      </p:sp>
      <p:pic>
        <p:nvPicPr>
          <p:cNvPr id="9" name="object 9"/>
          <p:cNvPicPr/>
          <p:nvPr/>
        </p:nvPicPr>
        <p:blipFill>
          <a:blip r:embed="rId5" cstate="print"/>
          <a:stretch>
            <a:fillRect/>
          </a:stretch>
        </p:blipFill>
        <p:spPr>
          <a:xfrm>
            <a:off x="0" y="0"/>
            <a:ext cx="1381124" cy="781050"/>
          </a:xfrm>
          <a:prstGeom prst="rect">
            <a:avLst/>
          </a:prstGeom>
        </p:spPr>
      </p:pic>
      <p:sp>
        <p:nvSpPr>
          <p:cNvPr id="11" name="object 11"/>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2" name="object 12"/>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4" name="object 14"/>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98</a:t>
            </a:fld>
            <a:endParaRPr sz="1200">
              <a:latin typeface="Calibri"/>
              <a:cs typeface="Calibri"/>
            </a:endParaRPr>
          </a:p>
        </p:txBody>
      </p:sp>
      <p:sp>
        <p:nvSpPr>
          <p:cNvPr id="10" name="Slide Number Placeholder 9"/>
          <p:cNvSpPr>
            <a:spLocks noGrp="1"/>
          </p:cNvSpPr>
          <p:nvPr>
            <p:ph type="sldNum" sz="quarter" idx="7"/>
          </p:nvPr>
        </p:nvSpPr>
        <p:spPr/>
        <p:txBody>
          <a:bodyPr/>
          <a:lstStyle/>
          <a:p>
            <a:pPr marL="38100">
              <a:lnSpc>
                <a:spcPts val="1240"/>
              </a:lnSpc>
            </a:pPr>
            <a:fld id="{81D60167-4931-47E6-BA6A-407CBD079E47}" type="slidenum">
              <a:rPr lang="en-IN" smtClean="0"/>
              <a:t>98</a:t>
            </a:fld>
            <a:endParaRPr lang="en-I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025" y="0"/>
            <a:ext cx="7806055" cy="957580"/>
            <a:chOff x="1343025" y="0"/>
            <a:chExt cx="7806055" cy="957580"/>
          </a:xfrm>
        </p:grpSpPr>
        <p:pic>
          <p:nvPicPr>
            <p:cNvPr id="3" name="object 3"/>
            <p:cNvPicPr/>
            <p:nvPr/>
          </p:nvPicPr>
          <p:blipFill>
            <a:blip r:embed="rId2" cstate="print"/>
            <a:stretch>
              <a:fillRect/>
            </a:stretch>
          </p:blipFill>
          <p:spPr>
            <a:xfrm>
              <a:off x="2276475" y="0"/>
              <a:ext cx="5977001" cy="957199"/>
            </a:xfrm>
            <a:prstGeom prst="rect">
              <a:avLst/>
            </a:prstGeom>
          </p:spPr>
        </p:pic>
        <p:pic>
          <p:nvPicPr>
            <p:cNvPr id="4" name="object 4"/>
            <p:cNvPicPr/>
            <p:nvPr/>
          </p:nvPicPr>
          <p:blipFill>
            <a:blip r:embed="rId3" cstate="print"/>
            <a:stretch>
              <a:fillRect/>
            </a:stretch>
          </p:blipFill>
          <p:spPr>
            <a:xfrm>
              <a:off x="1376426" y="4825"/>
              <a:ext cx="7767574" cy="685800"/>
            </a:xfrm>
            <a:prstGeom prst="rect">
              <a:avLst/>
            </a:prstGeom>
          </p:spPr>
        </p:pic>
        <p:sp>
          <p:nvSpPr>
            <p:cNvPr id="5" name="object 5"/>
            <p:cNvSpPr/>
            <p:nvPr/>
          </p:nvSpPr>
          <p:spPr>
            <a:xfrm>
              <a:off x="1376426" y="4825"/>
              <a:ext cx="7767955" cy="685800"/>
            </a:xfrm>
            <a:custGeom>
              <a:avLst/>
              <a:gdLst/>
              <a:ahLst/>
              <a:cxnLst/>
              <a:rect l="l" t="t" r="r" b="b"/>
              <a:pathLst>
                <a:path w="7767955" h="685800">
                  <a:moveTo>
                    <a:pt x="0" y="685800"/>
                  </a:moveTo>
                  <a:lnTo>
                    <a:pt x="7767574" y="685800"/>
                  </a:lnTo>
                </a:path>
                <a:path w="7767955" h="685800">
                  <a:moveTo>
                    <a:pt x="7767574" y="0"/>
                  </a:moveTo>
                  <a:lnTo>
                    <a:pt x="0" y="0"/>
                  </a:lnTo>
                  <a:lnTo>
                    <a:pt x="0" y="685800"/>
                  </a:lnTo>
                </a:path>
              </a:pathLst>
            </a:custGeom>
            <a:ln w="9525">
              <a:solidFill>
                <a:srgbClr val="46AAC5"/>
              </a:solidFill>
            </a:ln>
          </p:spPr>
          <p:txBody>
            <a:bodyPr wrap="square" lIns="0" tIns="0" rIns="0" bIns="0" rtlCol="0"/>
            <a:lstStyle/>
            <a:p>
              <a:endParaRPr/>
            </a:p>
          </p:txBody>
        </p:sp>
        <p:pic>
          <p:nvPicPr>
            <p:cNvPr id="6" name="object 6"/>
            <p:cNvPicPr/>
            <p:nvPr/>
          </p:nvPicPr>
          <p:blipFill>
            <a:blip r:embed="rId4" cstate="print"/>
            <a:stretch>
              <a:fillRect/>
            </a:stretch>
          </p:blipFill>
          <p:spPr>
            <a:xfrm>
              <a:off x="2324100" y="0"/>
              <a:ext cx="4453001" cy="890524"/>
            </a:xfrm>
            <a:prstGeom prst="rect">
              <a:avLst/>
            </a:prstGeom>
          </p:spPr>
        </p:pic>
        <p:pic>
          <p:nvPicPr>
            <p:cNvPr id="7" name="object 7"/>
            <p:cNvPicPr/>
            <p:nvPr/>
          </p:nvPicPr>
          <p:blipFill>
            <a:blip r:embed="rId5" cstate="print"/>
            <a:stretch>
              <a:fillRect/>
            </a:stretch>
          </p:blipFill>
          <p:spPr>
            <a:xfrm>
              <a:off x="6210300" y="0"/>
              <a:ext cx="1995551" cy="890524"/>
            </a:xfrm>
            <a:prstGeom prst="rect">
              <a:avLst/>
            </a:prstGeom>
          </p:spPr>
        </p:pic>
      </p:grpSp>
      <p:sp>
        <p:nvSpPr>
          <p:cNvPr id="8" name="object 8"/>
          <p:cNvSpPr txBox="1">
            <a:spLocks noGrp="1"/>
          </p:cNvSpPr>
          <p:nvPr>
            <p:ph type="title"/>
          </p:nvPr>
        </p:nvSpPr>
        <p:spPr>
          <a:xfrm>
            <a:off x="2587370" y="57785"/>
            <a:ext cx="5349875" cy="518159"/>
          </a:xfrm>
          <a:prstGeom prst="rect">
            <a:avLst/>
          </a:prstGeom>
        </p:spPr>
        <p:txBody>
          <a:bodyPr vert="horz" wrap="square" lIns="0" tIns="16510" rIns="0" bIns="0" rtlCol="0">
            <a:spAutoFit/>
          </a:bodyPr>
          <a:lstStyle/>
          <a:p>
            <a:pPr marL="12700">
              <a:lnSpc>
                <a:spcPct val="100000"/>
              </a:lnSpc>
              <a:spcBef>
                <a:spcPts val="130"/>
              </a:spcBef>
            </a:pPr>
            <a:r>
              <a:rPr b="1" spc="-15" dirty="0">
                <a:latin typeface="Calibri"/>
                <a:cs typeface="Calibri"/>
              </a:rPr>
              <a:t>Types</a:t>
            </a:r>
            <a:r>
              <a:rPr b="1" spc="-75" dirty="0">
                <a:latin typeface="Calibri"/>
                <a:cs typeface="Calibri"/>
              </a:rPr>
              <a:t> </a:t>
            </a:r>
            <a:r>
              <a:rPr b="1" spc="5" dirty="0">
                <a:latin typeface="Calibri"/>
                <a:cs typeface="Calibri"/>
              </a:rPr>
              <a:t>of</a:t>
            </a:r>
            <a:r>
              <a:rPr b="1" spc="-30" dirty="0">
                <a:latin typeface="Calibri"/>
                <a:cs typeface="Calibri"/>
              </a:rPr>
              <a:t> </a:t>
            </a:r>
            <a:r>
              <a:rPr b="1" spc="-5" dirty="0">
                <a:latin typeface="Calibri"/>
                <a:cs typeface="Calibri"/>
              </a:rPr>
              <a:t>Keys</a:t>
            </a:r>
            <a:r>
              <a:rPr b="1" spc="-145" dirty="0">
                <a:latin typeface="Calibri"/>
                <a:cs typeface="Calibri"/>
              </a:rPr>
              <a:t> </a:t>
            </a:r>
            <a:r>
              <a:rPr b="1" spc="20" dirty="0">
                <a:latin typeface="Calibri"/>
                <a:cs typeface="Calibri"/>
              </a:rPr>
              <a:t>in</a:t>
            </a:r>
            <a:r>
              <a:rPr b="1" spc="-65" dirty="0">
                <a:latin typeface="Calibri"/>
                <a:cs typeface="Calibri"/>
              </a:rPr>
              <a:t> </a:t>
            </a:r>
            <a:r>
              <a:rPr b="1" spc="15" dirty="0">
                <a:latin typeface="Calibri"/>
                <a:cs typeface="Calibri"/>
              </a:rPr>
              <a:t>DBMS</a:t>
            </a:r>
            <a:r>
              <a:rPr b="1" spc="-40" dirty="0">
                <a:latin typeface="Calibri"/>
                <a:cs typeface="Calibri"/>
              </a:rPr>
              <a:t> </a:t>
            </a:r>
            <a:r>
              <a:rPr b="1" spc="-5" dirty="0">
                <a:latin typeface="Calibri"/>
                <a:cs typeface="Calibri"/>
              </a:rPr>
              <a:t>(contd..)</a:t>
            </a:r>
          </a:p>
        </p:txBody>
      </p:sp>
      <p:sp>
        <p:nvSpPr>
          <p:cNvPr id="9" name="object 9"/>
          <p:cNvSpPr txBox="1"/>
          <p:nvPr/>
        </p:nvSpPr>
        <p:spPr>
          <a:xfrm>
            <a:off x="936942" y="1082674"/>
            <a:ext cx="7690484" cy="3900491"/>
          </a:xfrm>
          <a:prstGeom prst="rect">
            <a:avLst/>
          </a:prstGeom>
        </p:spPr>
        <p:txBody>
          <a:bodyPr vert="horz" wrap="square" lIns="0" tIns="73660" rIns="0" bIns="0" rtlCol="0">
            <a:spAutoFit/>
          </a:bodyPr>
          <a:lstStyle/>
          <a:p>
            <a:pPr marL="527050" marR="5080" indent="-514984" algn="just">
              <a:lnSpc>
                <a:spcPct val="82500"/>
              </a:lnSpc>
              <a:spcBef>
                <a:spcPts val="580"/>
              </a:spcBef>
              <a:buFont typeface="Arial MT"/>
              <a:buChar char="–"/>
              <a:tabLst>
                <a:tab pos="527685" algn="l"/>
              </a:tabLst>
            </a:pPr>
            <a:r>
              <a:rPr sz="2150" b="1" spc="10" dirty="0">
                <a:latin typeface="Calibri"/>
                <a:cs typeface="Calibri"/>
              </a:rPr>
              <a:t>Foreign </a:t>
            </a:r>
            <a:r>
              <a:rPr sz="2150" b="1" dirty="0">
                <a:latin typeface="Calibri"/>
                <a:cs typeface="Calibri"/>
              </a:rPr>
              <a:t>Key </a:t>
            </a:r>
            <a:r>
              <a:rPr sz="2150" spc="10" dirty="0">
                <a:latin typeface="Calibri"/>
                <a:cs typeface="Calibri"/>
              </a:rPr>
              <a:t>– </a:t>
            </a:r>
            <a:r>
              <a:rPr sz="2150" spc="15" dirty="0">
                <a:latin typeface="Calibri"/>
                <a:cs typeface="Calibri"/>
              </a:rPr>
              <a:t>is </a:t>
            </a:r>
            <a:r>
              <a:rPr sz="2150" spc="10" dirty="0">
                <a:latin typeface="Calibri"/>
                <a:cs typeface="Calibri"/>
              </a:rPr>
              <a:t>a </a:t>
            </a:r>
            <a:r>
              <a:rPr sz="2150" dirty="0">
                <a:latin typeface="Calibri"/>
                <a:cs typeface="Calibri"/>
              </a:rPr>
              <a:t>column </a:t>
            </a:r>
            <a:r>
              <a:rPr sz="2150" spc="10" dirty="0">
                <a:latin typeface="Calibri"/>
                <a:cs typeface="Calibri"/>
              </a:rPr>
              <a:t>that </a:t>
            </a:r>
            <a:r>
              <a:rPr sz="2150" spc="-5" dirty="0">
                <a:latin typeface="Calibri"/>
                <a:cs typeface="Calibri"/>
              </a:rPr>
              <a:t>creates </a:t>
            </a:r>
            <a:r>
              <a:rPr sz="2150" spc="10" dirty="0">
                <a:latin typeface="Calibri"/>
                <a:cs typeface="Calibri"/>
              </a:rPr>
              <a:t>a </a:t>
            </a:r>
            <a:r>
              <a:rPr sz="2150" spc="5" dirty="0">
                <a:latin typeface="Calibri"/>
                <a:cs typeface="Calibri"/>
              </a:rPr>
              <a:t>relationship </a:t>
            </a:r>
            <a:r>
              <a:rPr sz="2150" spc="10" dirty="0">
                <a:latin typeface="Calibri"/>
                <a:cs typeface="Calibri"/>
              </a:rPr>
              <a:t>between </a:t>
            </a:r>
            <a:r>
              <a:rPr sz="2150" spc="15" dirty="0">
                <a:latin typeface="Calibri"/>
                <a:cs typeface="Calibri"/>
              </a:rPr>
              <a:t> </a:t>
            </a:r>
            <a:r>
              <a:rPr sz="2150" spc="20" dirty="0">
                <a:latin typeface="Calibri"/>
                <a:cs typeface="Calibri"/>
              </a:rPr>
              <a:t>two </a:t>
            </a:r>
            <a:r>
              <a:rPr sz="2150" spc="5" dirty="0">
                <a:latin typeface="Calibri"/>
                <a:cs typeface="Calibri"/>
              </a:rPr>
              <a:t>tables. </a:t>
            </a:r>
            <a:r>
              <a:rPr sz="2150" spc="25" dirty="0">
                <a:latin typeface="Calibri"/>
                <a:cs typeface="Calibri"/>
              </a:rPr>
              <a:t>The </a:t>
            </a:r>
            <a:r>
              <a:rPr sz="2150" spc="15" dirty="0">
                <a:latin typeface="Calibri"/>
                <a:cs typeface="Calibri"/>
              </a:rPr>
              <a:t>purpose </a:t>
            </a:r>
            <a:r>
              <a:rPr sz="2150" spc="-5" dirty="0">
                <a:latin typeface="Calibri"/>
                <a:cs typeface="Calibri"/>
              </a:rPr>
              <a:t>of </a:t>
            </a:r>
            <a:r>
              <a:rPr sz="2150" spc="10" dirty="0">
                <a:latin typeface="Calibri"/>
                <a:cs typeface="Calibri"/>
              </a:rPr>
              <a:t>Foreign </a:t>
            </a:r>
            <a:r>
              <a:rPr sz="2150" spc="-10" dirty="0">
                <a:latin typeface="Calibri"/>
                <a:cs typeface="Calibri"/>
              </a:rPr>
              <a:t>keys </a:t>
            </a:r>
            <a:r>
              <a:rPr sz="2150" spc="20" dirty="0">
                <a:latin typeface="Calibri"/>
                <a:cs typeface="Calibri"/>
              </a:rPr>
              <a:t>is to </a:t>
            </a:r>
            <a:r>
              <a:rPr sz="2150" spc="10" dirty="0">
                <a:latin typeface="Calibri"/>
                <a:cs typeface="Calibri"/>
              </a:rPr>
              <a:t>maintain data </a:t>
            </a:r>
            <a:r>
              <a:rPr sz="2150" spc="15" dirty="0">
                <a:latin typeface="Calibri"/>
                <a:cs typeface="Calibri"/>
              </a:rPr>
              <a:t> </a:t>
            </a:r>
            <a:r>
              <a:rPr sz="2150" spc="10" dirty="0">
                <a:latin typeface="Calibri"/>
                <a:cs typeface="Calibri"/>
              </a:rPr>
              <a:t>integrity </a:t>
            </a:r>
            <a:r>
              <a:rPr sz="2150" spc="5" dirty="0">
                <a:latin typeface="Calibri"/>
                <a:cs typeface="Calibri"/>
              </a:rPr>
              <a:t>and </a:t>
            </a:r>
            <a:r>
              <a:rPr sz="2150" spc="15" dirty="0">
                <a:latin typeface="Calibri"/>
                <a:cs typeface="Calibri"/>
              </a:rPr>
              <a:t>allow </a:t>
            </a:r>
            <a:r>
              <a:rPr sz="2150" spc="-5" dirty="0">
                <a:latin typeface="Calibri"/>
                <a:cs typeface="Calibri"/>
              </a:rPr>
              <a:t>navigation </a:t>
            </a:r>
            <a:r>
              <a:rPr sz="2150" dirty="0">
                <a:latin typeface="Calibri"/>
                <a:cs typeface="Calibri"/>
              </a:rPr>
              <a:t>between </a:t>
            </a:r>
            <a:r>
              <a:rPr sz="2150" spc="25" dirty="0">
                <a:latin typeface="Calibri"/>
                <a:cs typeface="Calibri"/>
              </a:rPr>
              <a:t>two </a:t>
            </a:r>
            <a:r>
              <a:rPr sz="2150" dirty="0">
                <a:latin typeface="Calibri"/>
                <a:cs typeface="Calibri"/>
              </a:rPr>
              <a:t>different </a:t>
            </a:r>
            <a:r>
              <a:rPr sz="2150" spc="5" dirty="0">
                <a:latin typeface="Calibri"/>
                <a:cs typeface="Calibri"/>
              </a:rPr>
              <a:t>instances </a:t>
            </a:r>
            <a:r>
              <a:rPr sz="2150" spc="10"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an</a:t>
            </a:r>
            <a:r>
              <a:rPr sz="2150" spc="20" dirty="0">
                <a:latin typeface="Calibri"/>
                <a:cs typeface="Calibri"/>
              </a:rPr>
              <a:t> </a:t>
            </a:r>
            <a:r>
              <a:rPr sz="2150" spc="-15" dirty="0">
                <a:latin typeface="Calibri"/>
                <a:cs typeface="Calibri"/>
              </a:rPr>
              <a:t>entity</a:t>
            </a:r>
            <a:r>
              <a:rPr sz="2150" spc="-15" dirty="0" smtClean="0">
                <a:latin typeface="Calibri"/>
                <a:cs typeface="Calibri"/>
              </a:rPr>
              <a:t>.</a:t>
            </a:r>
            <a:endParaRPr lang="en-GB" sz="2150" spc="-15" dirty="0" smtClean="0">
              <a:latin typeface="Calibri"/>
              <a:cs typeface="Calibri"/>
            </a:endParaRPr>
          </a:p>
          <a:p>
            <a:pPr marL="12066" marR="5080" algn="just">
              <a:lnSpc>
                <a:spcPct val="82500"/>
              </a:lnSpc>
              <a:spcBef>
                <a:spcPts val="580"/>
              </a:spcBef>
              <a:tabLst>
                <a:tab pos="527685" algn="l"/>
              </a:tabLst>
            </a:pPr>
            <a:endParaRPr sz="2150" dirty="0">
              <a:latin typeface="Calibri"/>
              <a:cs typeface="Calibri"/>
            </a:endParaRPr>
          </a:p>
          <a:p>
            <a:pPr marL="527050" marR="6985" indent="-514984" algn="just">
              <a:lnSpc>
                <a:spcPct val="81600"/>
              </a:lnSpc>
              <a:spcBef>
                <a:spcPts val="520"/>
              </a:spcBef>
              <a:buFont typeface="Arial MT"/>
              <a:buChar char="–"/>
              <a:tabLst>
                <a:tab pos="527685" algn="l"/>
              </a:tabLst>
            </a:pPr>
            <a:r>
              <a:rPr sz="2150" b="1" spc="30" dirty="0">
                <a:latin typeface="Calibri"/>
                <a:cs typeface="Calibri"/>
              </a:rPr>
              <a:t>Compound </a:t>
            </a:r>
            <a:r>
              <a:rPr sz="2150" b="1" dirty="0">
                <a:latin typeface="Calibri"/>
                <a:cs typeface="Calibri"/>
              </a:rPr>
              <a:t>Key </a:t>
            </a:r>
            <a:r>
              <a:rPr sz="2150" spc="10" dirty="0">
                <a:latin typeface="Calibri"/>
                <a:cs typeface="Calibri"/>
              </a:rPr>
              <a:t>– </a:t>
            </a:r>
            <a:r>
              <a:rPr sz="2150" spc="5" dirty="0">
                <a:latin typeface="Calibri"/>
                <a:cs typeface="Calibri"/>
              </a:rPr>
              <a:t>has </a:t>
            </a:r>
            <a:r>
              <a:rPr sz="2150" spc="25" dirty="0">
                <a:latin typeface="Calibri"/>
                <a:cs typeface="Calibri"/>
              </a:rPr>
              <a:t>two </a:t>
            </a:r>
            <a:r>
              <a:rPr sz="2150" dirty="0">
                <a:latin typeface="Calibri"/>
                <a:cs typeface="Calibri"/>
              </a:rPr>
              <a:t>or more </a:t>
            </a:r>
            <a:r>
              <a:rPr sz="2150" spc="5" dirty="0">
                <a:latin typeface="Calibri"/>
                <a:cs typeface="Calibri"/>
              </a:rPr>
              <a:t>attributes </a:t>
            </a:r>
            <a:r>
              <a:rPr sz="2150" spc="10" dirty="0">
                <a:latin typeface="Calibri"/>
                <a:cs typeface="Calibri"/>
              </a:rPr>
              <a:t>that </a:t>
            </a:r>
            <a:r>
              <a:rPr sz="2150" dirty="0">
                <a:latin typeface="Calibri"/>
                <a:cs typeface="Calibri"/>
              </a:rPr>
              <a:t>allow you </a:t>
            </a:r>
            <a:r>
              <a:rPr sz="2150" spc="30" dirty="0">
                <a:latin typeface="Calibri"/>
                <a:cs typeface="Calibri"/>
              </a:rPr>
              <a:t>to </a:t>
            </a:r>
            <a:r>
              <a:rPr sz="2150" spc="35" dirty="0">
                <a:latin typeface="Calibri"/>
                <a:cs typeface="Calibri"/>
              </a:rPr>
              <a:t> </a:t>
            </a:r>
            <a:r>
              <a:rPr sz="2150" spc="10" dirty="0">
                <a:latin typeface="Calibri"/>
                <a:cs typeface="Calibri"/>
              </a:rPr>
              <a:t>uniquely </a:t>
            </a:r>
            <a:r>
              <a:rPr sz="2150" spc="5" dirty="0">
                <a:latin typeface="Calibri"/>
                <a:cs typeface="Calibri"/>
              </a:rPr>
              <a:t>recognize </a:t>
            </a:r>
            <a:r>
              <a:rPr sz="2150" spc="10" dirty="0">
                <a:latin typeface="Calibri"/>
                <a:cs typeface="Calibri"/>
              </a:rPr>
              <a:t>a</a:t>
            </a:r>
            <a:r>
              <a:rPr sz="2150" spc="15" dirty="0">
                <a:latin typeface="Calibri"/>
                <a:cs typeface="Calibri"/>
              </a:rPr>
              <a:t> </a:t>
            </a:r>
            <a:r>
              <a:rPr sz="2150" spc="10" dirty="0">
                <a:latin typeface="Calibri"/>
                <a:cs typeface="Calibri"/>
              </a:rPr>
              <a:t>specific </a:t>
            </a:r>
            <a:r>
              <a:rPr sz="2150" dirty="0">
                <a:latin typeface="Calibri"/>
                <a:cs typeface="Calibri"/>
              </a:rPr>
              <a:t>record. </a:t>
            </a:r>
            <a:r>
              <a:rPr sz="2150" spc="-5" dirty="0">
                <a:latin typeface="Calibri"/>
                <a:cs typeface="Calibri"/>
              </a:rPr>
              <a:t>It </a:t>
            </a:r>
            <a:r>
              <a:rPr sz="2150" spc="20" dirty="0">
                <a:latin typeface="Calibri"/>
                <a:cs typeface="Calibri"/>
              </a:rPr>
              <a:t>is </a:t>
            </a:r>
            <a:r>
              <a:rPr sz="2150" spc="15" dirty="0">
                <a:latin typeface="Calibri"/>
                <a:cs typeface="Calibri"/>
              </a:rPr>
              <a:t>possible </a:t>
            </a:r>
            <a:r>
              <a:rPr sz="2150" spc="10" dirty="0">
                <a:latin typeface="Calibri"/>
                <a:cs typeface="Calibri"/>
              </a:rPr>
              <a:t>that </a:t>
            </a:r>
            <a:r>
              <a:rPr sz="2150" spc="15" dirty="0">
                <a:latin typeface="Calibri"/>
                <a:cs typeface="Calibri"/>
              </a:rPr>
              <a:t>each </a:t>
            </a:r>
            <a:r>
              <a:rPr sz="2150" spc="20" dirty="0">
                <a:latin typeface="Calibri"/>
                <a:cs typeface="Calibri"/>
              </a:rPr>
              <a:t> </a:t>
            </a:r>
            <a:r>
              <a:rPr sz="2150" dirty="0">
                <a:latin typeface="Calibri"/>
                <a:cs typeface="Calibri"/>
              </a:rPr>
              <a:t>column</a:t>
            </a:r>
            <a:r>
              <a:rPr sz="2150" spc="100" dirty="0">
                <a:latin typeface="Calibri"/>
                <a:cs typeface="Calibri"/>
              </a:rPr>
              <a:t> </a:t>
            </a:r>
            <a:r>
              <a:rPr sz="2150" spc="-15" dirty="0">
                <a:latin typeface="Calibri"/>
                <a:cs typeface="Calibri"/>
              </a:rPr>
              <a:t>may</a:t>
            </a:r>
            <a:r>
              <a:rPr sz="2150" spc="105" dirty="0">
                <a:latin typeface="Calibri"/>
                <a:cs typeface="Calibri"/>
              </a:rPr>
              <a:t> </a:t>
            </a:r>
            <a:r>
              <a:rPr sz="2150" spc="-5" dirty="0">
                <a:latin typeface="Calibri"/>
                <a:cs typeface="Calibri"/>
              </a:rPr>
              <a:t>not</a:t>
            </a:r>
            <a:r>
              <a:rPr sz="2150" spc="60" dirty="0">
                <a:latin typeface="Calibri"/>
                <a:cs typeface="Calibri"/>
              </a:rPr>
              <a:t> </a:t>
            </a:r>
            <a:r>
              <a:rPr sz="2150" dirty="0">
                <a:latin typeface="Calibri"/>
                <a:cs typeface="Calibri"/>
              </a:rPr>
              <a:t>be</a:t>
            </a:r>
            <a:r>
              <a:rPr sz="2150" spc="80" dirty="0">
                <a:latin typeface="Calibri"/>
                <a:cs typeface="Calibri"/>
              </a:rPr>
              <a:t> </a:t>
            </a:r>
            <a:r>
              <a:rPr sz="2150" dirty="0">
                <a:latin typeface="Calibri"/>
                <a:cs typeface="Calibri"/>
              </a:rPr>
              <a:t>unique</a:t>
            </a:r>
            <a:r>
              <a:rPr sz="2150" spc="75" dirty="0">
                <a:latin typeface="Calibri"/>
                <a:cs typeface="Calibri"/>
              </a:rPr>
              <a:t> </a:t>
            </a:r>
            <a:r>
              <a:rPr sz="2150" dirty="0">
                <a:latin typeface="Calibri"/>
                <a:cs typeface="Calibri"/>
              </a:rPr>
              <a:t>by</a:t>
            </a:r>
            <a:r>
              <a:rPr sz="2150" spc="110" dirty="0">
                <a:latin typeface="Calibri"/>
                <a:cs typeface="Calibri"/>
              </a:rPr>
              <a:t> </a:t>
            </a:r>
            <a:r>
              <a:rPr sz="2150" spc="5" dirty="0">
                <a:latin typeface="Calibri"/>
                <a:cs typeface="Calibri"/>
              </a:rPr>
              <a:t>itself</a:t>
            </a:r>
            <a:r>
              <a:rPr sz="2150" spc="60" dirty="0">
                <a:latin typeface="Calibri"/>
                <a:cs typeface="Calibri"/>
              </a:rPr>
              <a:t> </a:t>
            </a:r>
            <a:r>
              <a:rPr sz="2150" spc="20" dirty="0">
                <a:latin typeface="Calibri"/>
                <a:cs typeface="Calibri"/>
              </a:rPr>
              <a:t>within</a:t>
            </a:r>
            <a:r>
              <a:rPr sz="2150" spc="-40" dirty="0">
                <a:latin typeface="Calibri"/>
                <a:cs typeface="Calibri"/>
              </a:rPr>
              <a:t> </a:t>
            </a:r>
            <a:r>
              <a:rPr sz="2150" spc="10" dirty="0">
                <a:latin typeface="Calibri"/>
                <a:cs typeface="Calibri"/>
              </a:rPr>
              <a:t>the</a:t>
            </a:r>
            <a:r>
              <a:rPr sz="2150" spc="80" dirty="0">
                <a:latin typeface="Calibri"/>
                <a:cs typeface="Calibri"/>
              </a:rPr>
              <a:t> </a:t>
            </a:r>
            <a:r>
              <a:rPr sz="2150" dirty="0">
                <a:latin typeface="Calibri"/>
                <a:cs typeface="Calibri"/>
              </a:rPr>
              <a:t>database</a:t>
            </a:r>
            <a:r>
              <a:rPr sz="2150" dirty="0" smtClean="0">
                <a:latin typeface="Calibri"/>
                <a:cs typeface="Calibri"/>
              </a:rPr>
              <a:t>.</a:t>
            </a:r>
            <a:endParaRPr lang="en-GB" sz="2150" dirty="0" smtClean="0">
              <a:latin typeface="Calibri"/>
              <a:cs typeface="Calibri"/>
            </a:endParaRPr>
          </a:p>
          <a:p>
            <a:pPr marL="12066" marR="6985" algn="just">
              <a:lnSpc>
                <a:spcPct val="81600"/>
              </a:lnSpc>
              <a:spcBef>
                <a:spcPts val="520"/>
              </a:spcBef>
              <a:tabLst>
                <a:tab pos="527685" algn="l"/>
              </a:tabLst>
            </a:pPr>
            <a:endParaRPr sz="2150" dirty="0">
              <a:latin typeface="Calibri"/>
              <a:cs typeface="Calibri"/>
            </a:endParaRPr>
          </a:p>
          <a:p>
            <a:pPr marL="527050" marR="20955" indent="-514984" algn="just">
              <a:lnSpc>
                <a:spcPct val="82500"/>
              </a:lnSpc>
              <a:spcBef>
                <a:spcPts val="500"/>
              </a:spcBef>
              <a:buFont typeface="Arial MT"/>
              <a:buChar char="–"/>
              <a:tabLst>
                <a:tab pos="527685" algn="l"/>
              </a:tabLst>
            </a:pPr>
            <a:r>
              <a:rPr sz="2150" b="1" spc="20" dirty="0">
                <a:latin typeface="Calibri"/>
                <a:cs typeface="Calibri"/>
              </a:rPr>
              <a:t>Composite</a:t>
            </a:r>
            <a:r>
              <a:rPr sz="2150" b="1" spc="25" dirty="0">
                <a:latin typeface="Calibri"/>
                <a:cs typeface="Calibri"/>
              </a:rPr>
              <a:t> </a:t>
            </a:r>
            <a:r>
              <a:rPr sz="2150" b="1" dirty="0">
                <a:latin typeface="Calibri"/>
                <a:cs typeface="Calibri"/>
              </a:rPr>
              <a:t>Key</a:t>
            </a:r>
            <a:r>
              <a:rPr sz="2150" b="1" spc="484" dirty="0">
                <a:latin typeface="Calibri"/>
                <a:cs typeface="Calibri"/>
              </a:rPr>
              <a:t> </a:t>
            </a:r>
            <a:r>
              <a:rPr sz="2150" spc="10" dirty="0">
                <a:latin typeface="Calibri"/>
                <a:cs typeface="Calibri"/>
              </a:rPr>
              <a:t>– </a:t>
            </a:r>
            <a:r>
              <a:rPr sz="2150" spc="20" dirty="0">
                <a:latin typeface="Calibri"/>
                <a:cs typeface="Calibri"/>
              </a:rPr>
              <a:t>is </a:t>
            </a:r>
            <a:r>
              <a:rPr sz="2150" spc="10" dirty="0">
                <a:latin typeface="Calibri"/>
                <a:cs typeface="Calibri"/>
              </a:rPr>
              <a:t>a </a:t>
            </a:r>
            <a:r>
              <a:rPr sz="2150" spc="5" dirty="0">
                <a:latin typeface="Calibri"/>
                <a:cs typeface="Calibri"/>
              </a:rPr>
              <a:t>combination </a:t>
            </a:r>
            <a:r>
              <a:rPr sz="2150" spc="-5" dirty="0">
                <a:latin typeface="Calibri"/>
                <a:cs typeface="Calibri"/>
              </a:rPr>
              <a:t>of</a:t>
            </a:r>
            <a:r>
              <a:rPr sz="2150" spc="475" dirty="0">
                <a:latin typeface="Calibri"/>
                <a:cs typeface="Calibri"/>
              </a:rPr>
              <a:t> </a:t>
            </a:r>
            <a:r>
              <a:rPr sz="2150" spc="20" dirty="0">
                <a:latin typeface="Calibri"/>
                <a:cs typeface="Calibri"/>
              </a:rPr>
              <a:t>two </a:t>
            </a:r>
            <a:r>
              <a:rPr sz="2150" spc="35" dirty="0">
                <a:latin typeface="Calibri"/>
                <a:cs typeface="Calibri"/>
              </a:rPr>
              <a:t>or </a:t>
            </a:r>
            <a:r>
              <a:rPr sz="2150" spc="15" dirty="0">
                <a:latin typeface="Calibri"/>
                <a:cs typeface="Calibri"/>
              </a:rPr>
              <a:t>more </a:t>
            </a:r>
            <a:r>
              <a:rPr sz="2150" spc="20" dirty="0">
                <a:latin typeface="Calibri"/>
                <a:cs typeface="Calibri"/>
              </a:rPr>
              <a:t>columns </a:t>
            </a:r>
            <a:r>
              <a:rPr sz="2150" spc="25" dirty="0">
                <a:latin typeface="Calibri"/>
                <a:cs typeface="Calibri"/>
              </a:rPr>
              <a:t> </a:t>
            </a:r>
            <a:r>
              <a:rPr sz="2150" spc="10" dirty="0">
                <a:latin typeface="Calibri"/>
                <a:cs typeface="Calibri"/>
              </a:rPr>
              <a:t>that</a:t>
            </a:r>
            <a:r>
              <a:rPr sz="2150" spc="15" dirty="0">
                <a:latin typeface="Calibri"/>
                <a:cs typeface="Calibri"/>
              </a:rPr>
              <a:t> </a:t>
            </a:r>
            <a:r>
              <a:rPr sz="2150" spc="10" dirty="0">
                <a:latin typeface="Calibri"/>
                <a:cs typeface="Calibri"/>
              </a:rPr>
              <a:t>uniquely</a:t>
            </a:r>
            <a:r>
              <a:rPr sz="2150" spc="15" dirty="0">
                <a:latin typeface="Calibri"/>
                <a:cs typeface="Calibri"/>
              </a:rPr>
              <a:t> </a:t>
            </a:r>
            <a:r>
              <a:rPr sz="2150" spc="10" dirty="0">
                <a:latin typeface="Calibri"/>
                <a:cs typeface="Calibri"/>
              </a:rPr>
              <a:t>identify</a:t>
            </a:r>
            <a:r>
              <a:rPr sz="2150" spc="15" dirty="0">
                <a:latin typeface="Calibri"/>
                <a:cs typeface="Calibri"/>
              </a:rPr>
              <a:t> </a:t>
            </a:r>
            <a:r>
              <a:rPr sz="2150" spc="5" dirty="0">
                <a:latin typeface="Calibri"/>
                <a:cs typeface="Calibri"/>
              </a:rPr>
              <a:t>rows</a:t>
            </a:r>
            <a:r>
              <a:rPr sz="2150" spc="10" dirty="0">
                <a:latin typeface="Calibri"/>
                <a:cs typeface="Calibri"/>
              </a:rPr>
              <a:t> </a:t>
            </a:r>
            <a:r>
              <a:rPr sz="2150" spc="20" dirty="0">
                <a:latin typeface="Calibri"/>
                <a:cs typeface="Calibri"/>
              </a:rPr>
              <a:t>in</a:t>
            </a:r>
            <a:r>
              <a:rPr sz="2150" spc="25" dirty="0">
                <a:latin typeface="Calibri"/>
                <a:cs typeface="Calibri"/>
              </a:rPr>
              <a:t> </a:t>
            </a:r>
            <a:r>
              <a:rPr sz="2150" spc="10" dirty="0">
                <a:latin typeface="Calibri"/>
                <a:cs typeface="Calibri"/>
              </a:rPr>
              <a:t>a</a:t>
            </a:r>
            <a:r>
              <a:rPr sz="2150" spc="15" dirty="0">
                <a:latin typeface="Calibri"/>
                <a:cs typeface="Calibri"/>
              </a:rPr>
              <a:t> </a:t>
            </a:r>
            <a:r>
              <a:rPr sz="2150" spc="20" dirty="0">
                <a:latin typeface="Calibri"/>
                <a:cs typeface="Calibri"/>
              </a:rPr>
              <a:t>table.</a:t>
            </a:r>
            <a:r>
              <a:rPr sz="2150" spc="25" dirty="0">
                <a:latin typeface="Calibri"/>
                <a:cs typeface="Calibri"/>
              </a:rPr>
              <a:t> The</a:t>
            </a:r>
            <a:r>
              <a:rPr sz="2150" spc="30" dirty="0">
                <a:latin typeface="Calibri"/>
                <a:cs typeface="Calibri"/>
              </a:rPr>
              <a:t> </a:t>
            </a:r>
            <a:r>
              <a:rPr sz="2150" spc="10" dirty="0">
                <a:latin typeface="Calibri"/>
                <a:cs typeface="Calibri"/>
              </a:rPr>
              <a:t>combination</a:t>
            </a:r>
            <a:r>
              <a:rPr sz="2150" spc="15" dirty="0">
                <a:latin typeface="Calibri"/>
                <a:cs typeface="Calibri"/>
              </a:rPr>
              <a:t> </a:t>
            </a:r>
            <a:r>
              <a:rPr sz="2150" spc="-15" dirty="0">
                <a:latin typeface="Calibri"/>
                <a:cs typeface="Calibri"/>
              </a:rPr>
              <a:t>of </a:t>
            </a:r>
            <a:r>
              <a:rPr sz="2150" spc="-10" dirty="0">
                <a:latin typeface="Calibri"/>
                <a:cs typeface="Calibri"/>
              </a:rPr>
              <a:t> </a:t>
            </a:r>
            <a:r>
              <a:rPr sz="2150" spc="10" dirty="0">
                <a:latin typeface="Calibri"/>
                <a:cs typeface="Calibri"/>
              </a:rPr>
              <a:t>columns guarantees uniqueness, </a:t>
            </a:r>
            <a:r>
              <a:rPr sz="2150" spc="20" dirty="0">
                <a:latin typeface="Calibri"/>
                <a:cs typeface="Calibri"/>
              </a:rPr>
              <a:t>though </a:t>
            </a:r>
            <a:r>
              <a:rPr sz="2150" spc="5" dirty="0">
                <a:latin typeface="Calibri"/>
                <a:cs typeface="Calibri"/>
              </a:rPr>
              <a:t>individual </a:t>
            </a:r>
            <a:r>
              <a:rPr sz="2150" spc="15" dirty="0">
                <a:latin typeface="Calibri"/>
                <a:cs typeface="Calibri"/>
              </a:rPr>
              <a:t>uniqueness </a:t>
            </a:r>
            <a:r>
              <a:rPr sz="2150" spc="20" dirty="0">
                <a:latin typeface="Calibri"/>
                <a:cs typeface="Calibri"/>
              </a:rPr>
              <a:t> is</a:t>
            </a:r>
            <a:r>
              <a:rPr sz="2150" spc="10" dirty="0">
                <a:latin typeface="Calibri"/>
                <a:cs typeface="Calibri"/>
              </a:rPr>
              <a:t> </a:t>
            </a:r>
            <a:r>
              <a:rPr sz="2150" spc="-5" dirty="0">
                <a:latin typeface="Calibri"/>
                <a:cs typeface="Calibri"/>
              </a:rPr>
              <a:t>not</a:t>
            </a:r>
            <a:r>
              <a:rPr sz="2150" spc="60" dirty="0">
                <a:latin typeface="Calibri"/>
                <a:cs typeface="Calibri"/>
              </a:rPr>
              <a:t> </a:t>
            </a:r>
            <a:r>
              <a:rPr sz="2150" spc="-5" dirty="0">
                <a:latin typeface="Calibri"/>
                <a:cs typeface="Calibri"/>
              </a:rPr>
              <a:t>guaranteed</a:t>
            </a:r>
            <a:r>
              <a:rPr sz="2150" spc="-5" dirty="0" smtClean="0">
                <a:latin typeface="Calibri"/>
                <a:cs typeface="Calibri"/>
              </a:rPr>
              <a:t>.</a:t>
            </a:r>
            <a:endParaRPr sz="2150" dirty="0">
              <a:latin typeface="Calibri"/>
              <a:cs typeface="Calibri"/>
            </a:endParaRPr>
          </a:p>
        </p:txBody>
      </p:sp>
      <p:pic>
        <p:nvPicPr>
          <p:cNvPr id="10" name="object 10"/>
          <p:cNvPicPr/>
          <p:nvPr/>
        </p:nvPicPr>
        <p:blipFill>
          <a:blip r:embed="rId6" cstate="print"/>
          <a:stretch>
            <a:fillRect/>
          </a:stretch>
        </p:blipFill>
        <p:spPr>
          <a:xfrm>
            <a:off x="0" y="0"/>
            <a:ext cx="1381124" cy="781050"/>
          </a:xfrm>
          <a:prstGeom prst="rect">
            <a:avLst/>
          </a:prstGeom>
        </p:spPr>
      </p:pic>
      <p:sp>
        <p:nvSpPr>
          <p:cNvPr id="12" name="object 12"/>
          <p:cNvSpPr txBox="1"/>
          <p:nvPr/>
        </p:nvSpPr>
        <p:spPr>
          <a:xfrm>
            <a:off x="3531234" y="6472554"/>
            <a:ext cx="879475" cy="156068"/>
          </a:xfrm>
          <a:prstGeom prst="rect">
            <a:avLst/>
          </a:prstGeom>
        </p:spPr>
        <p:txBody>
          <a:bodyPr vert="horz" wrap="square" lIns="0" tIns="0" rIns="0" bIns="0" rtlCol="0">
            <a:spAutoFit/>
          </a:bodyPr>
          <a:lstStyle/>
          <a:p>
            <a:pPr marL="12700">
              <a:lnSpc>
                <a:spcPts val="1240"/>
              </a:lnSpc>
            </a:pPr>
            <a:r>
              <a:rPr lang="en-IN" sz="1200" spc="-20" dirty="0" smtClean="0">
                <a:solidFill>
                  <a:srgbClr val="888888"/>
                </a:solidFill>
                <a:latin typeface="Calibri"/>
                <a:cs typeface="Calibri"/>
              </a:rPr>
              <a:t>Sana Anjum</a:t>
            </a:r>
            <a:endParaRPr sz="1200" dirty="0">
              <a:latin typeface="Calibri"/>
              <a:cs typeface="Calibri"/>
            </a:endParaRPr>
          </a:p>
        </p:txBody>
      </p:sp>
      <p:sp>
        <p:nvSpPr>
          <p:cNvPr id="13" name="object 13"/>
          <p:cNvSpPr txBox="1"/>
          <p:nvPr/>
        </p:nvSpPr>
        <p:spPr>
          <a:xfrm>
            <a:off x="5195900" y="6472554"/>
            <a:ext cx="400050"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D</a:t>
            </a:r>
            <a:r>
              <a:rPr sz="1200" spc="20" dirty="0">
                <a:solidFill>
                  <a:srgbClr val="888888"/>
                </a:solidFill>
                <a:latin typeface="Calibri"/>
                <a:cs typeface="Calibri"/>
              </a:rPr>
              <a:t>B</a:t>
            </a:r>
            <a:r>
              <a:rPr sz="1200" spc="-55" dirty="0">
                <a:solidFill>
                  <a:srgbClr val="888888"/>
                </a:solidFill>
                <a:latin typeface="Calibri"/>
                <a:cs typeface="Calibri"/>
              </a:rPr>
              <a:t>M</a:t>
            </a:r>
            <a:r>
              <a:rPr sz="1200" dirty="0">
                <a:solidFill>
                  <a:srgbClr val="888888"/>
                </a:solidFill>
                <a:latin typeface="Calibri"/>
                <a:cs typeface="Calibri"/>
              </a:rPr>
              <a:t>S</a:t>
            </a:r>
            <a:endParaRPr sz="1200">
              <a:latin typeface="Calibri"/>
              <a:cs typeface="Calibri"/>
            </a:endParaRPr>
          </a:p>
        </p:txBody>
      </p:sp>
      <p:sp>
        <p:nvSpPr>
          <p:cNvPr id="15" name="object 15"/>
          <p:cNvSpPr txBox="1"/>
          <p:nvPr/>
        </p:nvSpPr>
        <p:spPr>
          <a:xfrm>
            <a:off x="8339201" y="6472554"/>
            <a:ext cx="3060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99</a:t>
            </a:fld>
            <a:endParaRPr sz="1200">
              <a:latin typeface="Calibri"/>
              <a:cs typeface="Calibri"/>
            </a:endParaRPr>
          </a:p>
        </p:txBody>
      </p:sp>
      <p:sp>
        <p:nvSpPr>
          <p:cNvPr id="11" name="Slide Number Placeholder 10"/>
          <p:cNvSpPr>
            <a:spLocks noGrp="1"/>
          </p:cNvSpPr>
          <p:nvPr>
            <p:ph type="sldNum" sz="quarter" idx="7"/>
          </p:nvPr>
        </p:nvSpPr>
        <p:spPr/>
        <p:txBody>
          <a:bodyPr/>
          <a:lstStyle/>
          <a:p>
            <a:pPr marL="38100">
              <a:lnSpc>
                <a:spcPts val="1240"/>
              </a:lnSpc>
            </a:pPr>
            <a:fld id="{81D60167-4931-47E6-BA6A-407CBD079E47}" type="slidenum">
              <a:rPr lang="en-IN" smtClean="0"/>
              <a:t>99</a:t>
            </a:fld>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TotalTime>
  <Words>9259</Words>
  <Application>Microsoft Office PowerPoint</Application>
  <PresentationFormat>On-screen Show (4:3)</PresentationFormat>
  <Paragraphs>2099</Paragraphs>
  <Slides>153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153</vt:i4>
      </vt:variant>
    </vt:vector>
  </HeadingPairs>
  <TitlesOfParts>
    <vt:vector size="160" baseType="lpstr">
      <vt:lpstr>Arial MT</vt:lpstr>
      <vt:lpstr>Calibri</vt:lpstr>
      <vt:lpstr>Segoe UI Symbol</vt:lpstr>
      <vt:lpstr>Tahoma</vt:lpstr>
      <vt:lpstr>Times New Roman</vt:lpstr>
      <vt:lpstr>Wingdings</vt:lpstr>
      <vt:lpstr>Office Theme</vt:lpstr>
      <vt:lpstr>Introduction</vt:lpstr>
      <vt:lpstr>PowerPoint Presentation</vt:lpstr>
      <vt:lpstr>Evaluation Scheme</vt:lpstr>
      <vt:lpstr>Subject Syllabus</vt:lpstr>
      <vt:lpstr>Subject Syllabus</vt:lpstr>
      <vt:lpstr>Branch wise Applications</vt:lpstr>
      <vt:lpstr>Course Objective</vt:lpstr>
      <vt:lpstr>Course Outcomes (COs)</vt:lpstr>
      <vt:lpstr>Program Outcomes (POs)</vt:lpstr>
      <vt:lpstr>Program Outcomes (POs)</vt:lpstr>
      <vt:lpstr>Program Outcomes (POs)</vt:lpstr>
      <vt:lpstr>COs and POs Mapping</vt:lpstr>
      <vt:lpstr>Program Specific Outcomes (PSOs)</vt:lpstr>
      <vt:lpstr>COs and PSOs Mapping</vt:lpstr>
      <vt:lpstr>Program Educational Objectives (PEOs)</vt:lpstr>
      <vt:lpstr>Result Analysis</vt:lpstr>
      <vt:lpstr>Question Paper Template</vt:lpstr>
      <vt:lpstr>Question Paper Template</vt:lpstr>
      <vt:lpstr>Question Paper Template</vt:lpstr>
      <vt:lpstr>Prerequisite and Recap</vt:lpstr>
      <vt:lpstr>Brief Introduction about the Subject</vt:lpstr>
      <vt:lpstr>Content – Unit 1</vt:lpstr>
      <vt:lpstr>Unit Objective</vt:lpstr>
      <vt:lpstr>What is a DBMS? (CO1)</vt:lpstr>
      <vt:lpstr>Why Use a DBMS?</vt:lpstr>
      <vt:lpstr>Why Study DBMS?</vt:lpstr>
      <vt:lpstr>Advantage of DBMS</vt:lpstr>
      <vt:lpstr>Files vs. DBMS</vt:lpstr>
      <vt:lpstr>Purpose of Database Systems</vt:lpstr>
      <vt:lpstr>Purpose of Database Systems (Cont.)</vt:lpstr>
      <vt:lpstr>Summary</vt:lpstr>
      <vt:lpstr>Short Quiz</vt:lpstr>
      <vt:lpstr>Topic – Data models Objective</vt:lpstr>
      <vt:lpstr>Data Models</vt:lpstr>
      <vt:lpstr>Data Models</vt:lpstr>
      <vt:lpstr>Schemas and Instances</vt:lpstr>
      <vt:lpstr>Levels of Abstraction</vt:lpstr>
      <vt:lpstr>Levels of Abstraction</vt:lpstr>
      <vt:lpstr>Example: University Database</vt:lpstr>
      <vt:lpstr>Data Independence</vt:lpstr>
      <vt:lpstr>Physical Data Independence</vt:lpstr>
      <vt:lpstr>Physical Data Independence (contd..)</vt:lpstr>
      <vt:lpstr>Logical Data Independence</vt:lpstr>
      <vt:lpstr>Logical Data Independence (contd..)</vt:lpstr>
      <vt:lpstr>Short Quiz</vt:lpstr>
      <vt:lpstr>Topic- Database Language Objective</vt:lpstr>
      <vt:lpstr>DATA BASE LANGUAGE (CO1)</vt:lpstr>
      <vt:lpstr>DATA BASE LANGUAGE</vt:lpstr>
      <vt:lpstr>Data Definition Language (DDL)</vt:lpstr>
      <vt:lpstr>Data Definition Language (DDL)</vt:lpstr>
      <vt:lpstr>Data Manipulation Language (DML)</vt:lpstr>
      <vt:lpstr>Data Control Language (DCL)</vt:lpstr>
      <vt:lpstr>Transaction Control Language (TCL)</vt:lpstr>
      <vt:lpstr>Database system environment</vt:lpstr>
      <vt:lpstr>Database system environment</vt:lpstr>
      <vt:lpstr>Short Quiz</vt:lpstr>
      <vt:lpstr>Topic- Relational Model and SQL Objective</vt:lpstr>
      <vt:lpstr>Relational Model</vt:lpstr>
      <vt:lpstr>A Sample Relational Database</vt:lpstr>
      <vt:lpstr>SQL</vt:lpstr>
      <vt:lpstr>SQL</vt:lpstr>
      <vt:lpstr>Database Users</vt:lpstr>
      <vt:lpstr>Database Administrator</vt:lpstr>
      <vt:lpstr>Data storage and Querying</vt:lpstr>
      <vt:lpstr>Storage Management</vt:lpstr>
      <vt:lpstr>Query Processing</vt:lpstr>
      <vt:lpstr>Query Processing (Cont.)</vt:lpstr>
      <vt:lpstr>Transaction Management</vt:lpstr>
      <vt:lpstr>Database Architecture (CO1)</vt:lpstr>
      <vt:lpstr>Overall System Structure</vt:lpstr>
      <vt:lpstr>Database Application Architectures</vt:lpstr>
      <vt:lpstr>Database Design (CO1)</vt:lpstr>
      <vt:lpstr>Short Quiz</vt:lpstr>
      <vt:lpstr>Topic- ER Model Objective</vt:lpstr>
      <vt:lpstr>Introduction of ER Model</vt:lpstr>
      <vt:lpstr>Entity Sets customer and loan</vt:lpstr>
      <vt:lpstr>Attributes</vt:lpstr>
      <vt:lpstr>Attribute Type</vt:lpstr>
      <vt:lpstr>Attribute Type</vt:lpstr>
      <vt:lpstr>Attribute Type</vt:lpstr>
      <vt:lpstr>Relationship Type</vt:lpstr>
      <vt:lpstr>Relationship Set</vt:lpstr>
      <vt:lpstr>Degree of Relationship Set</vt:lpstr>
      <vt:lpstr>Unary Relationship</vt:lpstr>
      <vt:lpstr>Binary Relationship</vt:lpstr>
      <vt:lpstr>n-ary Relationship</vt:lpstr>
      <vt:lpstr>Mapping Cardinality</vt:lpstr>
      <vt:lpstr>One to one</vt:lpstr>
      <vt:lpstr>Many to one</vt:lpstr>
      <vt:lpstr>Many to many</vt:lpstr>
      <vt:lpstr>Participation Constraint</vt:lpstr>
      <vt:lpstr>Participation Constraint (contd..)</vt:lpstr>
      <vt:lpstr>Weak Entity Type &amp; Identifying Relationship</vt:lpstr>
      <vt:lpstr>Weak Entity Type &amp; Identifying Relationship</vt:lpstr>
      <vt:lpstr>PowerPoint Presentation</vt:lpstr>
      <vt:lpstr>Keys in  DBMS</vt:lpstr>
      <vt:lpstr>Why we need a Key?</vt:lpstr>
      <vt:lpstr>Types of Keys in DBMS</vt:lpstr>
      <vt:lpstr>Types of Keys in DBMS (contd..)</vt:lpstr>
      <vt:lpstr>Super key</vt:lpstr>
      <vt:lpstr>Primary Key</vt:lpstr>
      <vt:lpstr>Primary Key (contd..)</vt:lpstr>
      <vt:lpstr>Alternate key</vt:lpstr>
      <vt:lpstr>Candidate Key</vt:lpstr>
      <vt:lpstr>Candidate Key (contd..)</vt:lpstr>
      <vt:lpstr>Foreign key</vt:lpstr>
      <vt:lpstr>Foreign key (contd..)</vt:lpstr>
      <vt:lpstr>Compound key</vt:lpstr>
      <vt:lpstr>Composite key</vt:lpstr>
      <vt:lpstr>Difference b/w Primary key &amp; Foreign key</vt:lpstr>
      <vt:lpstr>Short Quiz</vt:lpstr>
      <vt:lpstr>Topic- Generalization, Specialization and  Aggregation Objective</vt:lpstr>
      <vt:lpstr>Generalization</vt:lpstr>
      <vt:lpstr>Example:</vt:lpstr>
      <vt:lpstr>Specialization</vt:lpstr>
      <vt:lpstr>Example:</vt:lpstr>
      <vt:lpstr>How Schema can be formed</vt:lpstr>
      <vt:lpstr>Aggregation</vt:lpstr>
      <vt:lpstr>Example:</vt:lpstr>
      <vt:lpstr>Reduction of an ER diagrams to tables  Objectives</vt:lpstr>
      <vt:lpstr>       Reduction of an ER diagrams to tables                             Rule -01</vt:lpstr>
      <vt:lpstr>Rule-02</vt:lpstr>
      <vt:lpstr>Rule-03</vt:lpstr>
      <vt:lpstr>RULE-04</vt:lpstr>
      <vt:lpstr>RULE-05</vt:lpstr>
      <vt:lpstr>RULE-05 (contd..)</vt:lpstr>
      <vt:lpstr>RULE-05 (contd..)</vt:lpstr>
      <vt:lpstr>RULE-05 (contd..)</vt:lpstr>
      <vt:lpstr>RULE-05 (contd..)</vt:lpstr>
      <vt:lpstr>RULE-06</vt:lpstr>
      <vt:lpstr>RULE-06 (contd..)</vt:lpstr>
      <vt:lpstr>RULE-06 (contd..)</vt:lpstr>
      <vt:lpstr>RULE-07</vt:lpstr>
      <vt:lpstr>Examples of ER Diagram</vt:lpstr>
      <vt:lpstr>ER Diagram For Department</vt:lpstr>
      <vt:lpstr>ER Diagram for Company</vt:lpstr>
      <vt:lpstr>Codd’s 12 Rule </vt:lpstr>
      <vt:lpstr>Codd’s 12 Rule </vt:lpstr>
      <vt:lpstr>Codd’s 12 Rule </vt:lpstr>
      <vt:lpstr>Codd’s 12 Rule </vt:lpstr>
      <vt:lpstr>Codd’s 12 Rule </vt:lpstr>
      <vt:lpstr>Summary of Conceptual Design</vt:lpstr>
      <vt:lpstr>Summary of ER (Contd.)</vt:lpstr>
      <vt:lpstr>Topic Links</vt:lpstr>
      <vt:lpstr>Daily Quiz</vt:lpstr>
      <vt:lpstr>MCQ s</vt:lpstr>
      <vt:lpstr>MCQ s</vt:lpstr>
      <vt:lpstr>Glossary Questions</vt:lpstr>
      <vt:lpstr>Weekly Assignment</vt:lpstr>
      <vt:lpstr>Old Question Papers</vt:lpstr>
      <vt:lpstr>Expected Questions for University Exam</vt:lpstr>
      <vt:lpstr>Recap of Unit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Sana Anjum</cp:lastModifiedBy>
  <cp:revision>27</cp:revision>
  <dcterms:created xsi:type="dcterms:W3CDTF">2022-08-24T15:55:17Z</dcterms:created>
  <dcterms:modified xsi:type="dcterms:W3CDTF">2023-08-11T04:24:14Z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2022-08-24T00:00:00Z</vt:filetime>
  </property>
  <property fmtid="{D5CDD505-2E9C-101B-9397-08002B2CF9AE}" pid="3" name="LastSaved">
    <vt:filetime>2022-08-24T00:00:00Z</vt:filetime>
  </property>
</Properties>
</file>